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8" r:id="rId1"/>
    <p:sldMasterId id="2147483789" r:id="rId2"/>
    <p:sldMasterId id="2147483790" r:id="rId3"/>
    <p:sldMasterId id="2147483791" r:id="rId4"/>
    <p:sldMasterId id="2147483792" r:id="rId5"/>
    <p:sldMasterId id="2147483793" r:id="rId6"/>
    <p:sldMasterId id="2147483794" r:id="rId7"/>
    <p:sldMasterId id="2147483795" r:id="rId8"/>
    <p:sldMasterId id="2147483796" r:id="rId9"/>
    <p:sldMasterId id="2147483797" r:id="rId10"/>
    <p:sldMasterId id="2147483798" r:id="rId11"/>
    <p:sldMasterId id="2147483799" r:id="rId12"/>
  </p:sldMasterIdLst>
  <p:notesMasterIdLst>
    <p:notesMasterId r:id="rId60"/>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77" d="100"/>
          <a:sy n="77" d="100"/>
        </p:scale>
        <p:origin x="-120" y="-120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10248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6b5d0db97c_1_1173: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6b5d0db97c_1_1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Household economics</a:t>
            </a:r>
            <a:endParaRPr/>
          </a:p>
          <a:p>
            <a:pPr marL="0" lvl="0" indent="0" algn="l" rtl="0">
              <a:spcBef>
                <a:spcPts val="0"/>
              </a:spcBef>
              <a:spcAft>
                <a:spcPts val="0"/>
              </a:spcAft>
              <a:buNone/>
            </a:pPr>
            <a:endParaRPr/>
          </a:p>
          <a:p>
            <a:pPr marL="0" lvl="0" indent="0" algn="l" rtl="0">
              <a:spcBef>
                <a:spcPts val="0"/>
              </a:spcBef>
              <a:spcAft>
                <a:spcPts val="0"/>
              </a:spcAft>
              <a:buNone/>
            </a:pPr>
            <a:r>
              <a:rPr lang="en"/>
              <a:t>Average – 51% on Housing and Transpo</a:t>
            </a:r>
            <a:endParaRPr/>
          </a:p>
          <a:p>
            <a:pPr marL="0" lvl="0" indent="0" algn="l" rtl="0">
              <a:spcBef>
                <a:spcPts val="0"/>
              </a:spcBef>
              <a:spcAft>
                <a:spcPts val="0"/>
              </a:spcAft>
              <a:buNone/>
            </a:pPr>
            <a:r>
              <a:rPr lang="en"/>
              <a:t>Drivable suburban – 57-70% on housing and transpo</a:t>
            </a:r>
            <a:endParaRPr/>
          </a:p>
          <a:p>
            <a:pPr marL="0" lvl="0" indent="0" algn="l" rtl="0">
              <a:spcBef>
                <a:spcPts val="0"/>
              </a:spcBef>
              <a:spcAft>
                <a:spcPts val="0"/>
              </a:spcAft>
              <a:buNone/>
            </a:pPr>
            <a:r>
              <a:rPr lang="en"/>
              <a:t>Walkable Urban – 41-41%</a:t>
            </a:r>
            <a:endParaRPr/>
          </a:p>
        </p:txBody>
      </p:sp>
      <p:sp>
        <p:nvSpPr>
          <p:cNvPr id="928" name="Google Shape;928;g6b5d0db97c_1_1173: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6b60d0ae24_0_20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6b60d0ae24_0_2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Rendering of Ashland Rail Transit Apartments, a large rental project with 249 two-bedroom units and 20% affordability, on a former industrial site next to an MBTA commuter rail station in Ashland, MA’s Rail Transit TOD District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6b5d0db97c_0_10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6b5d0db97c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6b60d0ae24_0_939: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g6b60d0ae24_0_9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g6b60d0ae24_0_939: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13</a:t>
            </a:fld>
            <a:endParaRPr>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6b60d0ae24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8" name="Google Shape;958;g6b60d0ae24_0_944: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6b60d0ae24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6b60d0ae24_0_1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Data from Transit Center report, 2014 (see http://transitcenter.org/ourwork/mobility-attitudes-survey/)</a:t>
            </a:r>
            <a:endParaRPr/>
          </a:p>
        </p:txBody>
      </p:sp>
      <p:sp>
        <p:nvSpPr>
          <p:cNvPr id="966" name="Google Shape;966;g6b60d0ae24_0_1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15</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6b5d0db97c_1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5" name="Google Shape;975;g6b5d0db97c_1_610: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6b5d0db97c_1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8" name="Google Shape;988;g6b5d0db97c_1_622: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6b5d0db97c_1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9" name="Google Shape;999;g6b5d0db97c_1_633: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6b5d0db97c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g6b5d0db97c_1_6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11" name="Google Shape;1011;g6b5d0db97c_1_6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Calibri"/>
                <a:ea typeface="Calibri"/>
                <a:cs typeface="Calibri"/>
                <a:sym typeface="Calibri"/>
              </a:rPr>
              <a:t>19</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6b5d0db97c_1_68: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6b5d0db97c_1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our vision, our mission and some of the programs that come under the SGA umbrella.  What they have in common, and a big part of what we do,</a:t>
            </a:r>
            <a:br>
              <a:rPr lang="en"/>
            </a:br>
            <a:r>
              <a:rPr lang="en"/>
              <a:t> is to bring econ. dev., land use, and transportation together, with a heavy focus on equity throughout.</a:t>
            </a:r>
            <a:endParaRPr/>
          </a:p>
        </p:txBody>
      </p:sp>
      <p:sp>
        <p:nvSpPr>
          <p:cNvPr id="844" name="Google Shape;844;g6b5d0db97c_1_68: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6b5d0db97c_1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3" name="Google Shape;1043;g6b5d0db97c_1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6b5d0db97c_1_844: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g6b5d0db97c_1_8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200"/>
              <a:buFont typeface="Helvetica Neue Light"/>
              <a:buNone/>
            </a:pPr>
            <a:r>
              <a:rPr lang="en" sz="1200">
                <a:solidFill>
                  <a:srgbClr val="7F7F7F"/>
                </a:solidFill>
                <a:latin typeface="Helvetica Neue Light"/>
                <a:ea typeface="Helvetica Neue Light"/>
                <a:cs typeface="Helvetica Neue Light"/>
                <a:sym typeface="Helvetica Neue Light"/>
              </a:rPr>
              <a:t>Smart Growth America conducted interviews with senior-level employees at relocated companies to understand why they chose the location they did. In the course of our interviews six common themes emerged explaining why companies chose to locate downtown:</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p:txBody>
      </p:sp>
      <p:sp>
        <p:nvSpPr>
          <p:cNvPr id="1054" name="Google Shape;1054;g6b5d0db97c_1_844: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21</a:t>
            </a:fld>
            <a:endParaRPr>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6b5d0db97c_0_1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6b5d0db97c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6b6187961e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6b6187961e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6b6187961e_0_1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6b6187961e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6b6187961e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g6b6187961e_0_7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4" name="Google Shape;1084;g6b6187961e_0_7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6b6187961e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g6b6187961e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g6b6187961e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6b6187961e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g6b6187961e_0_7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0" name="Google Shape;1110;g6b6187961e_0_7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6b6187961e_0_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g6b6187961e_0_8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3" name="Google Shape;1123;g6b6187961e_0_8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6b6187961e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g6b6187961e_0_8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g6b6187961e_0_8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6b5d0db97c_1_0: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6b5d0db97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(Tola)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6b6187961e_0_1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6b6187961e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6b5d0db97c_0_1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6b5d0db97c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6b5d0db97c_0_1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6b5d0db97c_0_1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6b5d0db97c_0_1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6b5d0db97c_0_1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6b6187961e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6b6187961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6b6187961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6b6187961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6b60d0ae24_0_19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6b60d0ae24_0_1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Photos (from left to right): Mixed-use building located at the intersection of DC’s Shaw/U St neighborhoods, contains a grocery store and 106 units of affordable housing / Abandoned storefront in Manhattan / Rendering of downtown Durham light rail station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6b5d0db97c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6b5d0db97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6b5d0db97c_0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6b5d0db97c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6b60d0ae2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4" name="Google Shape;1224;g6b60d0ae24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6b5d0db97c_1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8" name="Google Shape;868;g6b5d0db97c_1_367: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6187961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g6b6187961e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44" name="Google Shape;1244;g6b6187961e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6b618796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g6b6187961e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59" name="Google Shape;1259;g6b6187961e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6b5d0db97c_0_2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6b5d0db97c_0_2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6b5d0db97c_0_2415:notes"/>
          <p:cNvSpPr>
            <a:spLocks noGrp="1" noRot="1" noChangeAspect="1"/>
          </p:cNvSpPr>
          <p:nvPr>
            <p:ph type="sldImg" idx="2"/>
          </p:nvPr>
        </p:nvSpPr>
        <p:spPr>
          <a:xfrm>
            <a:off x="38130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6b5d0db97c_0_2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6b5d0db97c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6b5d0db97c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6b6187961e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6b6187961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6b6187961e_0_1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6b6187961e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6b6187961e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1" name="Google Shape;1311;g6b6187961e_0_234: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6b5d0db97c_1_374: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5</a:t>
            </a:fld>
            <a:endParaRPr sz="1200">
              <a:solidFill>
                <a:srgbClr val="000000"/>
              </a:solidFill>
              <a:latin typeface="Calibri"/>
              <a:ea typeface="Calibri"/>
              <a:cs typeface="Calibri"/>
              <a:sym typeface="Calibri"/>
            </a:endParaRPr>
          </a:p>
        </p:txBody>
      </p:sp>
      <p:sp>
        <p:nvSpPr>
          <p:cNvPr id="876" name="Google Shape;876;g6b5d0db97c_1_374: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77" name="Google Shape;877;g6b5d0db97c_1_37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The shift towards drivable suburban continued shape many land use and transportation decisions away from pedestrian friendly development or in many cases common sense…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b5d0db97c_1_381: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6</a:t>
            </a:fld>
            <a:endParaRPr sz="1200">
              <a:solidFill>
                <a:srgbClr val="000000"/>
              </a:solidFill>
              <a:latin typeface="Calibri"/>
              <a:ea typeface="Calibri"/>
              <a:cs typeface="Calibri"/>
              <a:sym typeface="Calibri"/>
            </a:endParaRPr>
          </a:p>
        </p:txBody>
      </p:sp>
      <p:sp>
        <p:nvSpPr>
          <p:cNvPr id="884" name="Google Shape;884;g6b5d0db97c_1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85" name="Google Shape;885;g6b5d0db97c_1_38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6b5d0db97c_1_390: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4" name="Google Shape;894;g6b5d0db97c_1_3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This picture crystallizes for me the heart of drivable suburban version of taking the dog out….</a:t>
            </a:r>
            <a:endParaRPr/>
          </a:p>
        </p:txBody>
      </p:sp>
      <p:sp>
        <p:nvSpPr>
          <p:cNvPr id="895" name="Google Shape;895;g6b5d0db97c_1_390: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7</a:t>
            </a:fld>
            <a:endParaRPr sz="1200">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6b5d0db97c_1_396:notes"/>
          <p:cNvSpPr>
            <a:spLocks noGrp="1" noRot="1" noChangeAspect="1"/>
          </p:cNvSpPr>
          <p:nvPr>
            <p:ph type="sldImg" idx="2"/>
          </p:nvPr>
        </p:nvSpPr>
        <p:spPr>
          <a:xfrm>
            <a:off x="1714500" y="685800"/>
            <a:ext cx="34290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6b5d0db97c_1_3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Freeways ….</a:t>
            </a:r>
            <a:endParaRPr/>
          </a:p>
          <a:p>
            <a:pPr marL="0" lvl="0" indent="0" algn="l" rtl="0">
              <a:spcBef>
                <a:spcPts val="0"/>
              </a:spcBef>
              <a:spcAft>
                <a:spcPts val="0"/>
              </a:spcAft>
              <a:buNone/>
            </a:pPr>
            <a:endParaRPr/>
          </a:p>
          <a:p>
            <a:pPr marL="0" lvl="0" indent="0" algn="l" rtl="0">
              <a:spcBef>
                <a:spcPts val="0"/>
              </a:spcBef>
              <a:spcAft>
                <a:spcPts val="0"/>
              </a:spcAft>
              <a:buNone/>
            </a:pPr>
            <a:r>
              <a:rPr lang="en"/>
              <a:t>Which led to the regional mall….then we really got good at building highways…then into the current land development also known as sprawl…one of the biggest threats to protecting valuable outdoor space and farmland</a:t>
            </a:r>
            <a:endParaRPr/>
          </a:p>
        </p:txBody>
      </p:sp>
      <p:sp>
        <p:nvSpPr>
          <p:cNvPr id="902" name="Google Shape;902;g6b5d0db97c_1_396: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8</a:t>
            </a:fld>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6b6187961e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6b6187961e_0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Master" Target="../slideMasters/slideMaster6.xml"/><Relationship Id="rId2" Type="http://schemas.openxmlformats.org/officeDocument/2006/relationships/image" Target="../media/image2.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Master" Target="../slideMasters/slideMaster7.xml"/><Relationship Id="rId2" Type="http://schemas.openxmlformats.org/officeDocument/2006/relationships/image" Target="../media/image2.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0"/>
        <p:cNvGrpSpPr/>
        <p:nvPr/>
      </p:nvGrpSpPr>
      <p:grpSpPr>
        <a:xfrm>
          <a:off x="0" y="0"/>
          <a:ext cx="0" cy="0"/>
          <a:chOff x="0" y="0"/>
          <a:chExt cx="0" cy="0"/>
        </a:xfrm>
      </p:grpSpPr>
      <p:sp>
        <p:nvSpPr>
          <p:cNvPr id="621" name="Google Shape;621;p10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2" name="Google Shape;622;p10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3" name="Google Shape;623;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4"/>
        <p:cNvGrpSpPr/>
        <p:nvPr/>
      </p:nvGrpSpPr>
      <p:grpSpPr>
        <a:xfrm>
          <a:off x="0" y="0"/>
          <a:ext cx="0" cy="0"/>
          <a:chOff x="0" y="0"/>
          <a:chExt cx="0" cy="0"/>
        </a:xfrm>
      </p:grpSpPr>
      <p:sp>
        <p:nvSpPr>
          <p:cNvPr id="625" name="Google Shape;625;p11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6" name="Google Shape;626;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7"/>
        <p:cNvGrpSpPr/>
        <p:nvPr/>
      </p:nvGrpSpPr>
      <p:grpSpPr>
        <a:xfrm>
          <a:off x="0" y="0"/>
          <a:ext cx="0" cy="0"/>
          <a:chOff x="0" y="0"/>
          <a:chExt cx="0" cy="0"/>
        </a:xfrm>
      </p:grpSpPr>
      <p:sp>
        <p:nvSpPr>
          <p:cNvPr id="628" name="Google Shape;628;p1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9" name="Google Shape;629;p1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30" name="Google Shape;630;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1"/>
        <p:cNvGrpSpPr/>
        <p:nvPr/>
      </p:nvGrpSpPr>
      <p:grpSpPr>
        <a:xfrm>
          <a:off x="0" y="0"/>
          <a:ext cx="0" cy="0"/>
          <a:chOff x="0" y="0"/>
          <a:chExt cx="0" cy="0"/>
        </a:xfrm>
      </p:grpSpPr>
      <p:sp>
        <p:nvSpPr>
          <p:cNvPr id="632" name="Google Shape;632;p1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3" name="Google Shape;633;p1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34" name="Google Shape;634;p1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35" name="Google Shape;635;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6"/>
        <p:cNvGrpSpPr/>
        <p:nvPr/>
      </p:nvGrpSpPr>
      <p:grpSpPr>
        <a:xfrm>
          <a:off x="0" y="0"/>
          <a:ext cx="0" cy="0"/>
          <a:chOff x="0" y="0"/>
          <a:chExt cx="0" cy="0"/>
        </a:xfrm>
      </p:grpSpPr>
      <p:sp>
        <p:nvSpPr>
          <p:cNvPr id="637" name="Google Shape;637;p1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8" name="Google Shape;638;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9"/>
        <p:cNvGrpSpPr/>
        <p:nvPr/>
      </p:nvGrpSpPr>
      <p:grpSpPr>
        <a:xfrm>
          <a:off x="0" y="0"/>
          <a:ext cx="0" cy="0"/>
          <a:chOff x="0" y="0"/>
          <a:chExt cx="0" cy="0"/>
        </a:xfrm>
      </p:grpSpPr>
      <p:sp>
        <p:nvSpPr>
          <p:cNvPr id="640" name="Google Shape;640;p1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1" name="Google Shape;641;p1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42" name="Google Shape;642;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3"/>
        <p:cNvGrpSpPr/>
        <p:nvPr/>
      </p:nvGrpSpPr>
      <p:grpSpPr>
        <a:xfrm>
          <a:off x="0" y="0"/>
          <a:ext cx="0" cy="0"/>
          <a:chOff x="0" y="0"/>
          <a:chExt cx="0" cy="0"/>
        </a:xfrm>
      </p:grpSpPr>
      <p:sp>
        <p:nvSpPr>
          <p:cNvPr id="644" name="Google Shape;644;p1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45" name="Google Shape;645;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6"/>
        <p:cNvGrpSpPr/>
        <p:nvPr/>
      </p:nvGrpSpPr>
      <p:grpSpPr>
        <a:xfrm>
          <a:off x="0" y="0"/>
          <a:ext cx="0" cy="0"/>
          <a:chOff x="0" y="0"/>
          <a:chExt cx="0" cy="0"/>
        </a:xfrm>
      </p:grpSpPr>
      <p:sp>
        <p:nvSpPr>
          <p:cNvPr id="647" name="Google Shape;647;p1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49" name="Google Shape;649;p1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0" name="Google Shape;650;p1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51" name="Google Shape;651;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2"/>
        <p:cNvGrpSpPr/>
        <p:nvPr/>
      </p:nvGrpSpPr>
      <p:grpSpPr>
        <a:xfrm>
          <a:off x="0" y="0"/>
          <a:ext cx="0" cy="0"/>
          <a:chOff x="0" y="0"/>
          <a:chExt cx="0" cy="0"/>
        </a:xfrm>
      </p:grpSpPr>
      <p:sp>
        <p:nvSpPr>
          <p:cNvPr id="653" name="Google Shape;653;p1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654" name="Google Shape;654;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5"/>
        <p:cNvGrpSpPr/>
        <p:nvPr/>
      </p:nvGrpSpPr>
      <p:grpSpPr>
        <a:xfrm>
          <a:off x="0" y="0"/>
          <a:ext cx="0" cy="0"/>
          <a:chOff x="0" y="0"/>
          <a:chExt cx="0" cy="0"/>
        </a:xfrm>
      </p:grpSpPr>
      <p:sp>
        <p:nvSpPr>
          <p:cNvPr id="656" name="Google Shape;656;p1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57" name="Google Shape;657;p1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8" name="Google Shape;658;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9"/>
        <p:cNvGrpSpPr/>
        <p:nvPr/>
      </p:nvGrpSpPr>
      <p:grpSpPr>
        <a:xfrm>
          <a:off x="0" y="0"/>
          <a:ext cx="0" cy="0"/>
          <a:chOff x="0" y="0"/>
          <a:chExt cx="0" cy="0"/>
        </a:xfrm>
      </p:grpSpPr>
      <p:sp>
        <p:nvSpPr>
          <p:cNvPr id="660" name="Google Shape;660;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6"/>
        <p:cNvGrpSpPr/>
        <p:nvPr/>
      </p:nvGrpSpPr>
      <p:grpSpPr>
        <a:xfrm>
          <a:off x="0" y="0"/>
          <a:ext cx="0" cy="0"/>
          <a:chOff x="0" y="0"/>
          <a:chExt cx="0" cy="0"/>
        </a:xfrm>
      </p:grpSpPr>
      <p:sp>
        <p:nvSpPr>
          <p:cNvPr id="667" name="Google Shape;667;p12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8" name="Google Shape;668;p121"/>
          <p:cNvSpPr txBox="1">
            <a:spLocks noGrp="1"/>
          </p:cNvSpPr>
          <p:nvPr>
            <p:ph type="body" idx="1"/>
          </p:nvPr>
        </p:nvSpPr>
        <p:spPr>
          <a:xfrm>
            <a:off x="457200" y="1200176"/>
            <a:ext cx="8229600" cy="25683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464749"/>
              </a:buClr>
              <a:buSzPts val="1800"/>
              <a:buChar char="•"/>
              <a:defRPr/>
            </a:lvl1pPr>
            <a:lvl2pPr marL="914400" lvl="1" indent="-342900" algn="l" rtl="0">
              <a:spcBef>
                <a:spcPts val="360"/>
              </a:spcBef>
              <a:spcAft>
                <a:spcPts val="0"/>
              </a:spcAft>
              <a:buClr>
                <a:srgbClr val="464749"/>
              </a:buClr>
              <a:buSzPts val="1800"/>
              <a:buChar char="–"/>
              <a:defRPr/>
            </a:lvl2pPr>
            <a:lvl3pPr marL="1371600" lvl="2" indent="-342900" algn="l" rtl="0">
              <a:spcBef>
                <a:spcPts val="360"/>
              </a:spcBef>
              <a:spcAft>
                <a:spcPts val="0"/>
              </a:spcAft>
              <a:buClr>
                <a:srgbClr val="464749"/>
              </a:buClr>
              <a:buSzPts val="1800"/>
              <a:buChar char="•"/>
              <a:defRPr/>
            </a:lvl3pPr>
            <a:lvl4pPr marL="1828800" lvl="3" indent="-342900" algn="l" rtl="0">
              <a:spcBef>
                <a:spcPts val="360"/>
              </a:spcBef>
              <a:spcAft>
                <a:spcPts val="0"/>
              </a:spcAft>
              <a:buClr>
                <a:srgbClr val="464749"/>
              </a:buClr>
              <a:buSzPts val="1800"/>
              <a:buChar char="–"/>
              <a:defRPr/>
            </a:lvl4pPr>
            <a:lvl5pPr marL="2286000" lvl="4" indent="-342900" algn="l" rtl="0">
              <a:spcBef>
                <a:spcPts val="360"/>
              </a:spcBef>
              <a:spcAft>
                <a:spcPts val="0"/>
              </a:spcAft>
              <a:buClr>
                <a:srgbClr val="46474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69" name="Google Shape;669;p121"/>
          <p:cNvSpPr txBox="1">
            <a:spLocks noGrp="1"/>
          </p:cNvSpPr>
          <p:nvPr>
            <p:ph type="dt" idx="10"/>
          </p:nvPr>
        </p:nvSpPr>
        <p:spPr>
          <a:xfrm>
            <a:off x="457200" y="4767287"/>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0" name="Google Shape;670;p121"/>
          <p:cNvSpPr txBox="1">
            <a:spLocks noGrp="1"/>
          </p:cNvSpPr>
          <p:nvPr>
            <p:ph type="ftr" idx="11"/>
          </p:nvPr>
        </p:nvSpPr>
        <p:spPr>
          <a:xfrm>
            <a:off x="3124200" y="4767287"/>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1" name="Google Shape;671;p121"/>
          <p:cNvSpPr txBox="1">
            <a:spLocks noGrp="1"/>
          </p:cNvSpPr>
          <p:nvPr>
            <p:ph type="sldNum" idx="12"/>
          </p:nvPr>
        </p:nvSpPr>
        <p:spPr>
          <a:xfrm>
            <a:off x="6553200" y="4767287"/>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a:ea typeface="Calibri"/>
                <a:cs typeface="Calibri"/>
                <a:sym typeface="Calibri"/>
              </a:defRPr>
            </a:lvl1pPr>
            <a:lvl2pPr marL="0" marR="0" lvl="1" indent="0" algn="l" rtl="0">
              <a:spcBef>
                <a:spcPts val="0"/>
              </a:spcBef>
              <a:spcAft>
                <a:spcPts val="0"/>
              </a:spcAft>
              <a:buNone/>
              <a:defRPr sz="1800">
                <a:solidFill>
                  <a:srgbClr val="000000"/>
                </a:solidFill>
                <a:latin typeface="Calibri"/>
                <a:ea typeface="Calibri"/>
                <a:cs typeface="Calibri"/>
                <a:sym typeface="Calibri"/>
              </a:defRPr>
            </a:lvl2pPr>
            <a:lvl3pPr marL="0" marR="0" lvl="2" indent="0" algn="l" rtl="0">
              <a:spcBef>
                <a:spcPts val="0"/>
              </a:spcBef>
              <a:spcAft>
                <a:spcPts val="0"/>
              </a:spcAft>
              <a:buNone/>
              <a:defRPr sz="1800">
                <a:solidFill>
                  <a:srgbClr val="000000"/>
                </a:solidFill>
                <a:latin typeface="Calibri"/>
                <a:ea typeface="Calibri"/>
                <a:cs typeface="Calibri"/>
                <a:sym typeface="Calibri"/>
              </a:defRPr>
            </a:lvl3pPr>
            <a:lvl4pPr marL="0" marR="0" lvl="3" indent="0" algn="l" rtl="0">
              <a:spcBef>
                <a:spcPts val="0"/>
              </a:spcBef>
              <a:spcAft>
                <a:spcPts val="0"/>
              </a:spcAft>
              <a:buNone/>
              <a:defRPr sz="1800">
                <a:solidFill>
                  <a:srgbClr val="000000"/>
                </a:solidFill>
                <a:latin typeface="Calibri"/>
                <a:ea typeface="Calibri"/>
                <a:cs typeface="Calibri"/>
                <a:sym typeface="Calibri"/>
              </a:defRPr>
            </a:lvl4pPr>
            <a:lvl5pPr marL="0" marR="0" lvl="4" indent="0" algn="l" rtl="0">
              <a:spcBef>
                <a:spcPts val="0"/>
              </a:spcBef>
              <a:spcAft>
                <a:spcPts val="0"/>
              </a:spcAft>
              <a:buNone/>
              <a:defRPr sz="1800">
                <a:solidFill>
                  <a:srgbClr val="000000"/>
                </a:solidFill>
                <a:latin typeface="Calibri"/>
                <a:ea typeface="Calibri"/>
                <a:cs typeface="Calibri"/>
                <a:sym typeface="Calibri"/>
              </a:defRPr>
            </a:lvl5pPr>
            <a:lvl6pPr marL="0" marR="0" lvl="5" indent="0" algn="l" rtl="0">
              <a:spcBef>
                <a:spcPts val="0"/>
              </a:spcBef>
              <a:spcAft>
                <a:spcPts val="0"/>
              </a:spcAft>
              <a:buNone/>
              <a:defRPr sz="1800">
                <a:solidFill>
                  <a:srgbClr val="000000"/>
                </a:solidFill>
                <a:latin typeface="Calibri"/>
                <a:ea typeface="Calibri"/>
                <a:cs typeface="Calibri"/>
                <a:sym typeface="Calibri"/>
              </a:defRPr>
            </a:lvl6pPr>
            <a:lvl7pPr marL="0" marR="0" lvl="6" indent="0" algn="l" rtl="0">
              <a:spcBef>
                <a:spcPts val="0"/>
              </a:spcBef>
              <a:spcAft>
                <a:spcPts val="0"/>
              </a:spcAft>
              <a:buNone/>
              <a:defRPr sz="1800">
                <a:solidFill>
                  <a:srgbClr val="000000"/>
                </a:solidFill>
                <a:latin typeface="Calibri"/>
                <a:ea typeface="Calibri"/>
                <a:cs typeface="Calibri"/>
                <a:sym typeface="Calibri"/>
              </a:defRPr>
            </a:lvl7pPr>
            <a:lvl8pPr marL="0" marR="0" lvl="7" indent="0" algn="l" rtl="0">
              <a:spcBef>
                <a:spcPts val="0"/>
              </a:spcBef>
              <a:spcAft>
                <a:spcPts val="0"/>
              </a:spcAft>
              <a:buNone/>
              <a:defRPr sz="1800">
                <a:solidFill>
                  <a:srgbClr val="000000"/>
                </a:solidFill>
                <a:latin typeface="Calibri"/>
                <a:ea typeface="Calibri"/>
                <a:cs typeface="Calibri"/>
                <a:sym typeface="Calibri"/>
              </a:defRPr>
            </a:lvl8pPr>
            <a:lvl9pPr marL="0" marR="0" lvl="8" indent="0" algn="l" rtl="0">
              <a:spcBef>
                <a:spcPts val="0"/>
              </a:spcBef>
              <a:spcAft>
                <a:spcPts val="0"/>
              </a:spcAft>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2"/>
        <p:cNvGrpSpPr/>
        <p:nvPr/>
      </p:nvGrpSpPr>
      <p:grpSpPr>
        <a:xfrm>
          <a:off x="0" y="0"/>
          <a:ext cx="0" cy="0"/>
          <a:chOff x="0" y="0"/>
          <a:chExt cx="0" cy="0"/>
        </a:xfrm>
      </p:grpSpPr>
      <p:sp>
        <p:nvSpPr>
          <p:cNvPr id="673" name="Google Shape;673;p122"/>
          <p:cNvSpPr txBox="1">
            <a:spLocks noGrp="1"/>
          </p:cNvSpPr>
          <p:nvPr>
            <p:ph type="ctrTitle"/>
          </p:nvPr>
        </p:nvSpPr>
        <p:spPr>
          <a:xfrm>
            <a:off x="685800" y="1597863"/>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74" name="Google Shape;674;p122"/>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675" name="Google Shape;675;p122"/>
          <p:cNvSpPr txBox="1">
            <a:spLocks noGrp="1"/>
          </p:cNvSpPr>
          <p:nvPr>
            <p:ph type="dt" idx="10"/>
          </p:nvPr>
        </p:nvSpPr>
        <p:spPr>
          <a:xfrm>
            <a:off x="457200" y="4767287"/>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6" name="Google Shape;676;p122"/>
          <p:cNvSpPr txBox="1">
            <a:spLocks noGrp="1"/>
          </p:cNvSpPr>
          <p:nvPr>
            <p:ph type="ftr" idx="11"/>
          </p:nvPr>
        </p:nvSpPr>
        <p:spPr>
          <a:xfrm>
            <a:off x="3124200" y="4767287"/>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7" name="Google Shape;677;p122"/>
          <p:cNvSpPr txBox="1">
            <a:spLocks noGrp="1"/>
          </p:cNvSpPr>
          <p:nvPr>
            <p:ph type="sldNum" idx="12"/>
          </p:nvPr>
        </p:nvSpPr>
        <p:spPr>
          <a:xfrm>
            <a:off x="6553200" y="4767287"/>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a:ea typeface="Calibri"/>
                <a:cs typeface="Calibri"/>
                <a:sym typeface="Calibri"/>
              </a:defRPr>
            </a:lvl1pPr>
            <a:lvl2pPr marL="0" marR="0" lvl="1" indent="0" algn="l" rtl="0">
              <a:spcBef>
                <a:spcPts val="0"/>
              </a:spcBef>
              <a:spcAft>
                <a:spcPts val="0"/>
              </a:spcAft>
              <a:buNone/>
              <a:defRPr sz="1800">
                <a:solidFill>
                  <a:srgbClr val="000000"/>
                </a:solidFill>
                <a:latin typeface="Calibri"/>
                <a:ea typeface="Calibri"/>
                <a:cs typeface="Calibri"/>
                <a:sym typeface="Calibri"/>
              </a:defRPr>
            </a:lvl2pPr>
            <a:lvl3pPr marL="0" marR="0" lvl="2" indent="0" algn="l" rtl="0">
              <a:spcBef>
                <a:spcPts val="0"/>
              </a:spcBef>
              <a:spcAft>
                <a:spcPts val="0"/>
              </a:spcAft>
              <a:buNone/>
              <a:defRPr sz="1800">
                <a:solidFill>
                  <a:srgbClr val="000000"/>
                </a:solidFill>
                <a:latin typeface="Calibri"/>
                <a:ea typeface="Calibri"/>
                <a:cs typeface="Calibri"/>
                <a:sym typeface="Calibri"/>
              </a:defRPr>
            </a:lvl3pPr>
            <a:lvl4pPr marL="0" marR="0" lvl="3" indent="0" algn="l" rtl="0">
              <a:spcBef>
                <a:spcPts val="0"/>
              </a:spcBef>
              <a:spcAft>
                <a:spcPts val="0"/>
              </a:spcAft>
              <a:buNone/>
              <a:defRPr sz="1800">
                <a:solidFill>
                  <a:srgbClr val="000000"/>
                </a:solidFill>
                <a:latin typeface="Calibri"/>
                <a:ea typeface="Calibri"/>
                <a:cs typeface="Calibri"/>
                <a:sym typeface="Calibri"/>
              </a:defRPr>
            </a:lvl4pPr>
            <a:lvl5pPr marL="0" marR="0" lvl="4" indent="0" algn="l" rtl="0">
              <a:spcBef>
                <a:spcPts val="0"/>
              </a:spcBef>
              <a:spcAft>
                <a:spcPts val="0"/>
              </a:spcAft>
              <a:buNone/>
              <a:defRPr sz="1800">
                <a:solidFill>
                  <a:srgbClr val="000000"/>
                </a:solidFill>
                <a:latin typeface="Calibri"/>
                <a:ea typeface="Calibri"/>
                <a:cs typeface="Calibri"/>
                <a:sym typeface="Calibri"/>
              </a:defRPr>
            </a:lvl5pPr>
            <a:lvl6pPr marL="0" marR="0" lvl="5" indent="0" algn="l" rtl="0">
              <a:spcBef>
                <a:spcPts val="0"/>
              </a:spcBef>
              <a:spcAft>
                <a:spcPts val="0"/>
              </a:spcAft>
              <a:buNone/>
              <a:defRPr sz="1800">
                <a:solidFill>
                  <a:srgbClr val="000000"/>
                </a:solidFill>
                <a:latin typeface="Calibri"/>
                <a:ea typeface="Calibri"/>
                <a:cs typeface="Calibri"/>
                <a:sym typeface="Calibri"/>
              </a:defRPr>
            </a:lvl6pPr>
            <a:lvl7pPr marL="0" marR="0" lvl="6" indent="0" algn="l" rtl="0">
              <a:spcBef>
                <a:spcPts val="0"/>
              </a:spcBef>
              <a:spcAft>
                <a:spcPts val="0"/>
              </a:spcAft>
              <a:buNone/>
              <a:defRPr sz="1800">
                <a:solidFill>
                  <a:srgbClr val="000000"/>
                </a:solidFill>
                <a:latin typeface="Calibri"/>
                <a:ea typeface="Calibri"/>
                <a:cs typeface="Calibri"/>
                <a:sym typeface="Calibri"/>
              </a:defRPr>
            </a:lvl7pPr>
            <a:lvl8pPr marL="0" marR="0" lvl="7" indent="0" algn="l" rtl="0">
              <a:spcBef>
                <a:spcPts val="0"/>
              </a:spcBef>
              <a:spcAft>
                <a:spcPts val="0"/>
              </a:spcAft>
              <a:buNone/>
              <a:defRPr sz="1800">
                <a:solidFill>
                  <a:srgbClr val="000000"/>
                </a:solidFill>
                <a:latin typeface="Calibri"/>
                <a:ea typeface="Calibri"/>
                <a:cs typeface="Calibri"/>
                <a:sym typeface="Calibri"/>
              </a:defRPr>
            </a:lvl8pPr>
            <a:lvl9pPr marL="0" marR="0" lvl="8" indent="0" algn="l" rtl="0">
              <a:spcBef>
                <a:spcPts val="0"/>
              </a:spcBef>
              <a:spcAft>
                <a:spcPts val="0"/>
              </a:spcAft>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8"/>
        <p:cNvGrpSpPr/>
        <p:nvPr/>
      </p:nvGrpSpPr>
      <p:grpSpPr>
        <a:xfrm>
          <a:off x="0" y="0"/>
          <a:ext cx="0" cy="0"/>
          <a:chOff x="0" y="0"/>
          <a:chExt cx="0" cy="0"/>
        </a:xfrm>
      </p:grpSpPr>
      <p:sp>
        <p:nvSpPr>
          <p:cNvPr id="679" name="Google Shape;679;p123"/>
          <p:cNvSpPr txBox="1">
            <a:spLocks noGrp="1"/>
          </p:cNvSpPr>
          <p:nvPr>
            <p:ph type="dt" idx="10"/>
          </p:nvPr>
        </p:nvSpPr>
        <p:spPr>
          <a:xfrm>
            <a:off x="457200" y="4767287"/>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0" name="Google Shape;680;p123"/>
          <p:cNvSpPr txBox="1">
            <a:spLocks noGrp="1"/>
          </p:cNvSpPr>
          <p:nvPr>
            <p:ph type="ftr" idx="11"/>
          </p:nvPr>
        </p:nvSpPr>
        <p:spPr>
          <a:xfrm>
            <a:off x="3124200" y="4767287"/>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1" name="Google Shape;681;p123"/>
          <p:cNvSpPr txBox="1">
            <a:spLocks noGrp="1"/>
          </p:cNvSpPr>
          <p:nvPr>
            <p:ph type="sldNum" idx="12"/>
          </p:nvPr>
        </p:nvSpPr>
        <p:spPr>
          <a:xfrm>
            <a:off x="6553200" y="4767287"/>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Arial"/>
                <a:ea typeface="Arial"/>
                <a:cs typeface="Arial"/>
                <a:sym typeface="Arial"/>
              </a:defRPr>
            </a:lvl1pPr>
            <a:lvl2pPr marL="0" marR="0" lvl="1" indent="0" algn="l" rtl="0">
              <a:spcBef>
                <a:spcPts val="0"/>
              </a:spcBef>
              <a:spcAft>
                <a:spcPts val="0"/>
              </a:spcAft>
              <a:buNone/>
              <a:defRPr sz="1800">
                <a:solidFill>
                  <a:srgbClr val="000000"/>
                </a:solidFill>
                <a:latin typeface="Arial"/>
                <a:ea typeface="Arial"/>
                <a:cs typeface="Arial"/>
                <a:sym typeface="Arial"/>
              </a:defRPr>
            </a:lvl2pPr>
            <a:lvl3pPr marL="0" marR="0" lvl="2" indent="0" algn="l" rtl="0">
              <a:spcBef>
                <a:spcPts val="0"/>
              </a:spcBef>
              <a:spcAft>
                <a:spcPts val="0"/>
              </a:spcAft>
              <a:buNone/>
              <a:defRPr sz="1800">
                <a:solidFill>
                  <a:srgbClr val="000000"/>
                </a:solidFill>
                <a:latin typeface="Arial"/>
                <a:ea typeface="Arial"/>
                <a:cs typeface="Arial"/>
                <a:sym typeface="Arial"/>
              </a:defRPr>
            </a:lvl3pPr>
            <a:lvl4pPr marL="0" marR="0" lvl="3" indent="0" algn="l" rtl="0">
              <a:spcBef>
                <a:spcPts val="0"/>
              </a:spcBef>
              <a:spcAft>
                <a:spcPts val="0"/>
              </a:spcAft>
              <a:buNone/>
              <a:defRPr sz="1800">
                <a:solidFill>
                  <a:srgbClr val="000000"/>
                </a:solidFill>
                <a:latin typeface="Arial"/>
                <a:ea typeface="Arial"/>
                <a:cs typeface="Arial"/>
                <a:sym typeface="Arial"/>
              </a:defRPr>
            </a:lvl4pPr>
            <a:lvl5pPr marL="0" marR="0" lvl="4" indent="0" algn="l" rtl="0">
              <a:spcBef>
                <a:spcPts val="0"/>
              </a:spcBef>
              <a:spcAft>
                <a:spcPts val="0"/>
              </a:spcAft>
              <a:buNone/>
              <a:defRPr sz="1800">
                <a:solidFill>
                  <a:srgbClr val="000000"/>
                </a:solidFill>
                <a:latin typeface="Arial"/>
                <a:ea typeface="Arial"/>
                <a:cs typeface="Arial"/>
                <a:sym typeface="Arial"/>
              </a:defRPr>
            </a:lvl5pPr>
            <a:lvl6pPr marL="0" marR="0" lvl="5" indent="0" algn="l" rtl="0">
              <a:spcBef>
                <a:spcPts val="0"/>
              </a:spcBef>
              <a:spcAft>
                <a:spcPts val="0"/>
              </a:spcAft>
              <a:buNone/>
              <a:defRPr sz="1800">
                <a:solidFill>
                  <a:srgbClr val="000000"/>
                </a:solidFill>
                <a:latin typeface="Arial"/>
                <a:ea typeface="Arial"/>
                <a:cs typeface="Arial"/>
                <a:sym typeface="Arial"/>
              </a:defRPr>
            </a:lvl6pPr>
            <a:lvl7pPr marL="0" marR="0" lvl="6" indent="0" algn="l" rtl="0">
              <a:spcBef>
                <a:spcPts val="0"/>
              </a:spcBef>
              <a:spcAft>
                <a:spcPts val="0"/>
              </a:spcAft>
              <a:buNone/>
              <a:defRPr sz="1800">
                <a:solidFill>
                  <a:srgbClr val="000000"/>
                </a:solidFill>
                <a:latin typeface="Arial"/>
                <a:ea typeface="Arial"/>
                <a:cs typeface="Arial"/>
                <a:sym typeface="Arial"/>
              </a:defRPr>
            </a:lvl7pPr>
            <a:lvl8pPr marL="0" marR="0" lvl="7" indent="0" algn="l" rtl="0">
              <a:spcBef>
                <a:spcPts val="0"/>
              </a:spcBef>
              <a:spcAft>
                <a:spcPts val="0"/>
              </a:spcAft>
              <a:buNone/>
              <a:defRPr sz="1800">
                <a:solidFill>
                  <a:srgbClr val="000000"/>
                </a:solidFill>
                <a:latin typeface="Arial"/>
                <a:ea typeface="Arial"/>
                <a:cs typeface="Arial"/>
                <a:sym typeface="Arial"/>
              </a:defRPr>
            </a:lvl8pPr>
            <a:lvl9pPr marL="0" marR="0" lvl="8" indent="0" algn="l" rtl="0">
              <a:spcBef>
                <a:spcPts val="0"/>
              </a:spcBef>
              <a:spcAft>
                <a:spcPts val="0"/>
              </a:spcAft>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8"/>
        <p:cNvGrpSpPr/>
        <p:nvPr/>
      </p:nvGrpSpPr>
      <p:grpSpPr>
        <a:xfrm>
          <a:off x="0" y="0"/>
          <a:ext cx="0" cy="0"/>
          <a:chOff x="0" y="0"/>
          <a:chExt cx="0" cy="0"/>
        </a:xfrm>
      </p:grpSpPr>
      <p:sp>
        <p:nvSpPr>
          <p:cNvPr id="689" name="Google Shape;689;p125"/>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0" name="Google Shape;690;p125"/>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691" name="Google Shape;691;p125"/>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2" name="Google Shape;692;p125"/>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3" name="Google Shape;693;p125"/>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4"/>
        <p:cNvGrpSpPr/>
        <p:nvPr/>
      </p:nvGrpSpPr>
      <p:grpSpPr>
        <a:xfrm>
          <a:off x="0" y="0"/>
          <a:ext cx="0" cy="0"/>
          <a:chOff x="0" y="0"/>
          <a:chExt cx="0" cy="0"/>
        </a:xfrm>
      </p:grpSpPr>
      <p:sp>
        <p:nvSpPr>
          <p:cNvPr id="695" name="Google Shape;695;p126"/>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6" name="Google Shape;696;p126"/>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7" name="Google Shape;697;p126"/>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8" name="Google Shape;698;p126"/>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9" name="Google Shape;699;p126"/>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0"/>
        <p:cNvGrpSpPr/>
        <p:nvPr/>
      </p:nvGrpSpPr>
      <p:grpSpPr>
        <a:xfrm>
          <a:off x="0" y="0"/>
          <a:ext cx="0" cy="0"/>
          <a:chOff x="0" y="0"/>
          <a:chExt cx="0" cy="0"/>
        </a:xfrm>
      </p:grpSpPr>
      <p:sp>
        <p:nvSpPr>
          <p:cNvPr id="701" name="Google Shape;701;p127"/>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2" name="Google Shape;702;p127"/>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3" name="Google Shape;703;p127"/>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4" name="Google Shape;704;p127"/>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5"/>
        <p:cNvGrpSpPr/>
        <p:nvPr/>
      </p:nvGrpSpPr>
      <p:grpSpPr>
        <a:xfrm>
          <a:off x="0" y="0"/>
          <a:ext cx="0" cy="0"/>
          <a:chOff x="0" y="0"/>
          <a:chExt cx="0" cy="0"/>
        </a:xfrm>
      </p:grpSpPr>
      <p:sp>
        <p:nvSpPr>
          <p:cNvPr id="706" name="Google Shape;706;p128"/>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7" name="Google Shape;707;p128"/>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8" name="Google Shape;708;p128"/>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9"/>
        <p:cNvGrpSpPr/>
        <p:nvPr/>
      </p:nvGrpSpPr>
      <p:grpSpPr>
        <a:xfrm>
          <a:off x="0" y="0"/>
          <a:ext cx="0" cy="0"/>
          <a:chOff x="0" y="0"/>
          <a:chExt cx="0" cy="0"/>
        </a:xfrm>
      </p:grpSpPr>
      <p:sp>
        <p:nvSpPr>
          <p:cNvPr id="710" name="Google Shape;710;p129"/>
          <p:cNvSpPr txBox="1">
            <a:spLocks noGrp="1"/>
          </p:cNvSpPr>
          <p:nvPr>
            <p:ph type="title"/>
          </p:nvPr>
        </p:nvSpPr>
        <p:spPr>
          <a:xfrm>
            <a:off x="623888" y="1282347"/>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1" name="Google Shape;711;p129"/>
          <p:cNvSpPr txBox="1">
            <a:spLocks noGrp="1"/>
          </p:cNvSpPr>
          <p:nvPr>
            <p:ph type="body" idx="1"/>
          </p:nvPr>
        </p:nvSpPr>
        <p:spPr>
          <a:xfrm>
            <a:off x="623888" y="3442100"/>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12" name="Google Shape;712;p129"/>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3" name="Google Shape;713;p129"/>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4" name="Google Shape;714;p129"/>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5"/>
        <p:cNvGrpSpPr/>
        <p:nvPr/>
      </p:nvGrpSpPr>
      <p:grpSpPr>
        <a:xfrm>
          <a:off x="0" y="0"/>
          <a:ext cx="0" cy="0"/>
          <a:chOff x="0" y="0"/>
          <a:chExt cx="0" cy="0"/>
        </a:xfrm>
      </p:grpSpPr>
      <p:sp>
        <p:nvSpPr>
          <p:cNvPr id="716" name="Google Shape;716;p130"/>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30"/>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8" name="Google Shape;718;p130"/>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9" name="Google Shape;719;p130"/>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0" name="Google Shape;720;p130"/>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1" name="Google Shape;721;p130"/>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6" name="Google Shape;5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2"/>
        <p:cNvGrpSpPr/>
        <p:nvPr/>
      </p:nvGrpSpPr>
      <p:grpSpPr>
        <a:xfrm>
          <a:off x="0" y="0"/>
          <a:ext cx="0" cy="0"/>
          <a:chOff x="0" y="0"/>
          <a:chExt cx="0" cy="0"/>
        </a:xfrm>
      </p:grpSpPr>
      <p:sp>
        <p:nvSpPr>
          <p:cNvPr id="723" name="Google Shape;723;p131"/>
          <p:cNvSpPr txBox="1">
            <a:spLocks noGrp="1"/>
          </p:cNvSpPr>
          <p:nvPr>
            <p:ph type="title"/>
          </p:nvPr>
        </p:nvSpPr>
        <p:spPr>
          <a:xfrm>
            <a:off x="629841" y="273847"/>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4" name="Google Shape;724;p131"/>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25" name="Google Shape;725;p131"/>
          <p:cNvSpPr txBox="1">
            <a:spLocks noGrp="1"/>
          </p:cNvSpPr>
          <p:nvPr>
            <p:ph type="body" idx="2"/>
          </p:nvPr>
        </p:nvSpPr>
        <p:spPr>
          <a:xfrm>
            <a:off x="629842" y="1878809"/>
            <a:ext cx="3868200" cy="2763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6" name="Google Shape;726;p131"/>
          <p:cNvSpPr txBox="1">
            <a:spLocks noGrp="1"/>
          </p:cNvSpPr>
          <p:nvPr>
            <p:ph type="body" idx="3"/>
          </p:nvPr>
        </p:nvSpPr>
        <p:spPr>
          <a:xfrm>
            <a:off x="4629157"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27" name="Google Shape;727;p131"/>
          <p:cNvSpPr txBox="1">
            <a:spLocks noGrp="1"/>
          </p:cNvSpPr>
          <p:nvPr>
            <p:ph type="body" idx="4"/>
          </p:nvPr>
        </p:nvSpPr>
        <p:spPr>
          <a:xfrm>
            <a:off x="4629157" y="1878809"/>
            <a:ext cx="3887400" cy="2763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8" name="Google Shape;728;p131"/>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9" name="Google Shape;729;p131"/>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0" name="Google Shape;730;p131"/>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1"/>
        <p:cNvGrpSpPr/>
        <p:nvPr/>
      </p:nvGrpSpPr>
      <p:grpSpPr>
        <a:xfrm>
          <a:off x="0" y="0"/>
          <a:ext cx="0" cy="0"/>
          <a:chOff x="0" y="0"/>
          <a:chExt cx="0" cy="0"/>
        </a:xfrm>
      </p:grpSpPr>
      <p:sp>
        <p:nvSpPr>
          <p:cNvPr id="732" name="Google Shape;732;p132"/>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3" name="Google Shape;733;p132"/>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734" name="Google Shape;734;p132"/>
          <p:cNvSpPr txBox="1">
            <a:spLocks noGrp="1"/>
          </p:cNvSpPr>
          <p:nvPr>
            <p:ph type="body" idx="2"/>
          </p:nvPr>
        </p:nvSpPr>
        <p:spPr>
          <a:xfrm>
            <a:off x="629841" y="1543058"/>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35" name="Google Shape;735;p132"/>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6" name="Google Shape;736;p132"/>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7" name="Google Shape;737;p132"/>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8"/>
        <p:cNvGrpSpPr/>
        <p:nvPr/>
      </p:nvGrpSpPr>
      <p:grpSpPr>
        <a:xfrm>
          <a:off x="0" y="0"/>
          <a:ext cx="0" cy="0"/>
          <a:chOff x="0" y="0"/>
          <a:chExt cx="0" cy="0"/>
        </a:xfrm>
      </p:grpSpPr>
      <p:sp>
        <p:nvSpPr>
          <p:cNvPr id="739" name="Google Shape;739;p133"/>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0" name="Google Shape;740;p133"/>
          <p:cNvSpPr>
            <a:spLocks noGrp="1"/>
          </p:cNvSpPr>
          <p:nvPr>
            <p:ph type="pic" idx="2"/>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1" name="Google Shape;741;p133"/>
          <p:cNvSpPr txBox="1">
            <a:spLocks noGrp="1"/>
          </p:cNvSpPr>
          <p:nvPr>
            <p:ph type="body" idx="1"/>
          </p:nvPr>
        </p:nvSpPr>
        <p:spPr>
          <a:xfrm>
            <a:off x="629841" y="1543058"/>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42" name="Google Shape;742;p133"/>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3" name="Google Shape;743;p133"/>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4" name="Google Shape;744;p133"/>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5"/>
        <p:cNvGrpSpPr/>
        <p:nvPr/>
      </p:nvGrpSpPr>
      <p:grpSpPr>
        <a:xfrm>
          <a:off x="0" y="0"/>
          <a:ext cx="0" cy="0"/>
          <a:chOff x="0" y="0"/>
          <a:chExt cx="0" cy="0"/>
        </a:xfrm>
      </p:grpSpPr>
      <p:sp>
        <p:nvSpPr>
          <p:cNvPr id="746" name="Google Shape;746;p134"/>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7" name="Google Shape;747;p134"/>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8" name="Google Shape;748;p134"/>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9" name="Google Shape;749;p134"/>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0" name="Google Shape;750;p134"/>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1"/>
        <p:cNvGrpSpPr/>
        <p:nvPr/>
      </p:nvGrpSpPr>
      <p:grpSpPr>
        <a:xfrm>
          <a:off x="0" y="0"/>
          <a:ext cx="0" cy="0"/>
          <a:chOff x="0" y="0"/>
          <a:chExt cx="0" cy="0"/>
        </a:xfrm>
      </p:grpSpPr>
      <p:sp>
        <p:nvSpPr>
          <p:cNvPr id="752" name="Google Shape;752;p135"/>
          <p:cNvSpPr txBox="1">
            <a:spLocks noGrp="1"/>
          </p:cNvSpPr>
          <p:nvPr>
            <p:ph type="title"/>
          </p:nvPr>
        </p:nvSpPr>
        <p:spPr>
          <a:xfrm rot="5400000">
            <a:off x="5350051" y="1467587"/>
            <a:ext cx="43590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3" name="Google Shape;753;p135"/>
          <p:cNvSpPr txBox="1">
            <a:spLocks noGrp="1"/>
          </p:cNvSpPr>
          <p:nvPr>
            <p:ph type="body" idx="1"/>
          </p:nvPr>
        </p:nvSpPr>
        <p:spPr>
          <a:xfrm rot="5400000">
            <a:off x="1349519" y="-447013"/>
            <a:ext cx="43590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4" name="Google Shape;754;p135"/>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5" name="Google Shape;755;p135"/>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6" name="Google Shape;756;p135"/>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1"/>
        <p:cNvGrpSpPr/>
        <p:nvPr/>
      </p:nvGrpSpPr>
      <p:grpSpPr>
        <a:xfrm>
          <a:off x="0" y="0"/>
          <a:ext cx="0" cy="0"/>
          <a:chOff x="0" y="0"/>
          <a:chExt cx="0" cy="0"/>
        </a:xfrm>
      </p:grpSpPr>
      <p:sp>
        <p:nvSpPr>
          <p:cNvPr id="762" name="Google Shape;762;p1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63" name="Google Shape;763;p1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64" name="Google Shape;764;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5"/>
        <p:cNvGrpSpPr/>
        <p:nvPr/>
      </p:nvGrpSpPr>
      <p:grpSpPr>
        <a:xfrm>
          <a:off x="0" y="0"/>
          <a:ext cx="0" cy="0"/>
          <a:chOff x="0" y="0"/>
          <a:chExt cx="0" cy="0"/>
        </a:xfrm>
      </p:grpSpPr>
      <p:sp>
        <p:nvSpPr>
          <p:cNvPr id="766" name="Google Shape;766;p1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67" name="Google Shape;767;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8"/>
        <p:cNvGrpSpPr/>
        <p:nvPr/>
      </p:nvGrpSpPr>
      <p:grpSpPr>
        <a:xfrm>
          <a:off x="0" y="0"/>
          <a:ext cx="0" cy="0"/>
          <a:chOff x="0" y="0"/>
          <a:chExt cx="0" cy="0"/>
        </a:xfrm>
      </p:grpSpPr>
      <p:sp>
        <p:nvSpPr>
          <p:cNvPr id="769" name="Google Shape;769;p1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0" name="Google Shape;770;p1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1" name="Google Shape;771;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2"/>
        <p:cNvGrpSpPr/>
        <p:nvPr/>
      </p:nvGrpSpPr>
      <p:grpSpPr>
        <a:xfrm>
          <a:off x="0" y="0"/>
          <a:ext cx="0" cy="0"/>
          <a:chOff x="0" y="0"/>
          <a:chExt cx="0" cy="0"/>
        </a:xfrm>
      </p:grpSpPr>
      <p:sp>
        <p:nvSpPr>
          <p:cNvPr id="773" name="Google Shape;773;p1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4" name="Google Shape;774;p14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5" name="Google Shape;775;p14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6" name="Google Shape;776;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7"/>
        <p:cNvGrpSpPr/>
        <p:nvPr/>
      </p:nvGrpSpPr>
      <p:grpSpPr>
        <a:xfrm>
          <a:off x="0" y="0"/>
          <a:ext cx="0" cy="0"/>
          <a:chOff x="0" y="0"/>
          <a:chExt cx="0" cy="0"/>
        </a:xfrm>
      </p:grpSpPr>
      <p:sp>
        <p:nvSpPr>
          <p:cNvPr id="778" name="Google Shape;778;p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9" name="Google Shape;779;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60" name="Google Shape;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0"/>
        <p:cNvGrpSpPr/>
        <p:nvPr/>
      </p:nvGrpSpPr>
      <p:grpSpPr>
        <a:xfrm>
          <a:off x="0" y="0"/>
          <a:ext cx="0" cy="0"/>
          <a:chOff x="0" y="0"/>
          <a:chExt cx="0" cy="0"/>
        </a:xfrm>
      </p:grpSpPr>
      <p:sp>
        <p:nvSpPr>
          <p:cNvPr id="781" name="Google Shape;781;p14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2" name="Google Shape;782;p1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83" name="Google Shape;783;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4"/>
        <p:cNvGrpSpPr/>
        <p:nvPr/>
      </p:nvGrpSpPr>
      <p:grpSpPr>
        <a:xfrm>
          <a:off x="0" y="0"/>
          <a:ext cx="0" cy="0"/>
          <a:chOff x="0" y="0"/>
          <a:chExt cx="0" cy="0"/>
        </a:xfrm>
      </p:grpSpPr>
      <p:sp>
        <p:nvSpPr>
          <p:cNvPr id="785" name="Google Shape;785;p14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86" name="Google Shape;786;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7"/>
        <p:cNvGrpSpPr/>
        <p:nvPr/>
      </p:nvGrpSpPr>
      <p:grpSpPr>
        <a:xfrm>
          <a:off x="0" y="0"/>
          <a:ext cx="0" cy="0"/>
          <a:chOff x="0" y="0"/>
          <a:chExt cx="0" cy="0"/>
        </a:xfrm>
      </p:grpSpPr>
      <p:sp>
        <p:nvSpPr>
          <p:cNvPr id="788" name="Google Shape;788;p1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90" name="Google Shape;790;p14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91" name="Google Shape;791;p14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92" name="Google Shape;792;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93"/>
        <p:cNvGrpSpPr/>
        <p:nvPr/>
      </p:nvGrpSpPr>
      <p:grpSpPr>
        <a:xfrm>
          <a:off x="0" y="0"/>
          <a:ext cx="0" cy="0"/>
          <a:chOff x="0" y="0"/>
          <a:chExt cx="0" cy="0"/>
        </a:xfrm>
      </p:grpSpPr>
      <p:sp>
        <p:nvSpPr>
          <p:cNvPr id="794" name="Google Shape;794;p14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795" name="Google Shape;795;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6"/>
        <p:cNvGrpSpPr/>
        <p:nvPr/>
      </p:nvGrpSpPr>
      <p:grpSpPr>
        <a:xfrm>
          <a:off x="0" y="0"/>
          <a:ext cx="0" cy="0"/>
          <a:chOff x="0" y="0"/>
          <a:chExt cx="0" cy="0"/>
        </a:xfrm>
      </p:grpSpPr>
      <p:sp>
        <p:nvSpPr>
          <p:cNvPr id="797" name="Google Shape;797;p14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98" name="Google Shape;798;p1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99" name="Google Shape;799;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0"/>
        <p:cNvGrpSpPr/>
        <p:nvPr/>
      </p:nvGrpSpPr>
      <p:grpSpPr>
        <a:xfrm>
          <a:off x="0" y="0"/>
          <a:ext cx="0" cy="0"/>
          <a:chOff x="0" y="0"/>
          <a:chExt cx="0" cy="0"/>
        </a:xfrm>
      </p:grpSpPr>
      <p:sp>
        <p:nvSpPr>
          <p:cNvPr id="801" name="Google Shape;801;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802"/>
        <p:cNvGrpSpPr/>
        <p:nvPr/>
      </p:nvGrpSpPr>
      <p:grpSpPr>
        <a:xfrm>
          <a:off x="0" y="0"/>
          <a:ext cx="0" cy="0"/>
          <a:chOff x="0" y="0"/>
          <a:chExt cx="0" cy="0"/>
        </a:xfrm>
      </p:grpSpPr>
      <p:sp>
        <p:nvSpPr>
          <p:cNvPr id="803" name="Google Shape;803;p14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804" name="Google Shape;804;p148"/>
          <p:cNvSpPr txBox="1">
            <a:spLocks noGrp="1"/>
          </p:cNvSpPr>
          <p:nvPr>
            <p:ph type="body" idx="1"/>
          </p:nvPr>
        </p:nvSpPr>
        <p:spPr>
          <a:xfrm>
            <a:off x="457200" y="1200155"/>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Helvetica Neue Light"/>
                <a:ea typeface="Helvetica Neue Light"/>
                <a:cs typeface="Helvetica Neue Light"/>
                <a:sym typeface="Helvetica Neue Light"/>
              </a:defRPr>
            </a:lvl1pPr>
            <a:lvl2pPr marL="914400" marR="0" lvl="1" indent="-406400" algn="l" rtl="0">
              <a:spcBef>
                <a:spcPts val="16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2pPr>
            <a:lvl3pPr marL="1371600" marR="0" lvl="2" indent="-381000" algn="l" rtl="0">
              <a:spcBef>
                <a:spcPts val="16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3pPr>
            <a:lvl4pPr marL="1828800" marR="0" lvl="3" indent="-355600" algn="l" rtl="0">
              <a:spcBef>
                <a:spcPts val="16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4pPr>
            <a:lvl5pPr marL="2286000" marR="0" lvl="4" indent="-355600" algn="l" rtl="0">
              <a:spcBef>
                <a:spcPts val="16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48"/>
          <p:cNvSpPr txBox="1">
            <a:spLocks noGrp="1"/>
          </p:cNvSpPr>
          <p:nvPr>
            <p:ph type="sldNum" idx="12"/>
          </p:nvPr>
        </p:nvSpPr>
        <p:spPr>
          <a:xfrm>
            <a:off x="6553200" y="4767276"/>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Helvetica Neue"/>
                <a:ea typeface="Helvetica Neue"/>
                <a:cs typeface="Helvetica Neue"/>
                <a:sym typeface="Helvetica Neue"/>
              </a:defRPr>
            </a:lvl1pPr>
            <a:lvl2pPr marL="0" marR="0" lvl="1" indent="0" algn="r" rtl="0">
              <a:spcBef>
                <a:spcPts val="0"/>
              </a:spcBef>
              <a:buNone/>
              <a:defRPr sz="1200">
                <a:solidFill>
                  <a:srgbClr val="FFFFFF"/>
                </a:solidFill>
                <a:latin typeface="Helvetica Neue"/>
                <a:ea typeface="Helvetica Neue"/>
                <a:cs typeface="Helvetica Neue"/>
                <a:sym typeface="Helvetica Neue"/>
              </a:defRPr>
            </a:lvl2pPr>
            <a:lvl3pPr marL="0" marR="0" lvl="2" indent="0" algn="r" rtl="0">
              <a:spcBef>
                <a:spcPts val="0"/>
              </a:spcBef>
              <a:buNone/>
              <a:defRPr sz="1200">
                <a:solidFill>
                  <a:srgbClr val="FFFFFF"/>
                </a:solidFill>
                <a:latin typeface="Helvetica Neue"/>
                <a:ea typeface="Helvetica Neue"/>
                <a:cs typeface="Helvetica Neue"/>
                <a:sym typeface="Helvetica Neue"/>
              </a:defRPr>
            </a:lvl3pPr>
            <a:lvl4pPr marL="0" marR="0" lvl="3" indent="0" algn="r" rtl="0">
              <a:spcBef>
                <a:spcPts val="0"/>
              </a:spcBef>
              <a:buNone/>
              <a:defRPr sz="1200">
                <a:solidFill>
                  <a:srgbClr val="FFFFFF"/>
                </a:solidFill>
                <a:latin typeface="Helvetica Neue"/>
                <a:ea typeface="Helvetica Neue"/>
                <a:cs typeface="Helvetica Neue"/>
                <a:sym typeface="Helvetica Neue"/>
              </a:defRPr>
            </a:lvl4pPr>
            <a:lvl5pPr marL="0" marR="0" lvl="4" indent="0" algn="r" rtl="0">
              <a:spcBef>
                <a:spcPts val="0"/>
              </a:spcBef>
              <a:buNone/>
              <a:defRPr sz="1200">
                <a:solidFill>
                  <a:srgbClr val="FFFFFF"/>
                </a:solidFill>
                <a:latin typeface="Helvetica Neue"/>
                <a:ea typeface="Helvetica Neue"/>
                <a:cs typeface="Helvetica Neue"/>
                <a:sym typeface="Helvetica Neue"/>
              </a:defRPr>
            </a:lvl5pPr>
            <a:lvl6pPr marL="0" marR="0" lvl="5" indent="0" algn="r" rtl="0">
              <a:spcBef>
                <a:spcPts val="0"/>
              </a:spcBef>
              <a:buNone/>
              <a:defRPr sz="1200">
                <a:solidFill>
                  <a:srgbClr val="FFFFFF"/>
                </a:solidFill>
                <a:latin typeface="Helvetica Neue"/>
                <a:ea typeface="Helvetica Neue"/>
                <a:cs typeface="Helvetica Neue"/>
                <a:sym typeface="Helvetica Neue"/>
              </a:defRPr>
            </a:lvl6pPr>
            <a:lvl7pPr marL="0" marR="0" lvl="6" indent="0" algn="r" rtl="0">
              <a:spcBef>
                <a:spcPts val="0"/>
              </a:spcBef>
              <a:buNone/>
              <a:defRPr sz="1200">
                <a:solidFill>
                  <a:srgbClr val="FFFFFF"/>
                </a:solidFill>
                <a:latin typeface="Helvetica Neue"/>
                <a:ea typeface="Helvetica Neue"/>
                <a:cs typeface="Helvetica Neue"/>
                <a:sym typeface="Helvetica Neue"/>
              </a:defRPr>
            </a:lvl7pPr>
            <a:lvl8pPr marL="0" marR="0" lvl="7" indent="0" algn="r" rtl="0">
              <a:spcBef>
                <a:spcPts val="0"/>
              </a:spcBef>
              <a:buNone/>
              <a:defRPr sz="1200">
                <a:solidFill>
                  <a:srgbClr val="FFFFFF"/>
                </a:solidFill>
                <a:latin typeface="Helvetica Neue"/>
                <a:ea typeface="Helvetica Neue"/>
                <a:cs typeface="Helvetica Neue"/>
                <a:sym typeface="Helvetica Neue"/>
              </a:defRPr>
            </a:lvl8pPr>
            <a:lvl9pPr marL="0" marR="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806"/>
        <p:cNvGrpSpPr/>
        <p:nvPr/>
      </p:nvGrpSpPr>
      <p:grpSpPr>
        <a:xfrm>
          <a:off x="0" y="0"/>
          <a:ext cx="0" cy="0"/>
          <a:chOff x="0" y="0"/>
          <a:chExt cx="0" cy="0"/>
        </a:xfrm>
      </p:grpSpPr>
      <p:sp>
        <p:nvSpPr>
          <p:cNvPr id="807" name="Google Shape;807;p14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1pPr>
            <a:lvl2pPr marR="0" lvl="1"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2pPr>
            <a:lvl3pPr marR="0" lvl="2"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3pPr>
            <a:lvl4pPr marR="0" lvl="3"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4pPr>
            <a:lvl5pPr marR="0" lvl="4"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5pPr>
            <a:lvl6pPr marR="0" lvl="5"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6pPr>
            <a:lvl7pPr marR="0" lvl="6"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7pPr>
            <a:lvl8pPr marR="0" lvl="7"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8pPr>
            <a:lvl9pPr marR="0" lvl="8"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9pPr>
          </a:lstStyle>
          <a:p>
            <a:endParaRPr/>
          </a:p>
        </p:txBody>
      </p:sp>
      <p:sp>
        <p:nvSpPr>
          <p:cNvPr id="808" name="Google Shape;808;p149"/>
          <p:cNvSpPr txBox="1">
            <a:spLocks noGrp="1"/>
          </p:cNvSpPr>
          <p:nvPr>
            <p:ph type="body" idx="1"/>
          </p:nvPr>
        </p:nvSpPr>
        <p:spPr>
          <a:xfrm>
            <a:off x="457200" y="1200270"/>
            <a:ext cx="8229600" cy="25683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464749"/>
              </a:buClr>
              <a:buSzPts val="3200"/>
              <a:buFont typeface="Arial"/>
              <a:buChar char="•"/>
              <a:defRPr sz="3200" b="0" i="0" u="none" strike="noStrike" cap="none">
                <a:solidFill>
                  <a:srgbClr val="464749"/>
                </a:solidFill>
                <a:latin typeface="Helvetica Neue Light"/>
                <a:ea typeface="Helvetica Neue Light"/>
                <a:cs typeface="Helvetica Neue Light"/>
                <a:sym typeface="Helvetica Neue Light"/>
              </a:defRPr>
            </a:lvl1pPr>
            <a:lvl2pPr marL="914400" marR="0" lvl="1" indent="-406400" algn="l" rtl="0">
              <a:spcBef>
                <a:spcPts val="560"/>
              </a:spcBef>
              <a:spcAft>
                <a:spcPts val="0"/>
              </a:spcAft>
              <a:buClr>
                <a:srgbClr val="464749"/>
              </a:buClr>
              <a:buSzPts val="2800"/>
              <a:buFont typeface="Arial"/>
              <a:buChar char="–"/>
              <a:defRPr sz="2800" b="0" i="0" u="none" strike="noStrike" cap="none">
                <a:solidFill>
                  <a:srgbClr val="464749"/>
                </a:solidFill>
                <a:latin typeface="Helvetica Neue Light"/>
                <a:ea typeface="Helvetica Neue Light"/>
                <a:cs typeface="Helvetica Neue Light"/>
                <a:sym typeface="Helvetica Neue Light"/>
              </a:defRPr>
            </a:lvl2pPr>
            <a:lvl3pPr marL="1371600" marR="0" lvl="2" indent="-381000" algn="l" rtl="0">
              <a:spcBef>
                <a:spcPts val="480"/>
              </a:spcBef>
              <a:spcAft>
                <a:spcPts val="0"/>
              </a:spcAft>
              <a:buClr>
                <a:srgbClr val="464749"/>
              </a:buClr>
              <a:buSzPts val="2400"/>
              <a:buFont typeface="Arial"/>
              <a:buChar char="•"/>
              <a:defRPr sz="2400" b="0" i="0" u="none" strike="noStrike" cap="none">
                <a:solidFill>
                  <a:srgbClr val="464749"/>
                </a:solidFill>
                <a:latin typeface="Helvetica Neue Light"/>
                <a:ea typeface="Helvetica Neue Light"/>
                <a:cs typeface="Helvetica Neue Light"/>
                <a:sym typeface="Helvetica Neue Light"/>
              </a:defRPr>
            </a:lvl3pPr>
            <a:lvl4pPr marL="1828800" marR="0" lvl="3" indent="-355600" algn="l" rtl="0">
              <a:spcBef>
                <a:spcPts val="400"/>
              </a:spcBef>
              <a:spcAft>
                <a:spcPts val="0"/>
              </a:spcAft>
              <a:buClr>
                <a:srgbClr val="464749"/>
              </a:buClr>
              <a:buSzPts val="2000"/>
              <a:buFont typeface="Arial"/>
              <a:buChar char="–"/>
              <a:defRPr sz="2000" b="0" i="0" u="none" strike="noStrike" cap="none">
                <a:solidFill>
                  <a:srgbClr val="464749"/>
                </a:solidFill>
                <a:latin typeface="Helvetica Neue Light"/>
                <a:ea typeface="Helvetica Neue Light"/>
                <a:cs typeface="Helvetica Neue Light"/>
                <a:sym typeface="Helvetica Neue Light"/>
              </a:defRPr>
            </a:lvl4pPr>
            <a:lvl5pPr marL="2286000" marR="0" lvl="4" indent="-355600" algn="l" rtl="0">
              <a:spcBef>
                <a:spcPts val="400"/>
              </a:spcBef>
              <a:spcAft>
                <a:spcPts val="0"/>
              </a:spcAft>
              <a:buClr>
                <a:srgbClr val="464749"/>
              </a:buClr>
              <a:buSzPts val="2000"/>
              <a:buFont typeface="Arial"/>
              <a:buChar char="»"/>
              <a:defRPr sz="2000" b="0" i="0" u="none" strike="noStrike" cap="none">
                <a:solidFill>
                  <a:srgbClr val="464749"/>
                </a:solidFill>
                <a:latin typeface="Helvetica Neue Light"/>
                <a:ea typeface="Helvetica Neue Light"/>
                <a:cs typeface="Helvetica Neue Light"/>
                <a:sym typeface="Helvetica Neue Ligh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9" name="Google Shape;809;p149"/>
          <p:cNvSpPr txBox="1">
            <a:spLocks noGrp="1"/>
          </p:cNvSpPr>
          <p:nvPr>
            <p:ph type="dt" idx="10"/>
          </p:nvPr>
        </p:nvSpPr>
        <p:spPr>
          <a:xfrm>
            <a:off x="457200" y="4767279"/>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0" name="Google Shape;810;p149"/>
          <p:cNvSpPr txBox="1">
            <a:spLocks noGrp="1"/>
          </p:cNvSpPr>
          <p:nvPr>
            <p:ph type="ftr" idx="11"/>
          </p:nvPr>
        </p:nvSpPr>
        <p:spPr>
          <a:xfrm>
            <a:off x="3124200" y="4767279"/>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1" name="Google Shape;811;p149"/>
          <p:cNvSpPr txBox="1">
            <a:spLocks noGrp="1"/>
          </p:cNvSpPr>
          <p:nvPr>
            <p:ph type="sldNum" idx="12"/>
          </p:nvPr>
        </p:nvSpPr>
        <p:spPr>
          <a:xfrm>
            <a:off x="6553200" y="4767279"/>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a:ea typeface="Calibri"/>
                <a:cs typeface="Calibri"/>
                <a:sym typeface="Calibri"/>
              </a:defRPr>
            </a:lvl1pPr>
            <a:lvl2pPr marL="0" marR="0" lvl="1" indent="0" algn="l" rtl="0">
              <a:spcBef>
                <a:spcPts val="0"/>
              </a:spcBef>
              <a:spcAft>
                <a:spcPts val="0"/>
              </a:spcAft>
              <a:buNone/>
              <a:defRPr sz="1800">
                <a:solidFill>
                  <a:srgbClr val="000000"/>
                </a:solidFill>
                <a:latin typeface="Calibri"/>
                <a:ea typeface="Calibri"/>
                <a:cs typeface="Calibri"/>
                <a:sym typeface="Calibri"/>
              </a:defRPr>
            </a:lvl2pPr>
            <a:lvl3pPr marL="0" marR="0" lvl="2" indent="0" algn="l" rtl="0">
              <a:spcBef>
                <a:spcPts val="0"/>
              </a:spcBef>
              <a:spcAft>
                <a:spcPts val="0"/>
              </a:spcAft>
              <a:buNone/>
              <a:defRPr sz="1800">
                <a:solidFill>
                  <a:srgbClr val="000000"/>
                </a:solidFill>
                <a:latin typeface="Calibri"/>
                <a:ea typeface="Calibri"/>
                <a:cs typeface="Calibri"/>
                <a:sym typeface="Calibri"/>
              </a:defRPr>
            </a:lvl3pPr>
            <a:lvl4pPr marL="0" marR="0" lvl="3" indent="0" algn="l" rtl="0">
              <a:spcBef>
                <a:spcPts val="0"/>
              </a:spcBef>
              <a:spcAft>
                <a:spcPts val="0"/>
              </a:spcAft>
              <a:buNone/>
              <a:defRPr sz="1800">
                <a:solidFill>
                  <a:srgbClr val="000000"/>
                </a:solidFill>
                <a:latin typeface="Calibri"/>
                <a:ea typeface="Calibri"/>
                <a:cs typeface="Calibri"/>
                <a:sym typeface="Calibri"/>
              </a:defRPr>
            </a:lvl4pPr>
            <a:lvl5pPr marL="0" marR="0" lvl="4" indent="0" algn="l" rtl="0">
              <a:spcBef>
                <a:spcPts val="0"/>
              </a:spcBef>
              <a:spcAft>
                <a:spcPts val="0"/>
              </a:spcAft>
              <a:buNone/>
              <a:defRPr sz="1800">
                <a:solidFill>
                  <a:srgbClr val="000000"/>
                </a:solidFill>
                <a:latin typeface="Calibri"/>
                <a:ea typeface="Calibri"/>
                <a:cs typeface="Calibri"/>
                <a:sym typeface="Calibri"/>
              </a:defRPr>
            </a:lvl5pPr>
            <a:lvl6pPr marL="0" marR="0" lvl="5" indent="0" algn="l" rtl="0">
              <a:spcBef>
                <a:spcPts val="0"/>
              </a:spcBef>
              <a:spcAft>
                <a:spcPts val="0"/>
              </a:spcAft>
              <a:buNone/>
              <a:defRPr sz="1800">
                <a:solidFill>
                  <a:srgbClr val="000000"/>
                </a:solidFill>
                <a:latin typeface="Calibri"/>
                <a:ea typeface="Calibri"/>
                <a:cs typeface="Calibri"/>
                <a:sym typeface="Calibri"/>
              </a:defRPr>
            </a:lvl6pPr>
            <a:lvl7pPr marL="0" marR="0" lvl="6" indent="0" algn="l" rtl="0">
              <a:spcBef>
                <a:spcPts val="0"/>
              </a:spcBef>
              <a:spcAft>
                <a:spcPts val="0"/>
              </a:spcAft>
              <a:buNone/>
              <a:defRPr sz="1800">
                <a:solidFill>
                  <a:srgbClr val="000000"/>
                </a:solidFill>
                <a:latin typeface="Calibri"/>
                <a:ea typeface="Calibri"/>
                <a:cs typeface="Calibri"/>
                <a:sym typeface="Calibri"/>
              </a:defRPr>
            </a:lvl7pPr>
            <a:lvl8pPr marL="0" marR="0" lvl="7" indent="0" algn="l" rtl="0">
              <a:spcBef>
                <a:spcPts val="0"/>
              </a:spcBef>
              <a:spcAft>
                <a:spcPts val="0"/>
              </a:spcAft>
              <a:buNone/>
              <a:defRPr sz="1800">
                <a:solidFill>
                  <a:srgbClr val="000000"/>
                </a:solidFill>
                <a:latin typeface="Calibri"/>
                <a:ea typeface="Calibri"/>
                <a:cs typeface="Calibri"/>
                <a:sym typeface="Calibri"/>
              </a:defRPr>
            </a:lvl8pPr>
            <a:lvl9pPr marL="0" marR="0" lvl="8" indent="0" algn="l" rtl="0">
              <a:spcBef>
                <a:spcPts val="0"/>
              </a:spcBef>
              <a:spcAft>
                <a:spcPts val="0"/>
              </a:spcAft>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2"/>
        <p:cNvGrpSpPr/>
        <p:nvPr/>
      </p:nvGrpSpPr>
      <p:grpSpPr>
        <a:xfrm>
          <a:off x="0" y="0"/>
          <a:ext cx="0" cy="0"/>
          <a:chOff x="0" y="0"/>
          <a:chExt cx="0" cy="0"/>
        </a:xfrm>
      </p:grpSpPr>
      <p:sp>
        <p:nvSpPr>
          <p:cNvPr id="813" name="Google Shape;813;p15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0081C6"/>
              </a:buClr>
              <a:buSzPts val="3200"/>
              <a:buFont typeface="Aria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4" name="Google Shape;814;p150"/>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rgbClr val="464749"/>
              </a:buClr>
              <a:buSzPts val="2400"/>
              <a:buNone/>
              <a:defRPr sz="2400" b="1"/>
            </a:lvl1pPr>
            <a:lvl2pPr marL="914400" lvl="1" indent="-228600" algn="l" rtl="0">
              <a:spcBef>
                <a:spcPts val="1600"/>
              </a:spcBef>
              <a:spcAft>
                <a:spcPts val="0"/>
              </a:spcAft>
              <a:buClr>
                <a:srgbClr val="464749"/>
              </a:buClr>
              <a:buSzPts val="2000"/>
              <a:buNone/>
              <a:defRPr sz="2000" b="1"/>
            </a:lvl2pPr>
            <a:lvl3pPr marL="1371600" lvl="2" indent="-228600" algn="l" rtl="0">
              <a:spcBef>
                <a:spcPts val="1600"/>
              </a:spcBef>
              <a:spcAft>
                <a:spcPts val="0"/>
              </a:spcAft>
              <a:buClr>
                <a:srgbClr val="464749"/>
              </a:buClr>
              <a:buSzPts val="1800"/>
              <a:buNone/>
              <a:defRPr sz="1800" b="1"/>
            </a:lvl3pPr>
            <a:lvl4pPr marL="1828800" lvl="3" indent="-228600" algn="l" rtl="0">
              <a:spcBef>
                <a:spcPts val="1600"/>
              </a:spcBef>
              <a:spcAft>
                <a:spcPts val="0"/>
              </a:spcAft>
              <a:buClr>
                <a:srgbClr val="464749"/>
              </a:buClr>
              <a:buSzPts val="1600"/>
              <a:buNone/>
              <a:defRPr sz="1600" b="1"/>
            </a:lvl4pPr>
            <a:lvl5pPr marL="2286000" lvl="4" indent="-228600" algn="l" rtl="0">
              <a:spcBef>
                <a:spcPts val="1600"/>
              </a:spcBef>
              <a:spcAft>
                <a:spcPts val="0"/>
              </a:spcAft>
              <a:buClr>
                <a:srgbClr val="464749"/>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815" name="Google Shape;815;p150"/>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464749"/>
              </a:buClr>
              <a:buSzPts val="2400"/>
              <a:buChar char="●"/>
              <a:defRPr sz="2400"/>
            </a:lvl1pPr>
            <a:lvl2pPr marL="914400" lvl="1" indent="-355600" algn="l" rtl="0">
              <a:spcBef>
                <a:spcPts val="1600"/>
              </a:spcBef>
              <a:spcAft>
                <a:spcPts val="0"/>
              </a:spcAft>
              <a:buClr>
                <a:srgbClr val="464749"/>
              </a:buClr>
              <a:buSzPts val="2000"/>
              <a:buChar char="○"/>
              <a:defRPr sz="2000"/>
            </a:lvl2pPr>
            <a:lvl3pPr marL="1371600" lvl="2" indent="-342900" algn="l" rtl="0">
              <a:spcBef>
                <a:spcPts val="1600"/>
              </a:spcBef>
              <a:spcAft>
                <a:spcPts val="0"/>
              </a:spcAft>
              <a:buClr>
                <a:srgbClr val="464749"/>
              </a:buClr>
              <a:buSzPts val="1800"/>
              <a:buChar char="■"/>
              <a:defRPr sz="1800"/>
            </a:lvl3pPr>
            <a:lvl4pPr marL="1828800" lvl="3" indent="-330200" algn="l" rtl="0">
              <a:spcBef>
                <a:spcPts val="1600"/>
              </a:spcBef>
              <a:spcAft>
                <a:spcPts val="0"/>
              </a:spcAft>
              <a:buClr>
                <a:srgbClr val="464749"/>
              </a:buClr>
              <a:buSzPts val="1600"/>
              <a:buChar char="●"/>
              <a:defRPr sz="1600"/>
            </a:lvl4pPr>
            <a:lvl5pPr marL="2286000" lvl="4" indent="-330200" algn="l" rtl="0">
              <a:spcBef>
                <a:spcPts val="1600"/>
              </a:spcBef>
              <a:spcAft>
                <a:spcPts val="0"/>
              </a:spcAft>
              <a:buClr>
                <a:srgbClr val="464749"/>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816" name="Google Shape;816;p150"/>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rgbClr val="464749"/>
              </a:buClr>
              <a:buSzPts val="2400"/>
              <a:buNone/>
              <a:defRPr sz="2400" b="1"/>
            </a:lvl1pPr>
            <a:lvl2pPr marL="914400" lvl="1" indent="-228600" algn="l" rtl="0">
              <a:spcBef>
                <a:spcPts val="1600"/>
              </a:spcBef>
              <a:spcAft>
                <a:spcPts val="0"/>
              </a:spcAft>
              <a:buClr>
                <a:srgbClr val="464749"/>
              </a:buClr>
              <a:buSzPts val="2000"/>
              <a:buNone/>
              <a:defRPr sz="2000" b="1"/>
            </a:lvl2pPr>
            <a:lvl3pPr marL="1371600" lvl="2" indent="-228600" algn="l" rtl="0">
              <a:spcBef>
                <a:spcPts val="1600"/>
              </a:spcBef>
              <a:spcAft>
                <a:spcPts val="0"/>
              </a:spcAft>
              <a:buClr>
                <a:srgbClr val="464749"/>
              </a:buClr>
              <a:buSzPts val="1800"/>
              <a:buNone/>
              <a:defRPr sz="1800" b="1"/>
            </a:lvl3pPr>
            <a:lvl4pPr marL="1828800" lvl="3" indent="-228600" algn="l" rtl="0">
              <a:spcBef>
                <a:spcPts val="1600"/>
              </a:spcBef>
              <a:spcAft>
                <a:spcPts val="0"/>
              </a:spcAft>
              <a:buClr>
                <a:srgbClr val="464749"/>
              </a:buClr>
              <a:buSzPts val="1600"/>
              <a:buNone/>
              <a:defRPr sz="1600" b="1"/>
            </a:lvl4pPr>
            <a:lvl5pPr marL="2286000" lvl="4" indent="-228600" algn="l" rtl="0">
              <a:spcBef>
                <a:spcPts val="1600"/>
              </a:spcBef>
              <a:spcAft>
                <a:spcPts val="0"/>
              </a:spcAft>
              <a:buClr>
                <a:srgbClr val="464749"/>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817" name="Google Shape;817;p150"/>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464749"/>
              </a:buClr>
              <a:buSzPts val="2400"/>
              <a:buChar char="●"/>
              <a:defRPr sz="2400"/>
            </a:lvl1pPr>
            <a:lvl2pPr marL="914400" lvl="1" indent="-355600" algn="l" rtl="0">
              <a:spcBef>
                <a:spcPts val="1600"/>
              </a:spcBef>
              <a:spcAft>
                <a:spcPts val="0"/>
              </a:spcAft>
              <a:buClr>
                <a:srgbClr val="464749"/>
              </a:buClr>
              <a:buSzPts val="2000"/>
              <a:buChar char="○"/>
              <a:defRPr sz="2000"/>
            </a:lvl2pPr>
            <a:lvl3pPr marL="1371600" lvl="2" indent="-342900" algn="l" rtl="0">
              <a:spcBef>
                <a:spcPts val="1600"/>
              </a:spcBef>
              <a:spcAft>
                <a:spcPts val="0"/>
              </a:spcAft>
              <a:buClr>
                <a:srgbClr val="464749"/>
              </a:buClr>
              <a:buSzPts val="1800"/>
              <a:buChar char="■"/>
              <a:defRPr sz="1800"/>
            </a:lvl3pPr>
            <a:lvl4pPr marL="1828800" lvl="3" indent="-330200" algn="l" rtl="0">
              <a:spcBef>
                <a:spcPts val="1600"/>
              </a:spcBef>
              <a:spcAft>
                <a:spcPts val="0"/>
              </a:spcAft>
              <a:buClr>
                <a:srgbClr val="464749"/>
              </a:buClr>
              <a:buSzPts val="1600"/>
              <a:buChar char="●"/>
              <a:defRPr sz="1600"/>
            </a:lvl4pPr>
            <a:lvl5pPr marL="2286000" lvl="4" indent="-330200" algn="l" rtl="0">
              <a:spcBef>
                <a:spcPts val="1600"/>
              </a:spcBef>
              <a:spcAft>
                <a:spcPts val="0"/>
              </a:spcAft>
              <a:buClr>
                <a:srgbClr val="464749"/>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818" name="Google Shape;818;p1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 Graphic/Photo (Light)">
  <p:cSld name="Title + Graphic/Photo (Light)">
    <p:spTree>
      <p:nvGrpSpPr>
        <p:cNvPr id="1" name="Shape 819"/>
        <p:cNvGrpSpPr/>
        <p:nvPr/>
      </p:nvGrpSpPr>
      <p:grpSpPr>
        <a:xfrm>
          <a:off x="0" y="0"/>
          <a:ext cx="0" cy="0"/>
          <a:chOff x="0" y="0"/>
          <a:chExt cx="0" cy="0"/>
        </a:xfrm>
      </p:grpSpPr>
      <p:sp>
        <p:nvSpPr>
          <p:cNvPr id="820" name="Google Shape;820;p151"/>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rgbClr val="3F3F3F"/>
              </a:buClr>
              <a:buSzPts val="3200"/>
              <a:buFont typeface="Arial"/>
              <a:buNone/>
              <a:defRPr sz="3200" b="1" i="0" u="none" strike="noStrike" cap="none">
                <a:solidFill>
                  <a:srgbClr val="3F3F3F"/>
                </a:solidFill>
                <a:latin typeface="Arial"/>
                <a:ea typeface="Arial"/>
                <a:cs typeface="Arial"/>
                <a:sym typeface="Arial"/>
              </a:defRPr>
            </a:lvl1pPr>
            <a:lvl2pPr marR="0" lvl="1" algn="l" rtl="0">
              <a:spcBef>
                <a:spcPts val="1000"/>
              </a:spcBef>
              <a:spcAft>
                <a:spcPts val="0"/>
              </a:spcAft>
              <a:buClr>
                <a:schemeClr val="accent1"/>
              </a:buClr>
              <a:buSzPts val="2800"/>
              <a:buFont typeface="Arial"/>
              <a:buNone/>
              <a:defRPr sz="2800" b="0" i="0" u="none" strike="noStrike" cap="none">
                <a:solidFill>
                  <a:srgbClr val="3F3F3F"/>
                </a:solidFill>
                <a:latin typeface="Arial"/>
                <a:ea typeface="Arial"/>
                <a:cs typeface="Arial"/>
                <a:sym typeface="Arial"/>
              </a:defRPr>
            </a:lvl2pPr>
            <a:lvl3pPr marR="0" lvl="2" algn="l" rtl="0">
              <a:spcBef>
                <a:spcPts val="600"/>
              </a:spcBef>
              <a:spcAft>
                <a:spcPts val="0"/>
              </a:spcAft>
              <a:buClr>
                <a:schemeClr val="accent4"/>
              </a:buClr>
              <a:buSzPts val="2400"/>
              <a:buFont typeface="Arial"/>
              <a:buNone/>
              <a:defRPr sz="2400" b="0" i="0" u="none" strike="noStrike" cap="none">
                <a:solidFill>
                  <a:srgbClr val="3F3F3F"/>
                </a:solidFill>
                <a:latin typeface="Arial"/>
                <a:ea typeface="Arial"/>
                <a:cs typeface="Arial"/>
                <a:sym typeface="Arial"/>
              </a:defRPr>
            </a:lvl3pPr>
            <a:lvl4pPr marR="0" lvl="3" algn="l" rtl="0">
              <a:spcBef>
                <a:spcPts val="600"/>
              </a:spcBef>
              <a:spcAft>
                <a:spcPts val="0"/>
              </a:spcAft>
              <a:buClr>
                <a:schemeClr val="accent2"/>
              </a:buClr>
              <a:buSzPts val="2000"/>
              <a:buFont typeface="Merriweather Sans"/>
              <a:buNone/>
              <a:defRPr sz="2000" b="0" i="0" u="none" strike="noStrike" cap="none">
                <a:solidFill>
                  <a:srgbClr val="3F3F3F"/>
                </a:solidFill>
                <a:latin typeface="Arial"/>
                <a:ea typeface="Arial"/>
                <a:cs typeface="Arial"/>
                <a:sym typeface="Arial"/>
              </a:defRPr>
            </a:lvl4pPr>
            <a:lvl5pPr marR="0" lvl="4" algn="l" rtl="0">
              <a:spcBef>
                <a:spcPts val="300"/>
              </a:spcBef>
              <a:spcAft>
                <a:spcPts val="0"/>
              </a:spcAft>
              <a:buClr>
                <a:schemeClr val="accent3"/>
              </a:buClr>
              <a:buSzPts val="2000"/>
              <a:buFont typeface="Merriweather Sans"/>
              <a:buNone/>
              <a:defRPr sz="2000" b="0" i="0" u="none" strike="noStrike" cap="none">
                <a:solidFill>
                  <a:srgbClr val="3F3F3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21" name="Google Shape;821;p151"/>
          <p:cNvSpPr txBox="1">
            <a:spLocks noGrp="1"/>
          </p:cNvSpPr>
          <p:nvPr>
            <p:ph type="title"/>
          </p:nvPr>
        </p:nvSpPr>
        <p:spPr>
          <a:xfrm>
            <a:off x="0" y="57150"/>
            <a:ext cx="9144000" cy="8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822" name="Google Shape;822;p151"/>
          <p:cNvSpPr/>
          <p:nvPr/>
        </p:nvSpPr>
        <p:spPr>
          <a:xfrm>
            <a:off x="0" y="4711665"/>
            <a:ext cx="9144000" cy="431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23" name="Google Shape;823;p151" descr="FootTrafficPresentation_Logos.png"/>
          <p:cNvPicPr preferRelativeResize="0"/>
          <p:nvPr/>
        </p:nvPicPr>
        <p:blipFill rotWithShape="1">
          <a:blip r:embed="rId2">
            <a:alphaModFix/>
          </a:blip>
          <a:srcRect/>
          <a:stretch/>
        </p:blipFill>
        <p:spPr>
          <a:xfrm>
            <a:off x="5925213" y="4694753"/>
            <a:ext cx="3218794" cy="45721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3" name="Google Shape;63;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1pPr>
            <a:lvl2pPr marL="914400" marR="0" lvl="1"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6pPr>
            <a:lvl7pPr marL="3200400" marR="0" lvl="6"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7pPr>
            <a:lvl8pPr marL="3657600" marR="0" lvl="7"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8pPr>
            <a:lvl9pPr marL="4114800" marR="0" lvl="8" indent="-304800" algn="l" rtl="0">
              <a:lnSpc>
                <a:spcPct val="115000"/>
              </a:lnSpc>
              <a:spcBef>
                <a:spcPts val="1600"/>
              </a:spcBef>
              <a:spcAft>
                <a:spcPts val="1600"/>
              </a:spcAft>
              <a:buClr>
                <a:schemeClr val="lt2"/>
              </a:buClr>
              <a:buSzPts val="1200"/>
              <a:buFont typeface="Arial"/>
              <a:buChar char="■"/>
              <a:defRPr sz="1200" b="0" i="0" u="none" strike="noStrike" cap="none">
                <a:solidFill>
                  <a:schemeClr val="lt2"/>
                </a:solidFill>
                <a:latin typeface="Arial"/>
                <a:ea typeface="Arial"/>
                <a:cs typeface="Arial"/>
                <a:sym typeface="Arial"/>
              </a:defRPr>
            </a:lvl9pPr>
          </a:lstStyle>
          <a:p>
            <a:endParaRPr/>
          </a:p>
        </p:txBody>
      </p:sp>
      <p:sp>
        <p:nvSpPr>
          <p:cNvPr id="64" name="Google Shape;64;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1pPr>
            <a:lvl2pPr marL="914400" marR="0" lvl="1"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6pPr>
            <a:lvl7pPr marL="3200400" marR="0" lvl="6"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7pPr>
            <a:lvl8pPr marL="3657600" marR="0" lvl="7"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8pPr>
            <a:lvl9pPr marL="4114800" marR="0" lvl="8" indent="-304800" algn="l" rtl="0">
              <a:lnSpc>
                <a:spcPct val="115000"/>
              </a:lnSpc>
              <a:spcBef>
                <a:spcPts val="1600"/>
              </a:spcBef>
              <a:spcAft>
                <a:spcPts val="1600"/>
              </a:spcAft>
              <a:buClr>
                <a:schemeClr val="lt2"/>
              </a:buClr>
              <a:buSzPts val="1200"/>
              <a:buFont typeface="Arial"/>
              <a:buChar char="■"/>
              <a:defRPr sz="1200" b="0" i="0" u="none" strike="noStrike" cap="none">
                <a:solidFill>
                  <a:schemeClr val="lt2"/>
                </a:solidFill>
                <a:latin typeface="Arial"/>
                <a:ea typeface="Arial"/>
                <a:cs typeface="Arial"/>
                <a:sym typeface="Arial"/>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wo Content - Green I">
  <p:cSld name="Two Content - Green I">
    <p:spTree>
      <p:nvGrpSpPr>
        <p:cNvPr id="1" name="Shape 824"/>
        <p:cNvGrpSpPr/>
        <p:nvPr/>
      </p:nvGrpSpPr>
      <p:grpSpPr>
        <a:xfrm>
          <a:off x="0" y="0"/>
          <a:ext cx="0" cy="0"/>
          <a:chOff x="0" y="0"/>
          <a:chExt cx="0" cy="0"/>
        </a:xfrm>
      </p:grpSpPr>
      <p:sp>
        <p:nvSpPr>
          <p:cNvPr id="825" name="Google Shape;825;p152"/>
          <p:cNvSpPr/>
          <p:nvPr/>
        </p:nvSpPr>
        <p:spPr>
          <a:xfrm>
            <a:off x="0" y="4711742"/>
            <a:ext cx="9144000" cy="431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26" name="Google Shape;826;p152"/>
          <p:cNvSpPr txBox="1">
            <a:spLocks noGrp="1"/>
          </p:cNvSpPr>
          <p:nvPr>
            <p:ph type="body" idx="1"/>
          </p:nvPr>
        </p:nvSpPr>
        <p:spPr>
          <a:xfrm>
            <a:off x="3213112" y="357981"/>
            <a:ext cx="5931000" cy="689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500"/>
              </a:spcBef>
              <a:spcAft>
                <a:spcPts val="0"/>
              </a:spcAft>
              <a:buClr>
                <a:schemeClr val="dk1"/>
              </a:buClr>
              <a:buSzPts val="1400"/>
              <a:buFont typeface="Georgia"/>
              <a:buNone/>
              <a:defRPr sz="1400" b="0" i="0" u="none" strike="noStrike" cap="none">
                <a:solidFill>
                  <a:schemeClr val="dk1"/>
                </a:solidFill>
                <a:latin typeface="Georgia"/>
                <a:ea typeface="Georgia"/>
                <a:cs typeface="Georgia"/>
                <a:sym typeface="Georgia"/>
              </a:defRPr>
            </a:lvl1pPr>
            <a:lvl2pPr marL="914400" marR="0" lvl="1" indent="-317500" algn="l" rtl="0">
              <a:spcBef>
                <a:spcPts val="16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2pPr>
            <a:lvl3pPr marL="1371600" marR="0" lvl="2" indent="-304800" algn="l" rtl="0">
              <a:spcBef>
                <a:spcPts val="1600"/>
              </a:spcBef>
              <a:spcAft>
                <a:spcPts val="0"/>
              </a:spcAft>
              <a:buClr>
                <a:schemeClr val="accent4"/>
              </a:buClr>
              <a:buSzPts val="1200"/>
              <a:buFont typeface="Arial"/>
              <a:buChar char="•"/>
              <a:defRPr sz="1200" b="0" i="0" u="none" strike="noStrike" cap="none">
                <a:solidFill>
                  <a:srgbClr val="3F3F3F"/>
                </a:solidFill>
                <a:latin typeface="Arial"/>
                <a:ea typeface="Arial"/>
                <a:cs typeface="Arial"/>
                <a:sym typeface="Arial"/>
              </a:defRPr>
            </a:lvl3pPr>
            <a:lvl4pPr marL="1828800" marR="0" lvl="3" indent="-304800" algn="l" rtl="0">
              <a:spcBef>
                <a:spcPts val="1600"/>
              </a:spcBef>
              <a:spcAft>
                <a:spcPts val="0"/>
              </a:spcAft>
              <a:buClr>
                <a:schemeClr val="accent2"/>
              </a:buClr>
              <a:buSzPts val="1200"/>
              <a:buFont typeface="Merriweather Sans"/>
              <a:buChar char="»"/>
              <a:defRPr sz="1200" b="0" i="0" u="none" strike="noStrike" cap="none">
                <a:solidFill>
                  <a:srgbClr val="3F3F3F"/>
                </a:solidFill>
                <a:latin typeface="Arial"/>
                <a:ea typeface="Arial"/>
                <a:cs typeface="Arial"/>
                <a:sym typeface="Arial"/>
              </a:defRPr>
            </a:lvl4pPr>
            <a:lvl5pPr marL="2286000" marR="0" lvl="4" indent="-304800" algn="l" rtl="0">
              <a:spcBef>
                <a:spcPts val="1600"/>
              </a:spcBef>
              <a:spcAft>
                <a:spcPts val="0"/>
              </a:spcAft>
              <a:buClr>
                <a:schemeClr val="accent3"/>
              </a:buClr>
              <a:buSzPts val="1200"/>
              <a:buFont typeface="Merriweather Sans"/>
              <a:buChar char="▪"/>
              <a:defRPr sz="1200" b="0" i="0" u="none" strike="noStrike" cap="none">
                <a:solidFill>
                  <a:srgbClr val="3F3F3F"/>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27" name="Google Shape;827;p152"/>
          <p:cNvSpPr/>
          <p:nvPr/>
        </p:nvSpPr>
        <p:spPr>
          <a:xfrm>
            <a:off x="0" y="-1"/>
            <a:ext cx="32130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28" name="Google Shape;828;p152"/>
          <p:cNvSpPr txBox="1">
            <a:spLocks noGrp="1"/>
          </p:cNvSpPr>
          <p:nvPr>
            <p:ph type="body" idx="2"/>
          </p:nvPr>
        </p:nvSpPr>
        <p:spPr>
          <a:xfrm>
            <a:off x="3213112" y="971548"/>
            <a:ext cx="5931000" cy="3505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5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17500" algn="l" rtl="0">
              <a:spcBef>
                <a:spcPts val="16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2pPr>
            <a:lvl3pPr marL="1371600" marR="0" lvl="2" indent="-304800" algn="l" rtl="0">
              <a:spcBef>
                <a:spcPts val="1600"/>
              </a:spcBef>
              <a:spcAft>
                <a:spcPts val="0"/>
              </a:spcAft>
              <a:buClr>
                <a:schemeClr val="accent4"/>
              </a:buClr>
              <a:buSzPts val="1200"/>
              <a:buFont typeface="Arial"/>
              <a:buChar char="•"/>
              <a:defRPr sz="1200" b="0" i="0" u="none" strike="noStrike" cap="none">
                <a:solidFill>
                  <a:srgbClr val="3F3F3F"/>
                </a:solidFill>
                <a:latin typeface="Arial"/>
                <a:ea typeface="Arial"/>
                <a:cs typeface="Arial"/>
                <a:sym typeface="Arial"/>
              </a:defRPr>
            </a:lvl3pPr>
            <a:lvl4pPr marL="1828800" marR="0" lvl="3" indent="-304800" algn="l" rtl="0">
              <a:spcBef>
                <a:spcPts val="1600"/>
              </a:spcBef>
              <a:spcAft>
                <a:spcPts val="0"/>
              </a:spcAft>
              <a:buClr>
                <a:schemeClr val="accent2"/>
              </a:buClr>
              <a:buSzPts val="1200"/>
              <a:buFont typeface="Merriweather Sans"/>
              <a:buChar char="»"/>
              <a:defRPr sz="1200" b="0" i="0" u="none" strike="noStrike" cap="none">
                <a:solidFill>
                  <a:srgbClr val="3F3F3F"/>
                </a:solidFill>
                <a:latin typeface="Arial"/>
                <a:ea typeface="Arial"/>
                <a:cs typeface="Arial"/>
                <a:sym typeface="Arial"/>
              </a:defRPr>
            </a:lvl4pPr>
            <a:lvl5pPr marL="2286000" marR="0" lvl="4" indent="-304800" algn="l" rtl="0">
              <a:spcBef>
                <a:spcPts val="1600"/>
              </a:spcBef>
              <a:spcAft>
                <a:spcPts val="0"/>
              </a:spcAft>
              <a:buClr>
                <a:schemeClr val="accent3"/>
              </a:buClr>
              <a:buSzPts val="1200"/>
              <a:buFont typeface="Merriweather Sans"/>
              <a:buChar char="▪"/>
              <a:defRPr sz="1200" b="0" i="0" u="none" strike="noStrike" cap="none">
                <a:solidFill>
                  <a:srgbClr val="3F3F3F"/>
                </a:solidFill>
                <a:latin typeface="Arial"/>
                <a:ea typeface="Arial"/>
                <a:cs typeface="Arial"/>
                <a:sym typeface="Arial"/>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9" name="Google Shape;829;p152"/>
          <p:cNvSpPr txBox="1">
            <a:spLocks noGrp="1"/>
          </p:cNvSpPr>
          <p:nvPr>
            <p:ph type="body" idx="3"/>
          </p:nvPr>
        </p:nvSpPr>
        <p:spPr>
          <a:xfrm>
            <a:off x="139688" y="1488109"/>
            <a:ext cx="3073500" cy="3655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500"/>
              </a:spcBef>
              <a:spcAft>
                <a:spcPts val="0"/>
              </a:spcAft>
              <a:buClr>
                <a:srgbClr val="009944"/>
              </a:buClr>
              <a:buSzPts val="1600"/>
              <a:buFont typeface="Arial"/>
              <a:buNone/>
              <a:defRPr sz="1600" b="1" i="0" u="none" strike="noStrike" cap="none">
                <a:solidFill>
                  <a:srgbClr val="009944"/>
                </a:solidFill>
                <a:latin typeface="Arial"/>
                <a:ea typeface="Arial"/>
                <a:cs typeface="Arial"/>
                <a:sym typeface="Arial"/>
              </a:defRPr>
            </a:lvl1pPr>
            <a:lvl2pPr marL="914400" marR="0" lvl="1" indent="-317500" algn="l" rtl="0">
              <a:spcBef>
                <a:spcPts val="1600"/>
              </a:spcBef>
              <a:spcAft>
                <a:spcPts val="0"/>
              </a:spcAft>
              <a:buClr>
                <a:schemeClr val="accent6"/>
              </a:buClr>
              <a:buSzPts val="1400"/>
              <a:buFont typeface="Arial"/>
              <a:buChar char="•"/>
              <a:defRPr sz="1400" b="1" i="0" u="none" strike="noStrike" cap="none">
                <a:solidFill>
                  <a:srgbClr val="3F3F3F"/>
                </a:solidFill>
                <a:latin typeface="Arial"/>
                <a:ea typeface="Arial"/>
                <a:cs typeface="Arial"/>
                <a:sym typeface="Arial"/>
              </a:defRPr>
            </a:lvl2pPr>
            <a:lvl3pPr marL="1371600" marR="0" lvl="2" indent="-304800" algn="l" rtl="0">
              <a:spcBef>
                <a:spcPts val="1600"/>
              </a:spcBef>
              <a:spcAft>
                <a:spcPts val="0"/>
              </a:spcAft>
              <a:buClr>
                <a:schemeClr val="accent1"/>
              </a:buClr>
              <a:buSzPts val="1200"/>
              <a:buFont typeface="Arial"/>
              <a:buChar char="•"/>
              <a:defRPr sz="1200" b="0" i="0" u="none" strike="noStrike" cap="none">
                <a:solidFill>
                  <a:srgbClr val="3F3F3F"/>
                </a:solidFill>
                <a:latin typeface="Arial"/>
                <a:ea typeface="Arial"/>
                <a:cs typeface="Arial"/>
                <a:sym typeface="Arial"/>
              </a:defRPr>
            </a:lvl3pPr>
            <a:lvl4pPr marL="1828800" marR="0" lvl="3" indent="-304800" algn="l" rtl="0">
              <a:spcBef>
                <a:spcPts val="1600"/>
              </a:spcBef>
              <a:spcAft>
                <a:spcPts val="0"/>
              </a:spcAft>
              <a:buClr>
                <a:schemeClr val="accent2"/>
              </a:buClr>
              <a:buSzPts val="1200"/>
              <a:buFont typeface="Merriweather Sans"/>
              <a:buChar char="»"/>
              <a:defRPr sz="1200" b="0" i="0" u="none" strike="noStrike" cap="none">
                <a:solidFill>
                  <a:srgbClr val="3F3F3F"/>
                </a:solidFill>
                <a:latin typeface="Arial"/>
                <a:ea typeface="Arial"/>
                <a:cs typeface="Arial"/>
                <a:sym typeface="Arial"/>
              </a:defRPr>
            </a:lvl4pPr>
            <a:lvl5pPr marL="2286000" marR="0" lvl="4" indent="-304800" algn="l" rtl="0">
              <a:spcBef>
                <a:spcPts val="1600"/>
              </a:spcBef>
              <a:spcAft>
                <a:spcPts val="0"/>
              </a:spcAft>
              <a:buClr>
                <a:schemeClr val="accent3"/>
              </a:buClr>
              <a:buSzPts val="1200"/>
              <a:buFont typeface="Merriweather Sans"/>
              <a:buChar char="▪"/>
              <a:defRPr sz="1200" b="0" i="0" u="none" strike="noStrike" cap="none">
                <a:solidFill>
                  <a:srgbClr val="3F3F3F"/>
                </a:solidFill>
                <a:latin typeface="Arial"/>
                <a:ea typeface="Arial"/>
                <a:cs typeface="Arial"/>
                <a:sym typeface="Arial"/>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830" name="Google Shape;830;p152" descr="FootTrafficPresentation_Logos.png"/>
          <p:cNvPicPr preferRelativeResize="0"/>
          <p:nvPr/>
        </p:nvPicPr>
        <p:blipFill rotWithShape="1">
          <a:blip r:embed="rId2">
            <a:alphaModFix/>
          </a:blip>
          <a:srcRect/>
          <a:stretch/>
        </p:blipFill>
        <p:spPr>
          <a:xfrm>
            <a:off x="5925213" y="4694753"/>
            <a:ext cx="3218794" cy="457215"/>
          </a:xfrm>
          <a:prstGeom prst="rect">
            <a:avLst/>
          </a:prstGeom>
          <a:noFill/>
          <a:ln>
            <a:noFill/>
          </a:ln>
        </p:spPr>
      </p:pic>
      <p:sp>
        <p:nvSpPr>
          <p:cNvPr id="831" name="Google Shape;831;p152"/>
          <p:cNvSpPr txBox="1">
            <a:spLocks noGrp="1"/>
          </p:cNvSpPr>
          <p:nvPr>
            <p:ph type="title"/>
          </p:nvPr>
        </p:nvSpPr>
        <p:spPr>
          <a:xfrm>
            <a:off x="139712" y="150284"/>
            <a:ext cx="3073500" cy="8574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1"/>
              </a:buClr>
              <a:buSzPts val="3400"/>
              <a:buFont typeface="Georgia"/>
              <a:buNone/>
              <a:defRPr sz="3400" b="0" i="0" u="none" strike="noStrike" cap="none">
                <a:solidFill>
                  <a:schemeClr val="dk1"/>
                </a:solidFill>
                <a:latin typeface="Georgia"/>
                <a:ea typeface="Georgia"/>
                <a:cs typeface="Georgia"/>
                <a:sym typeface="Georgia"/>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8" name="Google Shape;6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71" name="Google Shape;71;p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1pPr>
            <a:lvl2pPr marL="914400" marR="0" lvl="1"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6pPr>
            <a:lvl7pPr marL="3200400" marR="0" lvl="6"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7pPr>
            <a:lvl8pPr marL="3657600" marR="0" lvl="7"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8pPr>
            <a:lvl9pPr marL="4114800" marR="0" lvl="8" indent="-304800" algn="l" rtl="0">
              <a:lnSpc>
                <a:spcPct val="115000"/>
              </a:lnSpc>
              <a:spcBef>
                <a:spcPts val="1600"/>
              </a:spcBef>
              <a:spcAft>
                <a:spcPts val="1600"/>
              </a:spcAft>
              <a:buClr>
                <a:schemeClr val="lt2"/>
              </a:buClr>
              <a:buSzPts val="1200"/>
              <a:buFont typeface="Arial"/>
              <a:buChar char="■"/>
              <a:defRPr sz="1200" b="0" i="0" u="none" strike="noStrike" cap="none">
                <a:solidFill>
                  <a:schemeClr val="lt2"/>
                </a:solidFill>
                <a:latin typeface="Arial"/>
                <a:ea typeface="Arial"/>
                <a:cs typeface="Arial"/>
                <a:sym typeface="Arial"/>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6"/>
        <p:cNvGrpSpPr/>
        <p:nvPr/>
      </p:nvGrpSpPr>
      <p:grpSpPr>
        <a:xfrm>
          <a:off x="0" y="0"/>
          <a:ext cx="0" cy="0"/>
          <a:chOff x="0" y="0"/>
          <a:chExt cx="0" cy="0"/>
        </a:xfrm>
      </p:grpSpPr>
      <p:sp>
        <p:nvSpPr>
          <p:cNvPr id="77" name="Google Shape;77;p20"/>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79" name="Google Shape;79;p2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1pPr>
            <a:lvl2pPr marR="0" lvl="1"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9pPr>
          </a:lstStyle>
          <a:p>
            <a:endParaRPr/>
          </a:p>
        </p:txBody>
      </p:sp>
      <p:sp>
        <p:nvSpPr>
          <p:cNvPr id="80" name="Google Shape;80;p2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marR="0" lvl="0" indent="-342900" algn="l" rtl="0">
              <a:lnSpc>
                <a:spcPct val="11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1" name="Google Shape;81;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2"/>
        <p:cNvGrpSpPr/>
        <p:nvPr/>
      </p:nvGrpSpPr>
      <p:grpSpPr>
        <a:xfrm>
          <a:off x="0" y="0"/>
          <a:ext cx="0" cy="0"/>
          <a:chOff x="0" y="0"/>
          <a:chExt cx="0" cy="0"/>
        </a:xfrm>
      </p:grpSpPr>
      <p:sp>
        <p:nvSpPr>
          <p:cNvPr id="83" name="Google Shape;83;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1pPr>
          </a:lstStyle>
          <a:p>
            <a:endParaRPr/>
          </a:p>
        </p:txBody>
      </p:sp>
      <p:sp>
        <p:nvSpPr>
          <p:cNvPr id="84" name="Google Shape;8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5"/>
        <p:cNvGrpSpPr/>
        <p:nvPr/>
      </p:nvGrpSpPr>
      <p:grpSpPr>
        <a:xfrm>
          <a:off x="0" y="0"/>
          <a:ext cx="0" cy="0"/>
          <a:chOff x="0" y="0"/>
          <a:chExt cx="0" cy="0"/>
        </a:xfrm>
      </p:grpSpPr>
      <p:sp>
        <p:nvSpPr>
          <p:cNvPr id="86" name="Google Shape;86;p2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87" name="Google Shape;87;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342900" algn="ctr"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
        <p:cNvGrpSpPr/>
        <p:nvPr/>
      </p:nvGrpSpPr>
      <p:grpSpPr>
        <a:xfrm>
          <a:off x="0" y="0"/>
          <a:ext cx="0" cy="0"/>
          <a:chOff x="0" y="0"/>
          <a:chExt cx="0" cy="0"/>
        </a:xfrm>
      </p:grpSpPr>
      <p:sp>
        <p:nvSpPr>
          <p:cNvPr id="96" name="Google Shape;96;p2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7" name="Google Shape;97;p24"/>
          <p:cNvSpPr txBox="1">
            <a:spLocks noGrp="1"/>
          </p:cNvSpPr>
          <p:nvPr>
            <p:ph type="body" idx="1"/>
          </p:nvPr>
        </p:nvSpPr>
        <p:spPr>
          <a:xfrm>
            <a:off x="457200" y="1151338"/>
            <a:ext cx="40401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Merriweather Sans"/>
              <a:buNone/>
              <a:defRPr sz="2400" b="1"/>
            </a:lvl1pPr>
            <a:lvl2pPr marL="914400" lvl="1" indent="-228600" algn="l" rtl="0">
              <a:spcBef>
                <a:spcPts val="400"/>
              </a:spcBef>
              <a:spcAft>
                <a:spcPts val="0"/>
              </a:spcAft>
              <a:buClr>
                <a:schemeClr val="dk1"/>
              </a:buClr>
              <a:buSzPts val="2000"/>
              <a:buFont typeface="Merriweather Sans"/>
              <a:buNone/>
              <a:defRPr sz="2000" b="1"/>
            </a:lvl2pPr>
            <a:lvl3pPr marL="1371600" lvl="2" indent="-228600" algn="l" rtl="0">
              <a:spcBef>
                <a:spcPts val="360"/>
              </a:spcBef>
              <a:spcAft>
                <a:spcPts val="0"/>
              </a:spcAft>
              <a:buClr>
                <a:schemeClr val="dk1"/>
              </a:buClr>
              <a:buSzPts val="1800"/>
              <a:buFont typeface="Merriweather Sans"/>
              <a:buNone/>
              <a:defRPr sz="1800" b="1"/>
            </a:lvl3pPr>
            <a:lvl4pPr marL="1828800" lvl="3" indent="-228600" algn="l" rtl="0">
              <a:spcBef>
                <a:spcPts val="320"/>
              </a:spcBef>
              <a:spcAft>
                <a:spcPts val="0"/>
              </a:spcAft>
              <a:buClr>
                <a:schemeClr val="dk1"/>
              </a:buClr>
              <a:buSzPts val="1600"/>
              <a:buFont typeface="Merriweather Sans"/>
              <a:buNone/>
              <a:defRPr sz="1600" b="1"/>
            </a:lvl4pPr>
            <a:lvl5pPr marL="2286000" lvl="4" indent="-228600" algn="l" rtl="0">
              <a:spcBef>
                <a:spcPts val="320"/>
              </a:spcBef>
              <a:spcAft>
                <a:spcPts val="0"/>
              </a:spcAft>
              <a:buClr>
                <a:schemeClr val="dk1"/>
              </a:buClr>
              <a:buSzPts val="1600"/>
              <a:buFont typeface="Merriweather Sans"/>
              <a:buNone/>
              <a:defRPr sz="1600" b="1"/>
            </a:lvl5pPr>
            <a:lvl6pPr marL="2743200" lvl="5" indent="-228600" algn="l" rtl="0">
              <a:spcBef>
                <a:spcPts val="320"/>
              </a:spcBef>
              <a:spcAft>
                <a:spcPts val="0"/>
              </a:spcAft>
              <a:buClr>
                <a:schemeClr val="dk1"/>
              </a:buClr>
              <a:buSzPts val="1600"/>
              <a:buFont typeface="Merriweather Sans"/>
              <a:buNone/>
              <a:defRPr sz="1600" b="1"/>
            </a:lvl6pPr>
            <a:lvl7pPr marL="3200400" lvl="6" indent="-228600" algn="l" rtl="0">
              <a:spcBef>
                <a:spcPts val="320"/>
              </a:spcBef>
              <a:spcAft>
                <a:spcPts val="0"/>
              </a:spcAft>
              <a:buClr>
                <a:schemeClr val="dk1"/>
              </a:buClr>
              <a:buSzPts val="1600"/>
              <a:buFont typeface="Merriweather Sans"/>
              <a:buNone/>
              <a:defRPr sz="1600" b="1"/>
            </a:lvl7pPr>
            <a:lvl8pPr marL="3657600" lvl="7" indent="-228600" algn="l" rtl="0">
              <a:spcBef>
                <a:spcPts val="320"/>
              </a:spcBef>
              <a:spcAft>
                <a:spcPts val="0"/>
              </a:spcAft>
              <a:buClr>
                <a:schemeClr val="dk1"/>
              </a:buClr>
              <a:buSzPts val="1600"/>
              <a:buFont typeface="Merriweather Sans"/>
              <a:buNone/>
              <a:defRPr sz="1600" b="1"/>
            </a:lvl8pPr>
            <a:lvl9pPr marL="4114800" lvl="8" indent="-228600" algn="l" rtl="0">
              <a:spcBef>
                <a:spcPts val="320"/>
              </a:spcBef>
              <a:spcAft>
                <a:spcPts val="0"/>
              </a:spcAft>
              <a:buClr>
                <a:schemeClr val="dk1"/>
              </a:buClr>
              <a:buSzPts val="1600"/>
              <a:buFont typeface="Merriweather Sans"/>
              <a:buNone/>
              <a:defRPr sz="1600" b="1"/>
            </a:lvl9pPr>
          </a:lstStyle>
          <a:p>
            <a:endParaRPr/>
          </a:p>
        </p:txBody>
      </p:sp>
      <p:sp>
        <p:nvSpPr>
          <p:cNvPr id="98" name="Google Shape;98;p24"/>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Merriweather Sans"/>
              <a:buChar char="•"/>
              <a:defRPr sz="2400"/>
            </a:lvl1pPr>
            <a:lvl2pPr marL="914400" lvl="1" indent="-355600" algn="l" rtl="0">
              <a:spcBef>
                <a:spcPts val="400"/>
              </a:spcBef>
              <a:spcAft>
                <a:spcPts val="0"/>
              </a:spcAft>
              <a:buClr>
                <a:schemeClr val="dk1"/>
              </a:buClr>
              <a:buSzPts val="2000"/>
              <a:buFont typeface="Merriweather Sans"/>
              <a:buChar char="–"/>
              <a:defRPr sz="2000"/>
            </a:lvl2pPr>
            <a:lvl3pPr marL="1371600" lvl="2" indent="-342900" algn="l" rtl="0">
              <a:spcBef>
                <a:spcPts val="360"/>
              </a:spcBef>
              <a:spcAft>
                <a:spcPts val="0"/>
              </a:spcAft>
              <a:buClr>
                <a:schemeClr val="dk1"/>
              </a:buClr>
              <a:buSzPts val="1800"/>
              <a:buFont typeface="Merriweather Sans"/>
              <a:buChar char="•"/>
              <a:defRPr sz="1800"/>
            </a:lvl3pPr>
            <a:lvl4pPr marL="1828800" lvl="3" indent="-330200" algn="l" rtl="0">
              <a:spcBef>
                <a:spcPts val="320"/>
              </a:spcBef>
              <a:spcAft>
                <a:spcPts val="0"/>
              </a:spcAft>
              <a:buClr>
                <a:schemeClr val="dk1"/>
              </a:buClr>
              <a:buSzPts val="1600"/>
              <a:buFont typeface="Merriweather Sans"/>
              <a:buChar char="–"/>
              <a:defRPr sz="1600"/>
            </a:lvl4pPr>
            <a:lvl5pPr marL="2286000" lvl="4" indent="-330200" algn="l" rtl="0">
              <a:spcBef>
                <a:spcPts val="320"/>
              </a:spcBef>
              <a:spcAft>
                <a:spcPts val="0"/>
              </a:spcAft>
              <a:buClr>
                <a:schemeClr val="dk1"/>
              </a:buClr>
              <a:buSzPts val="1600"/>
              <a:buFont typeface="Merriweather Sans"/>
              <a:buChar char="»"/>
              <a:defRPr sz="1600"/>
            </a:lvl5pPr>
            <a:lvl6pPr marL="2743200" lvl="5" indent="-330200" algn="l" rtl="0">
              <a:spcBef>
                <a:spcPts val="320"/>
              </a:spcBef>
              <a:spcAft>
                <a:spcPts val="0"/>
              </a:spcAft>
              <a:buClr>
                <a:schemeClr val="dk1"/>
              </a:buClr>
              <a:buSzPts val="1600"/>
              <a:buFont typeface="Merriweather Sans"/>
              <a:buChar char="»"/>
              <a:defRPr sz="1600"/>
            </a:lvl6pPr>
            <a:lvl7pPr marL="3200400" lvl="6" indent="-330200" algn="l" rtl="0">
              <a:spcBef>
                <a:spcPts val="320"/>
              </a:spcBef>
              <a:spcAft>
                <a:spcPts val="0"/>
              </a:spcAft>
              <a:buClr>
                <a:schemeClr val="dk1"/>
              </a:buClr>
              <a:buSzPts val="1600"/>
              <a:buFont typeface="Merriweather Sans"/>
              <a:buChar char="»"/>
              <a:defRPr sz="1600"/>
            </a:lvl7pPr>
            <a:lvl8pPr marL="3657600" lvl="7" indent="-330200" algn="l" rtl="0">
              <a:spcBef>
                <a:spcPts val="320"/>
              </a:spcBef>
              <a:spcAft>
                <a:spcPts val="0"/>
              </a:spcAft>
              <a:buClr>
                <a:schemeClr val="dk1"/>
              </a:buClr>
              <a:buSzPts val="1600"/>
              <a:buFont typeface="Merriweather Sans"/>
              <a:buChar char="»"/>
              <a:defRPr sz="1600"/>
            </a:lvl8pPr>
            <a:lvl9pPr marL="4114800" lvl="8" indent="-330200" algn="l" rtl="0">
              <a:spcBef>
                <a:spcPts val="320"/>
              </a:spcBef>
              <a:spcAft>
                <a:spcPts val="0"/>
              </a:spcAft>
              <a:buClr>
                <a:schemeClr val="dk1"/>
              </a:buClr>
              <a:buSzPts val="1600"/>
              <a:buFont typeface="Merriweather Sans"/>
              <a:buChar char="»"/>
              <a:defRPr sz="1600"/>
            </a:lvl9pPr>
          </a:lstStyle>
          <a:p>
            <a:endParaRPr/>
          </a:p>
        </p:txBody>
      </p:sp>
      <p:sp>
        <p:nvSpPr>
          <p:cNvPr id="99" name="Google Shape;99;p24"/>
          <p:cNvSpPr txBox="1">
            <a:spLocks noGrp="1"/>
          </p:cNvSpPr>
          <p:nvPr>
            <p:ph type="body" idx="3"/>
          </p:nvPr>
        </p:nvSpPr>
        <p:spPr>
          <a:xfrm>
            <a:off x="4645033" y="1151338"/>
            <a:ext cx="40419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Merriweather Sans"/>
              <a:buNone/>
              <a:defRPr sz="2400" b="1"/>
            </a:lvl1pPr>
            <a:lvl2pPr marL="914400" lvl="1" indent="-228600" algn="l" rtl="0">
              <a:spcBef>
                <a:spcPts val="400"/>
              </a:spcBef>
              <a:spcAft>
                <a:spcPts val="0"/>
              </a:spcAft>
              <a:buClr>
                <a:schemeClr val="dk1"/>
              </a:buClr>
              <a:buSzPts val="2000"/>
              <a:buFont typeface="Merriweather Sans"/>
              <a:buNone/>
              <a:defRPr sz="2000" b="1"/>
            </a:lvl2pPr>
            <a:lvl3pPr marL="1371600" lvl="2" indent="-228600" algn="l" rtl="0">
              <a:spcBef>
                <a:spcPts val="360"/>
              </a:spcBef>
              <a:spcAft>
                <a:spcPts val="0"/>
              </a:spcAft>
              <a:buClr>
                <a:schemeClr val="dk1"/>
              </a:buClr>
              <a:buSzPts val="1800"/>
              <a:buFont typeface="Merriweather Sans"/>
              <a:buNone/>
              <a:defRPr sz="1800" b="1"/>
            </a:lvl3pPr>
            <a:lvl4pPr marL="1828800" lvl="3" indent="-228600" algn="l" rtl="0">
              <a:spcBef>
                <a:spcPts val="320"/>
              </a:spcBef>
              <a:spcAft>
                <a:spcPts val="0"/>
              </a:spcAft>
              <a:buClr>
                <a:schemeClr val="dk1"/>
              </a:buClr>
              <a:buSzPts val="1600"/>
              <a:buFont typeface="Merriweather Sans"/>
              <a:buNone/>
              <a:defRPr sz="1600" b="1"/>
            </a:lvl4pPr>
            <a:lvl5pPr marL="2286000" lvl="4" indent="-228600" algn="l" rtl="0">
              <a:spcBef>
                <a:spcPts val="320"/>
              </a:spcBef>
              <a:spcAft>
                <a:spcPts val="0"/>
              </a:spcAft>
              <a:buClr>
                <a:schemeClr val="dk1"/>
              </a:buClr>
              <a:buSzPts val="1600"/>
              <a:buFont typeface="Merriweather Sans"/>
              <a:buNone/>
              <a:defRPr sz="1600" b="1"/>
            </a:lvl5pPr>
            <a:lvl6pPr marL="2743200" lvl="5" indent="-228600" algn="l" rtl="0">
              <a:spcBef>
                <a:spcPts val="320"/>
              </a:spcBef>
              <a:spcAft>
                <a:spcPts val="0"/>
              </a:spcAft>
              <a:buClr>
                <a:schemeClr val="dk1"/>
              </a:buClr>
              <a:buSzPts val="1600"/>
              <a:buFont typeface="Merriweather Sans"/>
              <a:buNone/>
              <a:defRPr sz="1600" b="1"/>
            </a:lvl6pPr>
            <a:lvl7pPr marL="3200400" lvl="6" indent="-228600" algn="l" rtl="0">
              <a:spcBef>
                <a:spcPts val="320"/>
              </a:spcBef>
              <a:spcAft>
                <a:spcPts val="0"/>
              </a:spcAft>
              <a:buClr>
                <a:schemeClr val="dk1"/>
              </a:buClr>
              <a:buSzPts val="1600"/>
              <a:buFont typeface="Merriweather Sans"/>
              <a:buNone/>
              <a:defRPr sz="1600" b="1"/>
            </a:lvl7pPr>
            <a:lvl8pPr marL="3657600" lvl="7" indent="-228600" algn="l" rtl="0">
              <a:spcBef>
                <a:spcPts val="320"/>
              </a:spcBef>
              <a:spcAft>
                <a:spcPts val="0"/>
              </a:spcAft>
              <a:buClr>
                <a:schemeClr val="dk1"/>
              </a:buClr>
              <a:buSzPts val="1600"/>
              <a:buFont typeface="Merriweather Sans"/>
              <a:buNone/>
              <a:defRPr sz="1600" b="1"/>
            </a:lvl8pPr>
            <a:lvl9pPr marL="4114800" lvl="8" indent="-228600" algn="l" rtl="0">
              <a:spcBef>
                <a:spcPts val="320"/>
              </a:spcBef>
              <a:spcAft>
                <a:spcPts val="0"/>
              </a:spcAft>
              <a:buClr>
                <a:schemeClr val="dk1"/>
              </a:buClr>
              <a:buSzPts val="1600"/>
              <a:buFont typeface="Merriweather Sans"/>
              <a:buNone/>
              <a:defRPr sz="1600" b="1"/>
            </a:lvl9pPr>
          </a:lstStyle>
          <a:p>
            <a:endParaRPr/>
          </a:p>
        </p:txBody>
      </p:sp>
      <p:sp>
        <p:nvSpPr>
          <p:cNvPr id="100" name="Google Shape;100;p24"/>
          <p:cNvSpPr txBox="1">
            <a:spLocks noGrp="1"/>
          </p:cNvSpPr>
          <p:nvPr>
            <p:ph type="body" idx="4"/>
          </p:nvPr>
        </p:nvSpPr>
        <p:spPr>
          <a:xfrm>
            <a:off x="4645033"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Merriweather Sans"/>
              <a:buChar char="•"/>
              <a:defRPr sz="2400"/>
            </a:lvl1pPr>
            <a:lvl2pPr marL="914400" lvl="1" indent="-355600" algn="l" rtl="0">
              <a:spcBef>
                <a:spcPts val="400"/>
              </a:spcBef>
              <a:spcAft>
                <a:spcPts val="0"/>
              </a:spcAft>
              <a:buClr>
                <a:schemeClr val="dk1"/>
              </a:buClr>
              <a:buSzPts val="2000"/>
              <a:buFont typeface="Merriweather Sans"/>
              <a:buChar char="–"/>
              <a:defRPr sz="2000"/>
            </a:lvl2pPr>
            <a:lvl3pPr marL="1371600" lvl="2" indent="-342900" algn="l" rtl="0">
              <a:spcBef>
                <a:spcPts val="360"/>
              </a:spcBef>
              <a:spcAft>
                <a:spcPts val="0"/>
              </a:spcAft>
              <a:buClr>
                <a:schemeClr val="dk1"/>
              </a:buClr>
              <a:buSzPts val="1800"/>
              <a:buFont typeface="Merriweather Sans"/>
              <a:buChar char="•"/>
              <a:defRPr sz="1800"/>
            </a:lvl3pPr>
            <a:lvl4pPr marL="1828800" lvl="3" indent="-330200" algn="l" rtl="0">
              <a:spcBef>
                <a:spcPts val="320"/>
              </a:spcBef>
              <a:spcAft>
                <a:spcPts val="0"/>
              </a:spcAft>
              <a:buClr>
                <a:schemeClr val="dk1"/>
              </a:buClr>
              <a:buSzPts val="1600"/>
              <a:buFont typeface="Merriweather Sans"/>
              <a:buChar char="–"/>
              <a:defRPr sz="1600"/>
            </a:lvl4pPr>
            <a:lvl5pPr marL="2286000" lvl="4" indent="-330200" algn="l" rtl="0">
              <a:spcBef>
                <a:spcPts val="320"/>
              </a:spcBef>
              <a:spcAft>
                <a:spcPts val="0"/>
              </a:spcAft>
              <a:buClr>
                <a:schemeClr val="dk1"/>
              </a:buClr>
              <a:buSzPts val="1600"/>
              <a:buFont typeface="Merriweather Sans"/>
              <a:buChar char="»"/>
              <a:defRPr sz="1600"/>
            </a:lvl5pPr>
            <a:lvl6pPr marL="2743200" lvl="5" indent="-330200" algn="l" rtl="0">
              <a:spcBef>
                <a:spcPts val="320"/>
              </a:spcBef>
              <a:spcAft>
                <a:spcPts val="0"/>
              </a:spcAft>
              <a:buClr>
                <a:schemeClr val="dk1"/>
              </a:buClr>
              <a:buSzPts val="1600"/>
              <a:buFont typeface="Merriweather Sans"/>
              <a:buChar char="»"/>
              <a:defRPr sz="1600"/>
            </a:lvl6pPr>
            <a:lvl7pPr marL="3200400" lvl="6" indent="-330200" algn="l" rtl="0">
              <a:spcBef>
                <a:spcPts val="320"/>
              </a:spcBef>
              <a:spcAft>
                <a:spcPts val="0"/>
              </a:spcAft>
              <a:buClr>
                <a:schemeClr val="dk1"/>
              </a:buClr>
              <a:buSzPts val="1600"/>
              <a:buFont typeface="Merriweather Sans"/>
              <a:buChar char="»"/>
              <a:defRPr sz="1600"/>
            </a:lvl7pPr>
            <a:lvl8pPr marL="3657600" lvl="7" indent="-330200" algn="l" rtl="0">
              <a:spcBef>
                <a:spcPts val="320"/>
              </a:spcBef>
              <a:spcAft>
                <a:spcPts val="0"/>
              </a:spcAft>
              <a:buClr>
                <a:schemeClr val="dk1"/>
              </a:buClr>
              <a:buSzPts val="1600"/>
              <a:buFont typeface="Merriweather Sans"/>
              <a:buChar char="»"/>
              <a:defRPr sz="1600"/>
            </a:lvl8pPr>
            <a:lvl9pPr marL="4114800" lvl="8" indent="-330200" algn="l" rtl="0">
              <a:spcBef>
                <a:spcPts val="320"/>
              </a:spcBef>
              <a:spcAft>
                <a:spcPts val="0"/>
              </a:spcAft>
              <a:buClr>
                <a:schemeClr val="dk1"/>
              </a:buClr>
              <a:buSzPts val="1600"/>
              <a:buFont typeface="Merriweather Sans"/>
              <a:buChar char="»"/>
              <a:defRPr sz="1600"/>
            </a:lvl9pPr>
          </a:lstStyle>
          <a:p>
            <a:endParaRPr/>
          </a:p>
        </p:txBody>
      </p:sp>
      <p:sp>
        <p:nvSpPr>
          <p:cNvPr id="101" name="Google Shape;101;p24"/>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4"/>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2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25"/>
          <p:cNvSpPr txBox="1">
            <a:spLocks noGrp="1"/>
          </p:cNvSpPr>
          <p:nvPr>
            <p:ph type="ctrTitle"/>
          </p:nvPr>
        </p:nvSpPr>
        <p:spPr>
          <a:xfrm>
            <a:off x="685800" y="1597861"/>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6" name="Google Shape;106;p25"/>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chemeClr val="dk1"/>
              </a:buClr>
              <a:buSzPts val="3200"/>
              <a:buFont typeface="Merriweather Sans"/>
              <a:buNone/>
              <a:defRPr/>
            </a:lvl1pPr>
            <a:lvl2pPr lvl="1" algn="ctr" rtl="0">
              <a:spcBef>
                <a:spcPts val="560"/>
              </a:spcBef>
              <a:spcAft>
                <a:spcPts val="0"/>
              </a:spcAft>
              <a:buClr>
                <a:schemeClr val="dk1"/>
              </a:buClr>
              <a:buSzPts val="2800"/>
              <a:buFont typeface="Merriweather Sans"/>
              <a:buNone/>
              <a:defRPr/>
            </a:lvl2pPr>
            <a:lvl3pPr lvl="2" algn="ctr" rtl="0">
              <a:spcBef>
                <a:spcPts val="480"/>
              </a:spcBef>
              <a:spcAft>
                <a:spcPts val="0"/>
              </a:spcAft>
              <a:buClr>
                <a:schemeClr val="dk1"/>
              </a:buClr>
              <a:buSzPts val="2400"/>
              <a:buFont typeface="Merriweather Sans"/>
              <a:buNone/>
              <a:defRPr/>
            </a:lvl3pPr>
            <a:lvl4pPr lvl="3" algn="ctr" rtl="0">
              <a:spcBef>
                <a:spcPts val="400"/>
              </a:spcBef>
              <a:spcAft>
                <a:spcPts val="0"/>
              </a:spcAft>
              <a:buClr>
                <a:schemeClr val="dk1"/>
              </a:buClr>
              <a:buSzPts val="2000"/>
              <a:buFont typeface="Merriweather Sans"/>
              <a:buNone/>
              <a:defRPr/>
            </a:lvl4pPr>
            <a:lvl5pPr lvl="4" algn="ctr" rtl="0">
              <a:spcBef>
                <a:spcPts val="400"/>
              </a:spcBef>
              <a:spcAft>
                <a:spcPts val="0"/>
              </a:spcAft>
              <a:buClr>
                <a:schemeClr val="dk1"/>
              </a:buClr>
              <a:buSzPts val="2000"/>
              <a:buFont typeface="Merriweather Sans"/>
              <a:buNone/>
              <a:defRPr/>
            </a:lvl5pPr>
            <a:lvl6pPr lvl="5" algn="ctr" rtl="0">
              <a:spcBef>
                <a:spcPts val="400"/>
              </a:spcBef>
              <a:spcAft>
                <a:spcPts val="0"/>
              </a:spcAft>
              <a:buClr>
                <a:schemeClr val="dk1"/>
              </a:buClr>
              <a:buSzPts val="2000"/>
              <a:buFont typeface="Merriweather Sans"/>
              <a:buNone/>
              <a:defRPr/>
            </a:lvl6pPr>
            <a:lvl7pPr lvl="6" algn="ctr" rtl="0">
              <a:spcBef>
                <a:spcPts val="400"/>
              </a:spcBef>
              <a:spcAft>
                <a:spcPts val="0"/>
              </a:spcAft>
              <a:buClr>
                <a:schemeClr val="dk1"/>
              </a:buClr>
              <a:buSzPts val="2000"/>
              <a:buFont typeface="Merriweather Sans"/>
              <a:buNone/>
              <a:defRPr/>
            </a:lvl7pPr>
            <a:lvl8pPr lvl="7" algn="ctr" rtl="0">
              <a:spcBef>
                <a:spcPts val="400"/>
              </a:spcBef>
              <a:spcAft>
                <a:spcPts val="0"/>
              </a:spcAft>
              <a:buClr>
                <a:schemeClr val="dk1"/>
              </a:buClr>
              <a:buSzPts val="2000"/>
              <a:buFont typeface="Merriweather Sans"/>
              <a:buNone/>
              <a:defRPr/>
            </a:lvl8pPr>
            <a:lvl9pPr lvl="8" algn="ctr" rtl="0">
              <a:spcBef>
                <a:spcPts val="400"/>
              </a:spcBef>
              <a:spcAft>
                <a:spcPts val="0"/>
              </a:spcAft>
              <a:buClr>
                <a:schemeClr val="dk1"/>
              </a:buClr>
              <a:buSzPts val="2000"/>
              <a:buFont typeface="Merriweather Sans"/>
              <a:buNone/>
              <a:defRPr/>
            </a:lvl9pPr>
          </a:lstStyle>
          <a:p>
            <a:endParaRPr/>
          </a:p>
        </p:txBody>
      </p:sp>
      <p:sp>
        <p:nvSpPr>
          <p:cNvPr id="107" name="Google Shape;107;p25"/>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25"/>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25"/>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
        <p:cNvGrpSpPr/>
        <p:nvPr/>
      </p:nvGrpSpPr>
      <p:grpSpPr>
        <a:xfrm>
          <a:off x="0" y="0"/>
          <a:ext cx="0" cy="0"/>
          <a:chOff x="0" y="0"/>
          <a:chExt cx="0" cy="0"/>
        </a:xfrm>
      </p:grpSpPr>
      <p:sp>
        <p:nvSpPr>
          <p:cNvPr id="111" name="Google Shape;111;p26"/>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2" name="Google Shape;112;p26"/>
          <p:cNvSpPr txBox="1">
            <a:spLocks noGrp="1"/>
          </p:cNvSpPr>
          <p:nvPr>
            <p:ph type="body" idx="1"/>
          </p:nvPr>
        </p:nvSpPr>
        <p:spPr>
          <a:xfrm>
            <a:off x="685800" y="1485900"/>
            <a:ext cx="7772400" cy="308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3" name="Google Shape;113;p26"/>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p26"/>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26"/>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722313" y="3305181"/>
            <a:ext cx="7772400" cy="1021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8" name="Google Shape;118;p27"/>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Merriweather Sans"/>
              <a:buNone/>
              <a:defRPr sz="2000"/>
            </a:lvl1pPr>
            <a:lvl2pPr marL="914400" lvl="1" indent="-228600" algn="l" rtl="0">
              <a:spcBef>
                <a:spcPts val="360"/>
              </a:spcBef>
              <a:spcAft>
                <a:spcPts val="0"/>
              </a:spcAft>
              <a:buClr>
                <a:schemeClr val="dk1"/>
              </a:buClr>
              <a:buSzPts val="1800"/>
              <a:buFont typeface="Merriweather Sans"/>
              <a:buNone/>
              <a:defRPr sz="1800"/>
            </a:lvl2pPr>
            <a:lvl3pPr marL="1371600" lvl="2" indent="-228600" algn="l" rtl="0">
              <a:spcBef>
                <a:spcPts val="320"/>
              </a:spcBef>
              <a:spcAft>
                <a:spcPts val="0"/>
              </a:spcAft>
              <a:buClr>
                <a:schemeClr val="dk1"/>
              </a:buClr>
              <a:buSzPts val="1600"/>
              <a:buFont typeface="Merriweather Sans"/>
              <a:buNone/>
              <a:defRPr sz="1600"/>
            </a:lvl3pPr>
            <a:lvl4pPr marL="1828800" lvl="3" indent="-228600" algn="l" rtl="0">
              <a:spcBef>
                <a:spcPts val="280"/>
              </a:spcBef>
              <a:spcAft>
                <a:spcPts val="0"/>
              </a:spcAft>
              <a:buClr>
                <a:schemeClr val="dk1"/>
              </a:buClr>
              <a:buSzPts val="1400"/>
              <a:buFont typeface="Merriweather Sans"/>
              <a:buNone/>
              <a:defRPr sz="1400"/>
            </a:lvl4pPr>
            <a:lvl5pPr marL="2286000" lvl="4" indent="-228600" algn="l" rtl="0">
              <a:spcBef>
                <a:spcPts val="280"/>
              </a:spcBef>
              <a:spcAft>
                <a:spcPts val="0"/>
              </a:spcAft>
              <a:buClr>
                <a:schemeClr val="dk1"/>
              </a:buClr>
              <a:buSzPts val="1400"/>
              <a:buFont typeface="Merriweather Sans"/>
              <a:buNone/>
              <a:defRPr sz="1400"/>
            </a:lvl5pPr>
            <a:lvl6pPr marL="2743200" lvl="5" indent="-228600" algn="l" rtl="0">
              <a:spcBef>
                <a:spcPts val="280"/>
              </a:spcBef>
              <a:spcAft>
                <a:spcPts val="0"/>
              </a:spcAft>
              <a:buClr>
                <a:schemeClr val="dk1"/>
              </a:buClr>
              <a:buSzPts val="1400"/>
              <a:buFont typeface="Merriweather Sans"/>
              <a:buNone/>
              <a:defRPr sz="1400"/>
            </a:lvl6pPr>
            <a:lvl7pPr marL="3200400" lvl="6" indent="-228600" algn="l" rtl="0">
              <a:spcBef>
                <a:spcPts val="280"/>
              </a:spcBef>
              <a:spcAft>
                <a:spcPts val="0"/>
              </a:spcAft>
              <a:buClr>
                <a:schemeClr val="dk1"/>
              </a:buClr>
              <a:buSzPts val="1400"/>
              <a:buFont typeface="Merriweather Sans"/>
              <a:buNone/>
              <a:defRPr sz="1400"/>
            </a:lvl7pPr>
            <a:lvl8pPr marL="3657600" lvl="7" indent="-228600" algn="l" rtl="0">
              <a:spcBef>
                <a:spcPts val="280"/>
              </a:spcBef>
              <a:spcAft>
                <a:spcPts val="0"/>
              </a:spcAft>
              <a:buClr>
                <a:schemeClr val="dk1"/>
              </a:buClr>
              <a:buSzPts val="1400"/>
              <a:buFont typeface="Merriweather Sans"/>
              <a:buNone/>
              <a:defRPr sz="1400"/>
            </a:lvl8pPr>
            <a:lvl9pPr marL="4114800" lvl="8" indent="-228600" algn="l" rtl="0">
              <a:spcBef>
                <a:spcPts val="280"/>
              </a:spcBef>
              <a:spcAft>
                <a:spcPts val="0"/>
              </a:spcAft>
              <a:buClr>
                <a:schemeClr val="dk1"/>
              </a:buClr>
              <a:buSzPts val="1400"/>
              <a:buFont typeface="Merriweather Sans"/>
              <a:buNone/>
              <a:defRPr sz="1400"/>
            </a:lvl9pPr>
          </a:lstStyle>
          <a:p>
            <a:endParaRPr/>
          </a:p>
        </p:txBody>
      </p:sp>
      <p:sp>
        <p:nvSpPr>
          <p:cNvPr id="119" name="Google Shape;119;p27"/>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7"/>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4" name="Google Shape;124;p28"/>
          <p:cNvSpPr txBox="1">
            <a:spLocks noGrp="1"/>
          </p:cNvSpPr>
          <p:nvPr>
            <p:ph type="body" idx="1"/>
          </p:nvPr>
        </p:nvSpPr>
        <p:spPr>
          <a:xfrm>
            <a:off x="685800" y="1485900"/>
            <a:ext cx="3810000" cy="308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Merriweather Sans"/>
              <a:buChar char="•"/>
              <a:defRPr sz="2800"/>
            </a:lvl1pPr>
            <a:lvl2pPr marL="914400" lvl="1" indent="-381000" algn="l" rtl="0">
              <a:spcBef>
                <a:spcPts val="480"/>
              </a:spcBef>
              <a:spcAft>
                <a:spcPts val="0"/>
              </a:spcAft>
              <a:buClr>
                <a:schemeClr val="dk1"/>
              </a:buClr>
              <a:buSzPts val="2400"/>
              <a:buFont typeface="Merriweather Sans"/>
              <a:buChar char="–"/>
              <a:defRPr sz="2400"/>
            </a:lvl2pPr>
            <a:lvl3pPr marL="1371600" lvl="2" indent="-355600" algn="l" rtl="0">
              <a:spcBef>
                <a:spcPts val="400"/>
              </a:spcBef>
              <a:spcAft>
                <a:spcPts val="0"/>
              </a:spcAft>
              <a:buClr>
                <a:schemeClr val="dk1"/>
              </a:buClr>
              <a:buSzPts val="2000"/>
              <a:buFont typeface="Merriweather Sans"/>
              <a:buChar char="•"/>
              <a:defRPr sz="2000"/>
            </a:lvl3pPr>
            <a:lvl4pPr marL="1828800" lvl="3" indent="-342900" algn="l" rtl="0">
              <a:spcBef>
                <a:spcPts val="360"/>
              </a:spcBef>
              <a:spcAft>
                <a:spcPts val="0"/>
              </a:spcAft>
              <a:buClr>
                <a:schemeClr val="dk1"/>
              </a:buClr>
              <a:buSzPts val="1800"/>
              <a:buFont typeface="Merriweather Sans"/>
              <a:buChar char="–"/>
              <a:defRPr sz="1800"/>
            </a:lvl4pPr>
            <a:lvl5pPr marL="2286000" lvl="4" indent="-342900" algn="l" rtl="0">
              <a:spcBef>
                <a:spcPts val="360"/>
              </a:spcBef>
              <a:spcAft>
                <a:spcPts val="0"/>
              </a:spcAft>
              <a:buClr>
                <a:schemeClr val="dk1"/>
              </a:buClr>
              <a:buSzPts val="1800"/>
              <a:buFont typeface="Merriweather Sans"/>
              <a:buChar char="»"/>
              <a:defRPr sz="1800"/>
            </a:lvl5pPr>
            <a:lvl6pPr marL="2743200" lvl="5" indent="-342900" algn="l" rtl="0">
              <a:spcBef>
                <a:spcPts val="360"/>
              </a:spcBef>
              <a:spcAft>
                <a:spcPts val="0"/>
              </a:spcAft>
              <a:buClr>
                <a:schemeClr val="dk1"/>
              </a:buClr>
              <a:buSzPts val="1800"/>
              <a:buFont typeface="Merriweather Sans"/>
              <a:buChar char="»"/>
              <a:defRPr sz="1800"/>
            </a:lvl6pPr>
            <a:lvl7pPr marL="3200400" lvl="6" indent="-342900" algn="l" rtl="0">
              <a:spcBef>
                <a:spcPts val="360"/>
              </a:spcBef>
              <a:spcAft>
                <a:spcPts val="0"/>
              </a:spcAft>
              <a:buClr>
                <a:schemeClr val="dk1"/>
              </a:buClr>
              <a:buSzPts val="1800"/>
              <a:buFont typeface="Merriweather Sans"/>
              <a:buChar char="»"/>
              <a:defRPr sz="1800"/>
            </a:lvl7pPr>
            <a:lvl8pPr marL="3657600" lvl="7" indent="-342900" algn="l" rtl="0">
              <a:spcBef>
                <a:spcPts val="360"/>
              </a:spcBef>
              <a:spcAft>
                <a:spcPts val="0"/>
              </a:spcAft>
              <a:buClr>
                <a:schemeClr val="dk1"/>
              </a:buClr>
              <a:buSzPts val="1800"/>
              <a:buFont typeface="Merriweather Sans"/>
              <a:buChar char="»"/>
              <a:defRPr sz="1800"/>
            </a:lvl8pPr>
            <a:lvl9pPr marL="4114800" lvl="8" indent="-342900" algn="l" rtl="0">
              <a:spcBef>
                <a:spcPts val="360"/>
              </a:spcBef>
              <a:spcAft>
                <a:spcPts val="0"/>
              </a:spcAft>
              <a:buClr>
                <a:schemeClr val="dk1"/>
              </a:buClr>
              <a:buSzPts val="1800"/>
              <a:buFont typeface="Merriweather Sans"/>
              <a:buChar char="»"/>
              <a:defRPr sz="1800"/>
            </a:lvl9pPr>
          </a:lstStyle>
          <a:p>
            <a:endParaRPr/>
          </a:p>
        </p:txBody>
      </p:sp>
      <p:sp>
        <p:nvSpPr>
          <p:cNvPr id="125" name="Google Shape;125;p28"/>
          <p:cNvSpPr txBox="1">
            <a:spLocks noGrp="1"/>
          </p:cNvSpPr>
          <p:nvPr>
            <p:ph type="body" idx="2"/>
          </p:nvPr>
        </p:nvSpPr>
        <p:spPr>
          <a:xfrm>
            <a:off x="4648200" y="1485900"/>
            <a:ext cx="3810000" cy="308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Merriweather Sans"/>
              <a:buChar char="•"/>
              <a:defRPr sz="2800"/>
            </a:lvl1pPr>
            <a:lvl2pPr marL="914400" lvl="1" indent="-381000" algn="l" rtl="0">
              <a:spcBef>
                <a:spcPts val="480"/>
              </a:spcBef>
              <a:spcAft>
                <a:spcPts val="0"/>
              </a:spcAft>
              <a:buClr>
                <a:schemeClr val="dk1"/>
              </a:buClr>
              <a:buSzPts val="2400"/>
              <a:buFont typeface="Merriweather Sans"/>
              <a:buChar char="–"/>
              <a:defRPr sz="2400"/>
            </a:lvl2pPr>
            <a:lvl3pPr marL="1371600" lvl="2" indent="-355600" algn="l" rtl="0">
              <a:spcBef>
                <a:spcPts val="400"/>
              </a:spcBef>
              <a:spcAft>
                <a:spcPts val="0"/>
              </a:spcAft>
              <a:buClr>
                <a:schemeClr val="dk1"/>
              </a:buClr>
              <a:buSzPts val="2000"/>
              <a:buFont typeface="Merriweather Sans"/>
              <a:buChar char="•"/>
              <a:defRPr sz="2000"/>
            </a:lvl3pPr>
            <a:lvl4pPr marL="1828800" lvl="3" indent="-342900" algn="l" rtl="0">
              <a:spcBef>
                <a:spcPts val="360"/>
              </a:spcBef>
              <a:spcAft>
                <a:spcPts val="0"/>
              </a:spcAft>
              <a:buClr>
                <a:schemeClr val="dk1"/>
              </a:buClr>
              <a:buSzPts val="1800"/>
              <a:buFont typeface="Merriweather Sans"/>
              <a:buChar char="–"/>
              <a:defRPr sz="1800"/>
            </a:lvl4pPr>
            <a:lvl5pPr marL="2286000" lvl="4" indent="-342900" algn="l" rtl="0">
              <a:spcBef>
                <a:spcPts val="360"/>
              </a:spcBef>
              <a:spcAft>
                <a:spcPts val="0"/>
              </a:spcAft>
              <a:buClr>
                <a:schemeClr val="dk1"/>
              </a:buClr>
              <a:buSzPts val="1800"/>
              <a:buFont typeface="Merriweather Sans"/>
              <a:buChar char="»"/>
              <a:defRPr sz="1800"/>
            </a:lvl5pPr>
            <a:lvl6pPr marL="2743200" lvl="5" indent="-342900" algn="l" rtl="0">
              <a:spcBef>
                <a:spcPts val="360"/>
              </a:spcBef>
              <a:spcAft>
                <a:spcPts val="0"/>
              </a:spcAft>
              <a:buClr>
                <a:schemeClr val="dk1"/>
              </a:buClr>
              <a:buSzPts val="1800"/>
              <a:buFont typeface="Merriweather Sans"/>
              <a:buChar char="»"/>
              <a:defRPr sz="1800"/>
            </a:lvl6pPr>
            <a:lvl7pPr marL="3200400" lvl="6" indent="-342900" algn="l" rtl="0">
              <a:spcBef>
                <a:spcPts val="360"/>
              </a:spcBef>
              <a:spcAft>
                <a:spcPts val="0"/>
              </a:spcAft>
              <a:buClr>
                <a:schemeClr val="dk1"/>
              </a:buClr>
              <a:buSzPts val="1800"/>
              <a:buFont typeface="Merriweather Sans"/>
              <a:buChar char="»"/>
              <a:defRPr sz="1800"/>
            </a:lvl7pPr>
            <a:lvl8pPr marL="3657600" lvl="7" indent="-342900" algn="l" rtl="0">
              <a:spcBef>
                <a:spcPts val="360"/>
              </a:spcBef>
              <a:spcAft>
                <a:spcPts val="0"/>
              </a:spcAft>
              <a:buClr>
                <a:schemeClr val="dk1"/>
              </a:buClr>
              <a:buSzPts val="1800"/>
              <a:buFont typeface="Merriweather Sans"/>
              <a:buChar char="»"/>
              <a:defRPr sz="1800"/>
            </a:lvl8pPr>
            <a:lvl9pPr marL="4114800" lvl="8" indent="-342900" algn="l" rtl="0">
              <a:spcBef>
                <a:spcPts val="360"/>
              </a:spcBef>
              <a:spcAft>
                <a:spcPts val="0"/>
              </a:spcAft>
              <a:buClr>
                <a:schemeClr val="dk1"/>
              </a:buClr>
              <a:buSzPts val="1800"/>
              <a:buFont typeface="Merriweather Sans"/>
              <a:buChar char="»"/>
              <a:defRPr sz="1800"/>
            </a:lvl9pPr>
          </a:lstStyle>
          <a:p>
            <a:endParaRPr/>
          </a:p>
        </p:txBody>
      </p:sp>
      <p:sp>
        <p:nvSpPr>
          <p:cNvPr id="126" name="Google Shape;126;p28"/>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28"/>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28"/>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1" name="Google Shape;131;p29"/>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29"/>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29"/>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30"/>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30"/>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p30"/>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457219" y="204790"/>
            <a:ext cx="3008400" cy="871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0" name="Google Shape;140;p31"/>
          <p:cNvSpPr txBox="1">
            <a:spLocks noGrp="1"/>
          </p:cNvSpPr>
          <p:nvPr>
            <p:ph type="body" idx="1"/>
          </p:nvPr>
        </p:nvSpPr>
        <p:spPr>
          <a:xfrm>
            <a:off x="3575050" y="204791"/>
            <a:ext cx="5111700" cy="43899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Font typeface="Merriweather Sans"/>
              <a:buChar char="•"/>
              <a:defRPr sz="3200"/>
            </a:lvl1pPr>
            <a:lvl2pPr marL="914400" lvl="1" indent="-406400" algn="l" rtl="0">
              <a:spcBef>
                <a:spcPts val="560"/>
              </a:spcBef>
              <a:spcAft>
                <a:spcPts val="0"/>
              </a:spcAft>
              <a:buClr>
                <a:schemeClr val="dk1"/>
              </a:buClr>
              <a:buSzPts val="2800"/>
              <a:buFont typeface="Merriweather Sans"/>
              <a:buChar char="–"/>
              <a:defRPr sz="2800"/>
            </a:lvl2pPr>
            <a:lvl3pPr marL="1371600" lvl="2" indent="-381000" algn="l" rtl="0">
              <a:spcBef>
                <a:spcPts val="480"/>
              </a:spcBef>
              <a:spcAft>
                <a:spcPts val="0"/>
              </a:spcAft>
              <a:buClr>
                <a:schemeClr val="dk1"/>
              </a:buClr>
              <a:buSzPts val="2400"/>
              <a:buFont typeface="Merriweather Sans"/>
              <a:buChar char="•"/>
              <a:defRPr sz="2400"/>
            </a:lvl3pPr>
            <a:lvl4pPr marL="1828800" lvl="3" indent="-355600" algn="l" rtl="0">
              <a:spcBef>
                <a:spcPts val="400"/>
              </a:spcBef>
              <a:spcAft>
                <a:spcPts val="0"/>
              </a:spcAft>
              <a:buClr>
                <a:schemeClr val="dk1"/>
              </a:buClr>
              <a:buSzPts val="2000"/>
              <a:buFont typeface="Merriweather Sans"/>
              <a:buChar char="–"/>
              <a:defRPr sz="2000"/>
            </a:lvl4pPr>
            <a:lvl5pPr marL="2286000" lvl="4" indent="-355600" algn="l" rtl="0">
              <a:spcBef>
                <a:spcPts val="400"/>
              </a:spcBef>
              <a:spcAft>
                <a:spcPts val="0"/>
              </a:spcAft>
              <a:buClr>
                <a:schemeClr val="dk1"/>
              </a:buClr>
              <a:buSzPts val="2000"/>
              <a:buFont typeface="Merriweather Sans"/>
              <a:buChar char="»"/>
              <a:defRPr sz="2000"/>
            </a:lvl5pPr>
            <a:lvl6pPr marL="2743200" lvl="5" indent="-355600" algn="l" rtl="0">
              <a:spcBef>
                <a:spcPts val="400"/>
              </a:spcBef>
              <a:spcAft>
                <a:spcPts val="0"/>
              </a:spcAft>
              <a:buClr>
                <a:schemeClr val="dk1"/>
              </a:buClr>
              <a:buSzPts val="2000"/>
              <a:buFont typeface="Merriweather Sans"/>
              <a:buChar char="»"/>
              <a:defRPr sz="2000"/>
            </a:lvl6pPr>
            <a:lvl7pPr marL="3200400" lvl="6" indent="-355600" algn="l" rtl="0">
              <a:spcBef>
                <a:spcPts val="400"/>
              </a:spcBef>
              <a:spcAft>
                <a:spcPts val="0"/>
              </a:spcAft>
              <a:buClr>
                <a:schemeClr val="dk1"/>
              </a:buClr>
              <a:buSzPts val="2000"/>
              <a:buFont typeface="Merriweather Sans"/>
              <a:buChar char="»"/>
              <a:defRPr sz="2000"/>
            </a:lvl7pPr>
            <a:lvl8pPr marL="3657600" lvl="7" indent="-355600" algn="l" rtl="0">
              <a:spcBef>
                <a:spcPts val="400"/>
              </a:spcBef>
              <a:spcAft>
                <a:spcPts val="0"/>
              </a:spcAft>
              <a:buClr>
                <a:schemeClr val="dk1"/>
              </a:buClr>
              <a:buSzPts val="2000"/>
              <a:buFont typeface="Merriweather Sans"/>
              <a:buChar char="»"/>
              <a:defRPr sz="2000"/>
            </a:lvl8pPr>
            <a:lvl9pPr marL="4114800" lvl="8" indent="-355600" algn="l" rtl="0">
              <a:spcBef>
                <a:spcPts val="400"/>
              </a:spcBef>
              <a:spcAft>
                <a:spcPts val="0"/>
              </a:spcAft>
              <a:buClr>
                <a:schemeClr val="dk1"/>
              </a:buClr>
              <a:buSzPts val="2000"/>
              <a:buFont typeface="Merriweather Sans"/>
              <a:buChar char="»"/>
              <a:defRPr sz="2000"/>
            </a:lvl9pPr>
          </a:lstStyle>
          <a:p>
            <a:endParaRPr/>
          </a:p>
        </p:txBody>
      </p:sp>
      <p:sp>
        <p:nvSpPr>
          <p:cNvPr id="141" name="Google Shape;141;p31"/>
          <p:cNvSpPr txBox="1">
            <a:spLocks noGrp="1"/>
          </p:cNvSpPr>
          <p:nvPr>
            <p:ph type="body" idx="2"/>
          </p:nvPr>
        </p:nvSpPr>
        <p:spPr>
          <a:xfrm>
            <a:off x="457219" y="1076328"/>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Merriweather Sans"/>
              <a:buNone/>
              <a:defRPr sz="1400"/>
            </a:lvl1pPr>
            <a:lvl2pPr marL="914400" lvl="1" indent="-228600" algn="l" rtl="0">
              <a:spcBef>
                <a:spcPts val="240"/>
              </a:spcBef>
              <a:spcAft>
                <a:spcPts val="0"/>
              </a:spcAft>
              <a:buClr>
                <a:schemeClr val="dk1"/>
              </a:buClr>
              <a:buSzPts val="1200"/>
              <a:buFont typeface="Merriweather Sans"/>
              <a:buNone/>
              <a:defRPr sz="1200"/>
            </a:lvl2pPr>
            <a:lvl3pPr marL="1371600" lvl="2" indent="-228600" algn="l" rtl="0">
              <a:spcBef>
                <a:spcPts val="200"/>
              </a:spcBef>
              <a:spcAft>
                <a:spcPts val="0"/>
              </a:spcAft>
              <a:buClr>
                <a:schemeClr val="dk1"/>
              </a:buClr>
              <a:buSzPts val="1000"/>
              <a:buFont typeface="Merriweather Sans"/>
              <a:buNone/>
              <a:defRPr sz="1000"/>
            </a:lvl3pPr>
            <a:lvl4pPr marL="1828800" lvl="3" indent="-228600" algn="l" rtl="0">
              <a:spcBef>
                <a:spcPts val="180"/>
              </a:spcBef>
              <a:spcAft>
                <a:spcPts val="0"/>
              </a:spcAft>
              <a:buClr>
                <a:schemeClr val="dk1"/>
              </a:buClr>
              <a:buSzPts val="900"/>
              <a:buFont typeface="Merriweather Sans"/>
              <a:buNone/>
              <a:defRPr sz="900"/>
            </a:lvl4pPr>
            <a:lvl5pPr marL="2286000" lvl="4" indent="-228600" algn="l" rtl="0">
              <a:spcBef>
                <a:spcPts val="180"/>
              </a:spcBef>
              <a:spcAft>
                <a:spcPts val="0"/>
              </a:spcAft>
              <a:buClr>
                <a:schemeClr val="dk1"/>
              </a:buClr>
              <a:buSzPts val="900"/>
              <a:buFont typeface="Merriweather Sans"/>
              <a:buNone/>
              <a:defRPr sz="900"/>
            </a:lvl5pPr>
            <a:lvl6pPr marL="2743200" lvl="5" indent="-228600" algn="l" rtl="0">
              <a:spcBef>
                <a:spcPts val="180"/>
              </a:spcBef>
              <a:spcAft>
                <a:spcPts val="0"/>
              </a:spcAft>
              <a:buClr>
                <a:schemeClr val="dk1"/>
              </a:buClr>
              <a:buSzPts val="900"/>
              <a:buFont typeface="Merriweather Sans"/>
              <a:buNone/>
              <a:defRPr sz="900"/>
            </a:lvl6pPr>
            <a:lvl7pPr marL="3200400" lvl="6" indent="-228600" algn="l" rtl="0">
              <a:spcBef>
                <a:spcPts val="180"/>
              </a:spcBef>
              <a:spcAft>
                <a:spcPts val="0"/>
              </a:spcAft>
              <a:buClr>
                <a:schemeClr val="dk1"/>
              </a:buClr>
              <a:buSzPts val="900"/>
              <a:buFont typeface="Merriweather Sans"/>
              <a:buNone/>
              <a:defRPr sz="900"/>
            </a:lvl7pPr>
            <a:lvl8pPr marL="3657600" lvl="7" indent="-228600" algn="l" rtl="0">
              <a:spcBef>
                <a:spcPts val="180"/>
              </a:spcBef>
              <a:spcAft>
                <a:spcPts val="0"/>
              </a:spcAft>
              <a:buClr>
                <a:schemeClr val="dk1"/>
              </a:buClr>
              <a:buSzPts val="900"/>
              <a:buFont typeface="Merriweather Sans"/>
              <a:buNone/>
              <a:defRPr sz="900"/>
            </a:lvl8pPr>
            <a:lvl9pPr marL="4114800" lvl="8" indent="-228600" algn="l" rtl="0">
              <a:spcBef>
                <a:spcPts val="180"/>
              </a:spcBef>
              <a:spcAft>
                <a:spcPts val="0"/>
              </a:spcAft>
              <a:buClr>
                <a:schemeClr val="dk1"/>
              </a:buClr>
              <a:buSzPts val="900"/>
              <a:buFont typeface="Merriweather Sans"/>
              <a:buNone/>
              <a:defRPr sz="900"/>
            </a:lvl9pPr>
          </a:lstStyle>
          <a:p>
            <a:endParaRPr/>
          </a:p>
        </p:txBody>
      </p:sp>
      <p:sp>
        <p:nvSpPr>
          <p:cNvPr id="142" name="Google Shape;142;p31"/>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p31"/>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p31"/>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32"/>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7" name="Google Shape;147;p3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Merriweather Sans"/>
              <a:buNone/>
              <a:defRPr sz="3200" b="0" i="0" u="none" strike="noStrike" cap="none">
                <a:solidFill>
                  <a:schemeClr val="dk1"/>
                </a:solidFill>
                <a:latin typeface="Merriweather Sans"/>
                <a:ea typeface="Merriweather Sans"/>
                <a:cs typeface="Merriweather Sans"/>
                <a:sym typeface="Merriweather Sans"/>
              </a:defRPr>
            </a:lvl1pPr>
            <a:lvl2pPr marR="0" lvl="1" algn="l" rtl="0">
              <a:spcBef>
                <a:spcPts val="560"/>
              </a:spcBef>
              <a:spcAft>
                <a:spcPts val="0"/>
              </a:spcAft>
              <a:buClr>
                <a:schemeClr val="dk1"/>
              </a:buClr>
              <a:buSzPts val="2800"/>
              <a:buFont typeface="Merriweather Sans"/>
              <a:buNone/>
              <a:defRPr sz="2800" b="0" i="0" u="none" strike="noStrike" cap="none">
                <a:solidFill>
                  <a:schemeClr val="dk1"/>
                </a:solidFill>
                <a:latin typeface="Merriweather Sans"/>
                <a:ea typeface="Merriweather Sans"/>
                <a:cs typeface="Merriweather Sans"/>
                <a:sym typeface="Merriweather Sans"/>
              </a:defRPr>
            </a:lvl2pPr>
            <a:lvl3pPr marR="0" lvl="2" algn="l" rtl="0">
              <a:spcBef>
                <a:spcPts val="480"/>
              </a:spcBef>
              <a:spcAft>
                <a:spcPts val="0"/>
              </a:spcAft>
              <a:buClr>
                <a:schemeClr val="dk1"/>
              </a:buClr>
              <a:buSzPts val="2400"/>
              <a:buFont typeface="Merriweather Sans"/>
              <a:buNone/>
              <a:defRPr sz="2400" b="0" i="0" u="none" strike="noStrike" cap="none">
                <a:solidFill>
                  <a:schemeClr val="dk1"/>
                </a:solidFill>
                <a:latin typeface="Merriweather Sans"/>
                <a:ea typeface="Merriweather Sans"/>
                <a:cs typeface="Merriweather Sans"/>
                <a:sym typeface="Merriweather Sans"/>
              </a:defRPr>
            </a:lvl3pPr>
            <a:lvl4pPr marR="0" lvl="3" algn="l" rtl="0">
              <a:spcBef>
                <a:spcPts val="400"/>
              </a:spcBef>
              <a:spcAft>
                <a:spcPts val="0"/>
              </a:spcAft>
              <a:buClr>
                <a:schemeClr val="dk1"/>
              </a:buClr>
              <a:buSzPts val="2000"/>
              <a:buFont typeface="Merriweather Sans"/>
              <a:buNone/>
              <a:defRPr sz="2000" b="0" i="0" u="none" strike="noStrike" cap="none">
                <a:solidFill>
                  <a:schemeClr val="dk1"/>
                </a:solidFill>
                <a:latin typeface="Merriweather Sans"/>
                <a:ea typeface="Merriweather Sans"/>
                <a:cs typeface="Merriweather Sans"/>
                <a:sym typeface="Merriweather Sans"/>
              </a:defRPr>
            </a:lvl4pPr>
            <a:lvl5pPr marR="0" lvl="4" algn="l" rtl="0">
              <a:spcBef>
                <a:spcPts val="400"/>
              </a:spcBef>
              <a:spcAft>
                <a:spcPts val="0"/>
              </a:spcAft>
              <a:buClr>
                <a:schemeClr val="dk1"/>
              </a:buClr>
              <a:buSzPts val="2000"/>
              <a:buFont typeface="Merriweather Sans"/>
              <a:buNone/>
              <a:defRPr sz="2000" b="0" i="0" u="none" strike="noStrike" cap="none">
                <a:solidFill>
                  <a:schemeClr val="dk1"/>
                </a:solidFill>
                <a:latin typeface="Merriweather Sans"/>
                <a:ea typeface="Merriweather Sans"/>
                <a:cs typeface="Merriweather Sans"/>
                <a:sym typeface="Merriweather Sans"/>
              </a:defRPr>
            </a:lvl5pPr>
            <a:lvl6pPr marR="0" lvl="5" algn="l" rtl="0">
              <a:spcBef>
                <a:spcPts val="400"/>
              </a:spcBef>
              <a:spcAft>
                <a:spcPts val="0"/>
              </a:spcAft>
              <a:buClr>
                <a:schemeClr val="dk1"/>
              </a:buClr>
              <a:buSzPts val="2000"/>
              <a:buFont typeface="Merriweather Sans"/>
              <a:buNone/>
              <a:defRPr sz="2000" b="0" i="0" u="none" strike="noStrike" cap="none">
                <a:solidFill>
                  <a:schemeClr val="dk1"/>
                </a:solidFill>
                <a:latin typeface="Merriweather Sans"/>
                <a:ea typeface="Merriweather Sans"/>
                <a:cs typeface="Merriweather Sans"/>
                <a:sym typeface="Merriweather Sans"/>
              </a:defRPr>
            </a:lvl6pPr>
            <a:lvl7pPr marR="0" lvl="6" algn="l" rtl="0">
              <a:spcBef>
                <a:spcPts val="400"/>
              </a:spcBef>
              <a:spcAft>
                <a:spcPts val="0"/>
              </a:spcAft>
              <a:buClr>
                <a:schemeClr val="dk1"/>
              </a:buClr>
              <a:buSzPts val="2000"/>
              <a:buFont typeface="Merriweather Sans"/>
              <a:buNone/>
              <a:defRPr sz="2000" b="0" i="0" u="none" strike="noStrike" cap="none">
                <a:solidFill>
                  <a:schemeClr val="dk1"/>
                </a:solidFill>
                <a:latin typeface="Merriweather Sans"/>
                <a:ea typeface="Merriweather Sans"/>
                <a:cs typeface="Merriweather Sans"/>
                <a:sym typeface="Merriweather Sans"/>
              </a:defRPr>
            </a:lvl7pPr>
            <a:lvl8pPr marR="0" lvl="7" algn="l" rtl="0">
              <a:spcBef>
                <a:spcPts val="400"/>
              </a:spcBef>
              <a:spcAft>
                <a:spcPts val="0"/>
              </a:spcAft>
              <a:buClr>
                <a:schemeClr val="dk1"/>
              </a:buClr>
              <a:buSzPts val="2000"/>
              <a:buFont typeface="Merriweather Sans"/>
              <a:buNone/>
              <a:defRPr sz="2000" b="0" i="0" u="none" strike="noStrike" cap="none">
                <a:solidFill>
                  <a:schemeClr val="dk1"/>
                </a:solidFill>
                <a:latin typeface="Merriweather Sans"/>
                <a:ea typeface="Merriweather Sans"/>
                <a:cs typeface="Merriweather Sans"/>
                <a:sym typeface="Merriweather Sans"/>
              </a:defRPr>
            </a:lvl8pPr>
            <a:lvl9pPr marR="0" lvl="8" algn="l" rtl="0">
              <a:spcBef>
                <a:spcPts val="400"/>
              </a:spcBef>
              <a:spcAft>
                <a:spcPts val="0"/>
              </a:spcAft>
              <a:buClr>
                <a:schemeClr val="dk1"/>
              </a:buClr>
              <a:buSzPts val="2000"/>
              <a:buFont typeface="Merriweather Sans"/>
              <a:buNone/>
              <a:defRPr sz="20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148" name="Google Shape;148;p32"/>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Merriweather Sans"/>
              <a:buNone/>
              <a:defRPr sz="1400"/>
            </a:lvl1pPr>
            <a:lvl2pPr marL="914400" lvl="1" indent="-228600" algn="l" rtl="0">
              <a:spcBef>
                <a:spcPts val="240"/>
              </a:spcBef>
              <a:spcAft>
                <a:spcPts val="0"/>
              </a:spcAft>
              <a:buClr>
                <a:schemeClr val="dk1"/>
              </a:buClr>
              <a:buSzPts val="1200"/>
              <a:buFont typeface="Merriweather Sans"/>
              <a:buNone/>
              <a:defRPr sz="1200"/>
            </a:lvl2pPr>
            <a:lvl3pPr marL="1371600" lvl="2" indent="-228600" algn="l" rtl="0">
              <a:spcBef>
                <a:spcPts val="200"/>
              </a:spcBef>
              <a:spcAft>
                <a:spcPts val="0"/>
              </a:spcAft>
              <a:buClr>
                <a:schemeClr val="dk1"/>
              </a:buClr>
              <a:buSzPts val="1000"/>
              <a:buFont typeface="Merriweather Sans"/>
              <a:buNone/>
              <a:defRPr sz="1000"/>
            </a:lvl3pPr>
            <a:lvl4pPr marL="1828800" lvl="3" indent="-228600" algn="l" rtl="0">
              <a:spcBef>
                <a:spcPts val="180"/>
              </a:spcBef>
              <a:spcAft>
                <a:spcPts val="0"/>
              </a:spcAft>
              <a:buClr>
                <a:schemeClr val="dk1"/>
              </a:buClr>
              <a:buSzPts val="900"/>
              <a:buFont typeface="Merriweather Sans"/>
              <a:buNone/>
              <a:defRPr sz="900"/>
            </a:lvl4pPr>
            <a:lvl5pPr marL="2286000" lvl="4" indent="-228600" algn="l" rtl="0">
              <a:spcBef>
                <a:spcPts val="180"/>
              </a:spcBef>
              <a:spcAft>
                <a:spcPts val="0"/>
              </a:spcAft>
              <a:buClr>
                <a:schemeClr val="dk1"/>
              </a:buClr>
              <a:buSzPts val="900"/>
              <a:buFont typeface="Merriweather Sans"/>
              <a:buNone/>
              <a:defRPr sz="900"/>
            </a:lvl5pPr>
            <a:lvl6pPr marL="2743200" lvl="5" indent="-228600" algn="l" rtl="0">
              <a:spcBef>
                <a:spcPts val="180"/>
              </a:spcBef>
              <a:spcAft>
                <a:spcPts val="0"/>
              </a:spcAft>
              <a:buClr>
                <a:schemeClr val="dk1"/>
              </a:buClr>
              <a:buSzPts val="900"/>
              <a:buFont typeface="Merriweather Sans"/>
              <a:buNone/>
              <a:defRPr sz="900"/>
            </a:lvl6pPr>
            <a:lvl7pPr marL="3200400" lvl="6" indent="-228600" algn="l" rtl="0">
              <a:spcBef>
                <a:spcPts val="180"/>
              </a:spcBef>
              <a:spcAft>
                <a:spcPts val="0"/>
              </a:spcAft>
              <a:buClr>
                <a:schemeClr val="dk1"/>
              </a:buClr>
              <a:buSzPts val="900"/>
              <a:buFont typeface="Merriweather Sans"/>
              <a:buNone/>
              <a:defRPr sz="900"/>
            </a:lvl7pPr>
            <a:lvl8pPr marL="3657600" lvl="7" indent="-228600" algn="l" rtl="0">
              <a:spcBef>
                <a:spcPts val="180"/>
              </a:spcBef>
              <a:spcAft>
                <a:spcPts val="0"/>
              </a:spcAft>
              <a:buClr>
                <a:schemeClr val="dk1"/>
              </a:buClr>
              <a:buSzPts val="900"/>
              <a:buFont typeface="Merriweather Sans"/>
              <a:buNone/>
              <a:defRPr sz="900"/>
            </a:lvl8pPr>
            <a:lvl9pPr marL="4114800" lvl="8" indent="-228600" algn="l" rtl="0">
              <a:spcBef>
                <a:spcPts val="180"/>
              </a:spcBef>
              <a:spcAft>
                <a:spcPts val="0"/>
              </a:spcAft>
              <a:buClr>
                <a:schemeClr val="dk1"/>
              </a:buClr>
              <a:buSzPts val="900"/>
              <a:buFont typeface="Merriweather Sans"/>
              <a:buNone/>
              <a:defRPr sz="900"/>
            </a:lvl9pPr>
          </a:lstStyle>
          <a:p>
            <a:endParaRPr/>
          </a:p>
        </p:txBody>
      </p:sp>
      <p:sp>
        <p:nvSpPr>
          <p:cNvPr id="149" name="Google Shape;149;p32"/>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p32"/>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p32"/>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4" name="Google Shape;154;p33"/>
          <p:cNvSpPr txBox="1">
            <a:spLocks noGrp="1"/>
          </p:cNvSpPr>
          <p:nvPr>
            <p:ph type="body" idx="1"/>
          </p:nvPr>
        </p:nvSpPr>
        <p:spPr>
          <a:xfrm rot="5400000">
            <a:off x="3028950" y="-857250"/>
            <a:ext cx="3086100" cy="7772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5" name="Google Shape;155;p33"/>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33"/>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p33"/>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34"/>
          <p:cNvSpPr txBox="1">
            <a:spLocks noGrp="1"/>
          </p:cNvSpPr>
          <p:nvPr>
            <p:ph type="title"/>
          </p:nvPr>
        </p:nvSpPr>
        <p:spPr>
          <a:xfrm rot="5400000">
            <a:off x="5429250" y="1543050"/>
            <a:ext cx="4114800" cy="1943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0" name="Google Shape;160;p34"/>
          <p:cNvSpPr txBox="1">
            <a:spLocks noGrp="1"/>
          </p:cNvSpPr>
          <p:nvPr>
            <p:ph type="body" idx="1"/>
          </p:nvPr>
        </p:nvSpPr>
        <p:spPr>
          <a:xfrm rot="5400000">
            <a:off x="1466850" y="-323850"/>
            <a:ext cx="4114800" cy="56769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1" name="Google Shape;161;p34"/>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p34"/>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3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64"/>
        <p:cNvGrpSpPr/>
        <p:nvPr/>
      </p:nvGrpSpPr>
      <p:grpSpPr>
        <a:xfrm>
          <a:off x="0" y="0"/>
          <a:ext cx="0" cy="0"/>
          <a:chOff x="0" y="0"/>
          <a:chExt cx="0" cy="0"/>
        </a:xfrm>
      </p:grpSpPr>
      <p:cxnSp>
        <p:nvCxnSpPr>
          <p:cNvPr id="165" name="Google Shape;165;p35"/>
          <p:cNvCxnSpPr/>
          <p:nvPr/>
        </p:nvCxnSpPr>
        <p:spPr>
          <a:xfrm>
            <a:off x="401836" y="2946797"/>
            <a:ext cx="8350200" cy="0"/>
          </a:xfrm>
          <a:prstGeom prst="straightConnector1">
            <a:avLst/>
          </a:prstGeom>
          <a:noFill/>
          <a:ln w="38100" cap="rnd" cmpd="sng">
            <a:solidFill>
              <a:srgbClr val="747676"/>
            </a:solidFill>
            <a:prstDash val="dashDot"/>
            <a:round/>
            <a:headEnd type="none" w="sm" len="sm"/>
            <a:tailEnd type="none" w="sm" len="sm"/>
          </a:ln>
        </p:spPr>
      </p:cxnSp>
      <p:sp>
        <p:nvSpPr>
          <p:cNvPr id="166" name="Google Shape;166;p35"/>
          <p:cNvSpPr txBox="1">
            <a:spLocks noGrp="1"/>
          </p:cNvSpPr>
          <p:nvPr>
            <p:ph type="title"/>
          </p:nvPr>
        </p:nvSpPr>
        <p:spPr>
          <a:xfrm>
            <a:off x="401836" y="301379"/>
            <a:ext cx="8340300" cy="2732400"/>
          </a:xfrm>
          <a:prstGeom prst="rect">
            <a:avLst/>
          </a:prstGeom>
          <a:noFill/>
          <a:ln>
            <a:noFill/>
          </a:ln>
        </p:spPr>
        <p:txBody>
          <a:bodyPr spcFirstLastPara="1" wrap="square" lIns="91425" tIns="45700" rIns="91425" bIns="45700" anchor="b" anchorCtr="0">
            <a:noAutofit/>
          </a:bodyPr>
          <a:lstStyle>
            <a:lvl1pPr lvl="0" algn="ctr" rtl="0">
              <a:lnSpc>
                <a:spcPct val="80000"/>
              </a:lnSpc>
              <a:spcBef>
                <a:spcPts val="0"/>
              </a:spcBef>
              <a:spcAft>
                <a:spcPts val="0"/>
              </a:spcAft>
              <a:buSzPts val="1400"/>
              <a:buNone/>
              <a:defRPr sz="8500">
                <a:solidFill>
                  <a:srgbClr val="5C5C5C"/>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 name="Google Shape;167;p35"/>
          <p:cNvSpPr txBox="1">
            <a:spLocks noGrp="1"/>
          </p:cNvSpPr>
          <p:nvPr>
            <p:ph type="body" idx="2"/>
          </p:nvPr>
        </p:nvSpPr>
        <p:spPr>
          <a:xfrm>
            <a:off x="401836" y="2993677"/>
            <a:ext cx="8340300" cy="1721100"/>
          </a:xfrm>
          <a:prstGeom prst="rect">
            <a:avLst/>
          </a:prstGeom>
          <a:noFill/>
          <a:ln>
            <a:noFill/>
          </a:ln>
        </p:spPr>
        <p:txBody>
          <a:bodyPr spcFirstLastPara="1" wrap="square" lIns="91425" tIns="45700" rIns="91425" bIns="45700" anchor="t" anchorCtr="0">
            <a:noAutofit/>
          </a:bodyPr>
          <a:lstStyle>
            <a:lvl1pPr marL="457200" lvl="0" indent="-228600" algn="ctr" rtl="0">
              <a:lnSpc>
                <a:spcPct val="70000"/>
              </a:lnSpc>
              <a:spcBef>
                <a:spcPts val="0"/>
              </a:spcBef>
              <a:spcAft>
                <a:spcPts val="0"/>
              </a:spcAft>
              <a:buClr>
                <a:srgbClr val="747676"/>
              </a:buClr>
              <a:buSzPts val="3400"/>
              <a:buFont typeface="Arial"/>
              <a:buNone/>
              <a:defRPr sz="3400">
                <a:solidFill>
                  <a:srgbClr val="747676"/>
                </a:solidFill>
                <a:latin typeface="Arial"/>
                <a:ea typeface="Arial"/>
                <a:cs typeface="Arial"/>
                <a:sym typeface="Arial"/>
              </a:defRPr>
            </a:lvl1pPr>
            <a:lvl2pPr marL="914400" lvl="1" indent="-228600" algn="ctr" rtl="0">
              <a:lnSpc>
                <a:spcPct val="70000"/>
              </a:lnSpc>
              <a:spcBef>
                <a:spcPts val="0"/>
              </a:spcBef>
              <a:spcAft>
                <a:spcPts val="0"/>
              </a:spcAft>
              <a:buClr>
                <a:srgbClr val="747676"/>
              </a:buClr>
              <a:buSzPts val="3400"/>
              <a:buFont typeface="Arial"/>
              <a:buNone/>
              <a:defRPr sz="3400">
                <a:solidFill>
                  <a:srgbClr val="747676"/>
                </a:solidFill>
                <a:latin typeface="Arial"/>
                <a:ea typeface="Arial"/>
                <a:cs typeface="Arial"/>
                <a:sym typeface="Arial"/>
              </a:defRPr>
            </a:lvl2pPr>
            <a:lvl3pPr marL="1371600" lvl="2" indent="-228600" algn="ctr" rtl="0">
              <a:lnSpc>
                <a:spcPct val="70000"/>
              </a:lnSpc>
              <a:spcBef>
                <a:spcPts val="0"/>
              </a:spcBef>
              <a:spcAft>
                <a:spcPts val="0"/>
              </a:spcAft>
              <a:buClr>
                <a:srgbClr val="747676"/>
              </a:buClr>
              <a:buSzPts val="3400"/>
              <a:buFont typeface="Arial"/>
              <a:buNone/>
              <a:defRPr sz="3400">
                <a:solidFill>
                  <a:srgbClr val="747676"/>
                </a:solidFill>
                <a:latin typeface="Arial"/>
                <a:ea typeface="Arial"/>
                <a:cs typeface="Arial"/>
                <a:sym typeface="Arial"/>
              </a:defRPr>
            </a:lvl3pPr>
            <a:lvl4pPr marL="1828800" lvl="3" indent="-228600" algn="ctr" rtl="0">
              <a:lnSpc>
                <a:spcPct val="70000"/>
              </a:lnSpc>
              <a:spcBef>
                <a:spcPts val="0"/>
              </a:spcBef>
              <a:spcAft>
                <a:spcPts val="0"/>
              </a:spcAft>
              <a:buClr>
                <a:srgbClr val="747676"/>
              </a:buClr>
              <a:buSzPts val="3400"/>
              <a:buFont typeface="Arial"/>
              <a:buNone/>
              <a:defRPr sz="3400">
                <a:solidFill>
                  <a:srgbClr val="747676"/>
                </a:solidFill>
                <a:latin typeface="Arial"/>
                <a:ea typeface="Arial"/>
                <a:cs typeface="Arial"/>
                <a:sym typeface="Arial"/>
              </a:defRPr>
            </a:lvl4pPr>
            <a:lvl5pPr marL="2286000" lvl="4" indent="-228600" algn="ctr" rtl="0">
              <a:lnSpc>
                <a:spcPct val="70000"/>
              </a:lnSpc>
              <a:spcBef>
                <a:spcPts val="0"/>
              </a:spcBef>
              <a:spcAft>
                <a:spcPts val="0"/>
              </a:spcAft>
              <a:buClr>
                <a:srgbClr val="747676"/>
              </a:buClr>
              <a:buSzPts val="3400"/>
              <a:buFont typeface="Arial"/>
              <a:buNone/>
              <a:defRPr sz="3400">
                <a:solidFill>
                  <a:srgbClr val="747676"/>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8" name="Google Shape;168;p35"/>
          <p:cNvSpPr txBox="1">
            <a:spLocks noGrp="1"/>
          </p:cNvSpPr>
          <p:nvPr>
            <p:ph type="sldNum" idx="12"/>
          </p:nvPr>
        </p:nvSpPr>
        <p:spPr>
          <a:xfrm>
            <a:off x="8499764" y="4845845"/>
            <a:ext cx="217500" cy="1809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solidFill>
                  <a:srgbClr val="333333"/>
                </a:solidFill>
                <a:latin typeface="Merriweather Sans"/>
                <a:ea typeface="Merriweather Sans"/>
                <a:cs typeface="Merriweather Sans"/>
                <a:sym typeface="Merriweather Sans"/>
              </a:defRPr>
            </a:lvl1pPr>
            <a:lvl2pPr marL="0" lvl="1" indent="0" algn="r" rtl="0">
              <a:spcBef>
                <a:spcPts val="0"/>
              </a:spcBef>
              <a:buNone/>
              <a:defRPr>
                <a:solidFill>
                  <a:srgbClr val="333333"/>
                </a:solidFill>
                <a:latin typeface="Merriweather Sans"/>
                <a:ea typeface="Merriweather Sans"/>
                <a:cs typeface="Merriweather Sans"/>
                <a:sym typeface="Merriweather Sans"/>
              </a:defRPr>
            </a:lvl2pPr>
            <a:lvl3pPr marL="0" lvl="2" indent="0" algn="r" rtl="0">
              <a:spcBef>
                <a:spcPts val="0"/>
              </a:spcBef>
              <a:buNone/>
              <a:defRPr>
                <a:solidFill>
                  <a:srgbClr val="333333"/>
                </a:solidFill>
                <a:latin typeface="Merriweather Sans"/>
                <a:ea typeface="Merriweather Sans"/>
                <a:cs typeface="Merriweather Sans"/>
                <a:sym typeface="Merriweather Sans"/>
              </a:defRPr>
            </a:lvl3pPr>
            <a:lvl4pPr marL="0" lvl="3" indent="0" algn="r" rtl="0">
              <a:spcBef>
                <a:spcPts val="0"/>
              </a:spcBef>
              <a:buNone/>
              <a:defRPr>
                <a:solidFill>
                  <a:srgbClr val="333333"/>
                </a:solidFill>
                <a:latin typeface="Merriweather Sans"/>
                <a:ea typeface="Merriweather Sans"/>
                <a:cs typeface="Merriweather Sans"/>
                <a:sym typeface="Merriweather Sans"/>
              </a:defRPr>
            </a:lvl4pPr>
            <a:lvl5pPr marL="0" lvl="4" indent="0" algn="r" rtl="0">
              <a:spcBef>
                <a:spcPts val="0"/>
              </a:spcBef>
              <a:buNone/>
              <a:defRPr>
                <a:solidFill>
                  <a:srgbClr val="333333"/>
                </a:solidFill>
                <a:latin typeface="Merriweather Sans"/>
                <a:ea typeface="Merriweather Sans"/>
                <a:cs typeface="Merriweather Sans"/>
                <a:sym typeface="Merriweather Sans"/>
              </a:defRPr>
            </a:lvl5pPr>
            <a:lvl6pPr marL="0" lvl="5" indent="0" algn="r" rtl="0">
              <a:spcBef>
                <a:spcPts val="0"/>
              </a:spcBef>
              <a:buNone/>
              <a:defRPr>
                <a:solidFill>
                  <a:srgbClr val="333333"/>
                </a:solidFill>
                <a:latin typeface="Merriweather Sans"/>
                <a:ea typeface="Merriweather Sans"/>
                <a:cs typeface="Merriweather Sans"/>
                <a:sym typeface="Merriweather Sans"/>
              </a:defRPr>
            </a:lvl6pPr>
            <a:lvl7pPr marL="0" lvl="6" indent="0" algn="r" rtl="0">
              <a:spcBef>
                <a:spcPts val="0"/>
              </a:spcBef>
              <a:buNone/>
              <a:defRPr>
                <a:solidFill>
                  <a:srgbClr val="333333"/>
                </a:solidFill>
                <a:latin typeface="Merriweather Sans"/>
                <a:ea typeface="Merriweather Sans"/>
                <a:cs typeface="Merriweather Sans"/>
                <a:sym typeface="Merriweather Sans"/>
              </a:defRPr>
            </a:lvl7pPr>
            <a:lvl8pPr marL="0" lvl="7" indent="0" algn="r" rtl="0">
              <a:spcBef>
                <a:spcPts val="0"/>
              </a:spcBef>
              <a:buNone/>
              <a:defRPr>
                <a:solidFill>
                  <a:srgbClr val="333333"/>
                </a:solidFill>
                <a:latin typeface="Merriweather Sans"/>
                <a:ea typeface="Merriweather Sans"/>
                <a:cs typeface="Merriweather Sans"/>
                <a:sym typeface="Merriweather Sans"/>
              </a:defRPr>
            </a:lvl8pPr>
            <a:lvl9pPr marL="0" lvl="8" indent="0" algn="r" rtl="0">
              <a:spcBef>
                <a:spcPts val="0"/>
              </a:spcBef>
              <a:buNone/>
              <a:defRPr>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bg>
      <p:bgPr>
        <a:solidFill>
          <a:srgbClr val="9C9084"/>
        </a:solidFill>
        <a:effectLst/>
      </p:bgPr>
    </p:bg>
    <p:spTree>
      <p:nvGrpSpPr>
        <p:cNvPr id="1" name="Shape 169"/>
        <p:cNvGrpSpPr/>
        <p:nvPr/>
      </p:nvGrpSpPr>
      <p:grpSpPr>
        <a:xfrm>
          <a:off x="0" y="0"/>
          <a:ext cx="0" cy="0"/>
          <a:chOff x="0" y="0"/>
          <a:chExt cx="0" cy="0"/>
        </a:xfrm>
      </p:grpSpPr>
      <p:sp>
        <p:nvSpPr>
          <p:cNvPr id="170" name="Google Shape;170;p36"/>
          <p:cNvSpPr txBox="1"/>
          <p:nvPr/>
        </p:nvSpPr>
        <p:spPr>
          <a:xfrm>
            <a:off x="960006" y="2974533"/>
            <a:ext cx="7167900" cy="1634400"/>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None/>
            </a:pPr>
            <a:r>
              <a:rPr lang="en" sz="1400">
                <a:solidFill>
                  <a:srgbClr val="FFFFFF"/>
                </a:solidFill>
                <a:latin typeface="Merriweather Sans"/>
                <a:ea typeface="Merriweather Sans"/>
                <a:cs typeface="Merriweather Sans"/>
                <a:sym typeface="Merriweather Sans"/>
              </a:rPr>
              <a:t>LOCUS, Latin for “place,” is a national coalition of real estate developers and investors who advocate for sustainable, equitable, walkable development in America’s metropolitan areas.</a:t>
            </a:r>
            <a:endParaRPr/>
          </a:p>
          <a:p>
            <a:pPr marL="0" marR="0" lvl="0" indent="0" algn="ctr" rtl="0">
              <a:spcBef>
                <a:spcPts val="0"/>
              </a:spcBef>
              <a:spcAft>
                <a:spcPts val="0"/>
              </a:spcAft>
              <a:buNone/>
            </a:pPr>
            <a:endParaRPr sz="1400">
              <a:solidFill>
                <a:srgbClr val="FFFFFF"/>
              </a:solidFill>
              <a:latin typeface="Merriweather Sans"/>
              <a:ea typeface="Merriweather Sans"/>
              <a:cs typeface="Merriweather Sans"/>
              <a:sym typeface="Merriweather Sans"/>
            </a:endParaRPr>
          </a:p>
          <a:p>
            <a:pPr marL="0" marR="0" lvl="0" indent="0" algn="ctr" rtl="0">
              <a:spcBef>
                <a:spcPts val="0"/>
              </a:spcBef>
              <a:spcAft>
                <a:spcPts val="0"/>
              </a:spcAft>
              <a:buNone/>
            </a:pPr>
            <a:r>
              <a:rPr lang="en" sz="1400">
                <a:solidFill>
                  <a:srgbClr val="FFFFFF"/>
                </a:solidFill>
                <a:latin typeface="Merriweather Sans"/>
                <a:ea typeface="Merriweather Sans"/>
                <a:cs typeface="Merriweather Sans"/>
                <a:sym typeface="Merriweather Sans"/>
              </a:rPr>
              <a:t>www.smartgrowthamerica.org/locus</a:t>
            </a:r>
            <a:endParaRPr sz="1400">
              <a:solidFill>
                <a:srgbClr val="FFFFFF"/>
              </a:solidFill>
              <a:latin typeface="Merriweather Sans"/>
              <a:ea typeface="Merriweather Sans"/>
              <a:cs typeface="Merriweather Sans"/>
              <a:sym typeface="Merriweather Sans"/>
            </a:endParaRPr>
          </a:p>
          <a:p>
            <a:pPr marL="0" marR="0" lvl="0" indent="0" algn="ctr" rtl="0">
              <a:spcBef>
                <a:spcPts val="0"/>
              </a:spcBef>
              <a:spcAft>
                <a:spcPts val="0"/>
              </a:spcAft>
              <a:buNone/>
            </a:pPr>
            <a:r>
              <a:rPr lang="en" sz="1400">
                <a:solidFill>
                  <a:srgbClr val="FFFFFF"/>
                </a:solidFill>
                <a:latin typeface="Merriweather Sans"/>
                <a:ea typeface="Merriweather Sans"/>
                <a:cs typeface="Merriweather Sans"/>
                <a:sym typeface="Merriweather Sans"/>
              </a:rPr>
              <a:t/>
            </a:r>
            <a:br>
              <a:rPr lang="en" sz="1400">
                <a:solidFill>
                  <a:srgbClr val="FFFFFF"/>
                </a:solidFill>
                <a:latin typeface="Merriweather Sans"/>
                <a:ea typeface="Merriweather Sans"/>
                <a:cs typeface="Merriweather Sans"/>
                <a:sym typeface="Merriweather Sans"/>
              </a:rPr>
            </a:br>
            <a:endParaRPr sz="1400">
              <a:solidFill>
                <a:srgbClr val="FFFFFF"/>
              </a:solidFill>
              <a:latin typeface="Merriweather Sans"/>
              <a:ea typeface="Merriweather Sans"/>
              <a:cs typeface="Merriweather Sans"/>
              <a:sym typeface="Merriweather Sans"/>
            </a:endParaRPr>
          </a:p>
          <a:p>
            <a:pPr marL="0" marR="0" lvl="0" indent="0" algn="ctr" rtl="0">
              <a:spcBef>
                <a:spcPts val="0"/>
              </a:spcBef>
              <a:spcAft>
                <a:spcPts val="0"/>
              </a:spcAft>
              <a:buNone/>
            </a:pPr>
            <a:r>
              <a:rPr lang="en" sz="1400">
                <a:solidFill>
                  <a:srgbClr val="FFFFFF"/>
                </a:solidFill>
                <a:latin typeface="Merriweather Sans"/>
                <a:ea typeface="Merriweather Sans"/>
                <a:cs typeface="Merriweather Sans"/>
                <a:sym typeface="Merriweather Sans"/>
              </a:rPr>
              <a:t>1152 15 St. NW Suite 450, Washington, DC 20005 | 202-207-3355</a:t>
            </a:r>
            <a:endParaRPr/>
          </a:p>
        </p:txBody>
      </p:sp>
      <p:pic>
        <p:nvPicPr>
          <p:cNvPr id="171" name="Google Shape;171;p36"/>
          <p:cNvPicPr preferRelativeResize="0"/>
          <p:nvPr/>
        </p:nvPicPr>
        <p:blipFill rotWithShape="1">
          <a:blip r:embed="rId2">
            <a:alphaModFix/>
          </a:blip>
          <a:srcRect/>
          <a:stretch/>
        </p:blipFill>
        <p:spPr>
          <a:xfrm>
            <a:off x="845705" y="1752601"/>
            <a:ext cx="7556501" cy="70842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6"/>
        <p:cNvGrpSpPr/>
        <p:nvPr/>
      </p:nvGrpSpPr>
      <p:grpSpPr>
        <a:xfrm>
          <a:off x="0" y="0"/>
          <a:ext cx="0" cy="0"/>
          <a:chOff x="0" y="0"/>
          <a:chExt cx="0" cy="0"/>
        </a:xfrm>
      </p:grpSpPr>
      <p:sp>
        <p:nvSpPr>
          <p:cNvPr id="177" name="Google Shape;177;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8" name="Google Shape;178;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9" name="Google Shape;179;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Google Shape;181;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2" name="Google Shape;18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3"/>
        <p:cNvGrpSpPr/>
        <p:nvPr/>
      </p:nvGrpSpPr>
      <p:grpSpPr>
        <a:xfrm>
          <a:off x="0" y="0"/>
          <a:ext cx="0" cy="0"/>
          <a:chOff x="0" y="0"/>
          <a:chExt cx="0" cy="0"/>
        </a:xfrm>
      </p:grpSpPr>
      <p:sp>
        <p:nvSpPr>
          <p:cNvPr id="184" name="Google Shape;184;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6" name="Google Shape;18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7"/>
        <p:cNvGrpSpPr/>
        <p:nvPr/>
      </p:nvGrpSpPr>
      <p:grpSpPr>
        <a:xfrm>
          <a:off x="0" y="0"/>
          <a:ext cx="0" cy="0"/>
          <a:chOff x="0" y="0"/>
          <a:chExt cx="0" cy="0"/>
        </a:xfrm>
      </p:grpSpPr>
      <p:sp>
        <p:nvSpPr>
          <p:cNvPr id="188" name="Google Shape;18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0" name="Google Shape;190;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1" name="Google Shape;19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2"/>
        <p:cNvGrpSpPr/>
        <p:nvPr/>
      </p:nvGrpSpPr>
      <p:grpSpPr>
        <a:xfrm>
          <a:off x="0" y="0"/>
          <a:ext cx="0" cy="0"/>
          <a:chOff x="0" y="0"/>
          <a:chExt cx="0" cy="0"/>
        </a:xfrm>
      </p:grpSpPr>
      <p:sp>
        <p:nvSpPr>
          <p:cNvPr id="193" name="Google Shape;19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5"/>
        <p:cNvGrpSpPr/>
        <p:nvPr/>
      </p:nvGrpSpPr>
      <p:grpSpPr>
        <a:xfrm>
          <a:off x="0" y="0"/>
          <a:ext cx="0" cy="0"/>
          <a:chOff x="0" y="0"/>
          <a:chExt cx="0" cy="0"/>
        </a:xfrm>
      </p:grpSpPr>
      <p:sp>
        <p:nvSpPr>
          <p:cNvPr id="196" name="Google Shape;196;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7" name="Google Shape;197;p4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8" name="Google Shape;19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9"/>
        <p:cNvGrpSpPr/>
        <p:nvPr/>
      </p:nvGrpSpPr>
      <p:grpSpPr>
        <a:xfrm>
          <a:off x="0" y="0"/>
          <a:ext cx="0" cy="0"/>
          <a:chOff x="0" y="0"/>
          <a:chExt cx="0" cy="0"/>
        </a:xfrm>
      </p:grpSpPr>
      <p:sp>
        <p:nvSpPr>
          <p:cNvPr id="200" name="Google Shape;200;p4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1" name="Google Shape;201;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2"/>
        <p:cNvGrpSpPr/>
        <p:nvPr/>
      </p:nvGrpSpPr>
      <p:grpSpPr>
        <a:xfrm>
          <a:off x="0" y="0"/>
          <a:ext cx="0" cy="0"/>
          <a:chOff x="0" y="0"/>
          <a:chExt cx="0" cy="0"/>
        </a:xfrm>
      </p:grpSpPr>
      <p:sp>
        <p:nvSpPr>
          <p:cNvPr id="203" name="Google Shape;203;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5" name="Google Shape;205;p4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6" name="Google Shape;206;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7" name="Google Shape;20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8"/>
        <p:cNvGrpSpPr/>
        <p:nvPr/>
      </p:nvGrpSpPr>
      <p:grpSpPr>
        <a:xfrm>
          <a:off x="0" y="0"/>
          <a:ext cx="0" cy="0"/>
          <a:chOff x="0" y="0"/>
          <a:chExt cx="0" cy="0"/>
        </a:xfrm>
      </p:grpSpPr>
      <p:sp>
        <p:nvSpPr>
          <p:cNvPr id="209" name="Google Shape;209;p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10" name="Google Shape;21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1"/>
        <p:cNvGrpSpPr/>
        <p:nvPr/>
      </p:nvGrpSpPr>
      <p:grpSpPr>
        <a:xfrm>
          <a:off x="0" y="0"/>
          <a:ext cx="0" cy="0"/>
          <a:chOff x="0" y="0"/>
          <a:chExt cx="0" cy="0"/>
        </a:xfrm>
      </p:grpSpPr>
      <p:sp>
        <p:nvSpPr>
          <p:cNvPr id="212" name="Google Shape;212;p4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3" name="Google Shape;213;p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4" name="Google Shape;21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7"/>
        <p:cNvGrpSpPr/>
        <p:nvPr/>
      </p:nvGrpSpPr>
      <p:grpSpPr>
        <a:xfrm>
          <a:off x="0" y="0"/>
          <a:ext cx="0" cy="0"/>
          <a:chOff x="0" y="0"/>
          <a:chExt cx="0" cy="0"/>
        </a:xfrm>
      </p:grpSpPr>
      <p:sp>
        <p:nvSpPr>
          <p:cNvPr id="218" name="Google Shape;218;p4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19" name="Google Shape;219;p49"/>
          <p:cNvSpPr txBox="1">
            <a:spLocks noGrp="1"/>
          </p:cNvSpPr>
          <p:nvPr>
            <p:ph type="body" idx="1"/>
          </p:nvPr>
        </p:nvSpPr>
        <p:spPr>
          <a:xfrm>
            <a:off x="457200" y="1200155"/>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00"/>
              </a:spcBef>
              <a:spcAft>
                <a:spcPts val="0"/>
              </a:spcAft>
              <a:buClr>
                <a:schemeClr val="lt1"/>
              </a:buClr>
              <a:buSzPts val="3200"/>
              <a:buFont typeface="Arial"/>
              <a:buChar char="•"/>
              <a:defRPr sz="3200" b="0" i="0" u="none" strike="noStrike" cap="none">
                <a:solidFill>
                  <a:schemeClr val="lt1"/>
                </a:solidFill>
                <a:latin typeface="Helvetica Neue Light"/>
                <a:ea typeface="Helvetica Neue Light"/>
                <a:cs typeface="Helvetica Neue Light"/>
                <a:sym typeface="Helvetica Neue Light"/>
              </a:defRPr>
            </a:lvl1pPr>
            <a:lvl2pPr marL="914400" marR="0" lvl="1" indent="-406400" algn="l" rtl="0">
              <a:spcBef>
                <a:spcPts val="16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2pPr>
            <a:lvl3pPr marL="1371600" marR="0" lvl="2" indent="-381000" algn="l" rtl="0">
              <a:spcBef>
                <a:spcPts val="16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3pPr>
            <a:lvl4pPr marL="1828800" marR="0" lvl="3" indent="-355600" algn="l" rtl="0">
              <a:spcBef>
                <a:spcPts val="16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4pPr>
            <a:lvl5pPr marL="2286000" marR="0" lvl="4" indent="-355600" algn="l" rtl="0">
              <a:spcBef>
                <a:spcPts val="16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0" name="Google Shape;220;p49"/>
          <p:cNvSpPr txBox="1">
            <a:spLocks noGrp="1"/>
          </p:cNvSpPr>
          <p:nvPr>
            <p:ph type="sldNum" idx="12"/>
          </p:nvPr>
        </p:nvSpPr>
        <p:spPr>
          <a:xfrm>
            <a:off x="6553200" y="4767276"/>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Helvetica Neue"/>
                <a:ea typeface="Helvetica Neue"/>
                <a:cs typeface="Helvetica Neue"/>
                <a:sym typeface="Helvetica Neue"/>
              </a:defRPr>
            </a:lvl1pPr>
            <a:lvl2pPr marL="0" marR="0" lvl="1" indent="0" algn="r" rtl="0">
              <a:spcBef>
                <a:spcPts val="0"/>
              </a:spcBef>
              <a:buNone/>
              <a:defRPr sz="1200">
                <a:solidFill>
                  <a:srgbClr val="FFFFFF"/>
                </a:solidFill>
                <a:latin typeface="Helvetica Neue"/>
                <a:ea typeface="Helvetica Neue"/>
                <a:cs typeface="Helvetica Neue"/>
                <a:sym typeface="Helvetica Neue"/>
              </a:defRPr>
            </a:lvl2pPr>
            <a:lvl3pPr marL="0" marR="0" lvl="2" indent="0" algn="r" rtl="0">
              <a:spcBef>
                <a:spcPts val="0"/>
              </a:spcBef>
              <a:buNone/>
              <a:defRPr sz="1200">
                <a:solidFill>
                  <a:srgbClr val="FFFFFF"/>
                </a:solidFill>
                <a:latin typeface="Helvetica Neue"/>
                <a:ea typeface="Helvetica Neue"/>
                <a:cs typeface="Helvetica Neue"/>
                <a:sym typeface="Helvetica Neue"/>
              </a:defRPr>
            </a:lvl3pPr>
            <a:lvl4pPr marL="0" marR="0" lvl="3" indent="0" algn="r" rtl="0">
              <a:spcBef>
                <a:spcPts val="0"/>
              </a:spcBef>
              <a:buNone/>
              <a:defRPr sz="1200">
                <a:solidFill>
                  <a:srgbClr val="FFFFFF"/>
                </a:solidFill>
                <a:latin typeface="Helvetica Neue"/>
                <a:ea typeface="Helvetica Neue"/>
                <a:cs typeface="Helvetica Neue"/>
                <a:sym typeface="Helvetica Neue"/>
              </a:defRPr>
            </a:lvl4pPr>
            <a:lvl5pPr marL="0" marR="0" lvl="4" indent="0" algn="r" rtl="0">
              <a:spcBef>
                <a:spcPts val="0"/>
              </a:spcBef>
              <a:buNone/>
              <a:defRPr sz="1200">
                <a:solidFill>
                  <a:srgbClr val="FFFFFF"/>
                </a:solidFill>
                <a:latin typeface="Helvetica Neue"/>
                <a:ea typeface="Helvetica Neue"/>
                <a:cs typeface="Helvetica Neue"/>
                <a:sym typeface="Helvetica Neue"/>
              </a:defRPr>
            </a:lvl5pPr>
            <a:lvl6pPr marL="0" marR="0" lvl="5" indent="0" algn="r" rtl="0">
              <a:spcBef>
                <a:spcPts val="0"/>
              </a:spcBef>
              <a:buNone/>
              <a:defRPr sz="1200">
                <a:solidFill>
                  <a:srgbClr val="FFFFFF"/>
                </a:solidFill>
                <a:latin typeface="Helvetica Neue"/>
                <a:ea typeface="Helvetica Neue"/>
                <a:cs typeface="Helvetica Neue"/>
                <a:sym typeface="Helvetica Neue"/>
              </a:defRPr>
            </a:lvl6pPr>
            <a:lvl7pPr marL="0" marR="0" lvl="6" indent="0" algn="r" rtl="0">
              <a:spcBef>
                <a:spcPts val="0"/>
              </a:spcBef>
              <a:buNone/>
              <a:defRPr sz="1200">
                <a:solidFill>
                  <a:srgbClr val="FFFFFF"/>
                </a:solidFill>
                <a:latin typeface="Helvetica Neue"/>
                <a:ea typeface="Helvetica Neue"/>
                <a:cs typeface="Helvetica Neue"/>
                <a:sym typeface="Helvetica Neue"/>
              </a:defRPr>
            </a:lvl7pPr>
            <a:lvl8pPr marL="0" marR="0" lvl="7" indent="0" algn="r" rtl="0">
              <a:spcBef>
                <a:spcPts val="0"/>
              </a:spcBef>
              <a:buNone/>
              <a:defRPr sz="1200">
                <a:solidFill>
                  <a:srgbClr val="FFFFFF"/>
                </a:solidFill>
                <a:latin typeface="Helvetica Neue"/>
                <a:ea typeface="Helvetica Neue"/>
                <a:cs typeface="Helvetica Neue"/>
                <a:sym typeface="Helvetica Neue"/>
              </a:defRPr>
            </a:lvl8pPr>
            <a:lvl9pPr marL="0" marR="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221"/>
        <p:cNvGrpSpPr/>
        <p:nvPr/>
      </p:nvGrpSpPr>
      <p:grpSpPr>
        <a:xfrm>
          <a:off x="0" y="0"/>
          <a:ext cx="0" cy="0"/>
          <a:chOff x="0" y="0"/>
          <a:chExt cx="0" cy="0"/>
        </a:xfrm>
      </p:grpSpPr>
      <p:sp>
        <p:nvSpPr>
          <p:cNvPr id="222" name="Google Shape;222;p5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1pPr>
            <a:lvl2pPr marR="0" lvl="1"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2pPr>
            <a:lvl3pPr marR="0" lvl="2"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3pPr>
            <a:lvl4pPr marR="0" lvl="3"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4pPr>
            <a:lvl5pPr marR="0" lvl="4"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5pPr>
            <a:lvl6pPr marR="0" lvl="5"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6pPr>
            <a:lvl7pPr marR="0" lvl="6"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7pPr>
            <a:lvl8pPr marR="0" lvl="7"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8pPr>
            <a:lvl9pPr marR="0" lvl="8" algn="ctr" rtl="0">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9pPr>
          </a:lstStyle>
          <a:p>
            <a:endParaRPr/>
          </a:p>
        </p:txBody>
      </p:sp>
      <p:sp>
        <p:nvSpPr>
          <p:cNvPr id="223" name="Google Shape;223;p50"/>
          <p:cNvSpPr txBox="1">
            <a:spLocks noGrp="1"/>
          </p:cNvSpPr>
          <p:nvPr>
            <p:ph type="body" idx="1"/>
          </p:nvPr>
        </p:nvSpPr>
        <p:spPr>
          <a:xfrm>
            <a:off x="457200" y="1200270"/>
            <a:ext cx="8229600" cy="25683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00"/>
              </a:spcBef>
              <a:spcAft>
                <a:spcPts val="0"/>
              </a:spcAft>
              <a:buClr>
                <a:srgbClr val="464749"/>
              </a:buClr>
              <a:buSzPts val="3200"/>
              <a:buFont typeface="Arial"/>
              <a:buChar char="•"/>
              <a:defRPr sz="3200" b="0" i="0" u="none" strike="noStrike" cap="none">
                <a:solidFill>
                  <a:srgbClr val="464749"/>
                </a:solidFill>
                <a:latin typeface="Helvetica Neue Light"/>
                <a:ea typeface="Helvetica Neue Light"/>
                <a:cs typeface="Helvetica Neue Light"/>
                <a:sym typeface="Helvetica Neue Light"/>
              </a:defRPr>
            </a:lvl1pPr>
            <a:lvl2pPr marL="914400" marR="0" lvl="1" indent="-406400" algn="l" rtl="0">
              <a:spcBef>
                <a:spcPts val="500"/>
              </a:spcBef>
              <a:spcAft>
                <a:spcPts val="0"/>
              </a:spcAft>
              <a:buClr>
                <a:srgbClr val="464749"/>
              </a:buClr>
              <a:buSzPts val="2800"/>
              <a:buFont typeface="Arial"/>
              <a:buChar char="–"/>
              <a:defRPr sz="2800" b="0" i="0" u="none" strike="noStrike" cap="none">
                <a:solidFill>
                  <a:srgbClr val="464749"/>
                </a:solidFill>
                <a:latin typeface="Helvetica Neue Light"/>
                <a:ea typeface="Helvetica Neue Light"/>
                <a:cs typeface="Helvetica Neue Light"/>
                <a:sym typeface="Helvetica Neue Light"/>
              </a:defRPr>
            </a:lvl2pPr>
            <a:lvl3pPr marL="1371600" marR="0" lvl="2" indent="-381000" algn="l" rtl="0">
              <a:spcBef>
                <a:spcPts val="500"/>
              </a:spcBef>
              <a:spcAft>
                <a:spcPts val="0"/>
              </a:spcAft>
              <a:buClr>
                <a:srgbClr val="464749"/>
              </a:buClr>
              <a:buSzPts val="2400"/>
              <a:buFont typeface="Arial"/>
              <a:buChar char="•"/>
              <a:defRPr sz="2400" b="0" i="0" u="none" strike="noStrike" cap="none">
                <a:solidFill>
                  <a:srgbClr val="464749"/>
                </a:solidFill>
                <a:latin typeface="Helvetica Neue Light"/>
                <a:ea typeface="Helvetica Neue Light"/>
                <a:cs typeface="Helvetica Neue Light"/>
                <a:sym typeface="Helvetica Neue Light"/>
              </a:defRPr>
            </a:lvl3pPr>
            <a:lvl4pPr marL="1828800" marR="0" lvl="3" indent="-355600" algn="l" rtl="0">
              <a:spcBef>
                <a:spcPts val="400"/>
              </a:spcBef>
              <a:spcAft>
                <a:spcPts val="0"/>
              </a:spcAft>
              <a:buClr>
                <a:srgbClr val="464749"/>
              </a:buClr>
              <a:buSzPts val="2000"/>
              <a:buFont typeface="Arial"/>
              <a:buChar char="–"/>
              <a:defRPr sz="2000" b="0" i="0" u="none" strike="noStrike" cap="none">
                <a:solidFill>
                  <a:srgbClr val="464749"/>
                </a:solidFill>
                <a:latin typeface="Helvetica Neue Light"/>
                <a:ea typeface="Helvetica Neue Light"/>
                <a:cs typeface="Helvetica Neue Light"/>
                <a:sym typeface="Helvetica Neue Light"/>
              </a:defRPr>
            </a:lvl4pPr>
            <a:lvl5pPr marL="2286000" marR="0" lvl="4" indent="-355600" algn="l" rtl="0">
              <a:spcBef>
                <a:spcPts val="400"/>
              </a:spcBef>
              <a:spcAft>
                <a:spcPts val="0"/>
              </a:spcAft>
              <a:buClr>
                <a:srgbClr val="464749"/>
              </a:buClr>
              <a:buSzPts val="2000"/>
              <a:buFont typeface="Arial"/>
              <a:buChar char="»"/>
              <a:defRPr sz="2000" b="0" i="0" u="none" strike="noStrike" cap="none">
                <a:solidFill>
                  <a:srgbClr val="464749"/>
                </a:solidFill>
                <a:latin typeface="Helvetica Neue Light"/>
                <a:ea typeface="Helvetica Neue Light"/>
                <a:cs typeface="Helvetica Neue Light"/>
                <a:sym typeface="Helvetica Neue Ligh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4" name="Google Shape;224;p50"/>
          <p:cNvSpPr txBox="1">
            <a:spLocks noGrp="1"/>
          </p:cNvSpPr>
          <p:nvPr>
            <p:ph type="dt" idx="10"/>
          </p:nvPr>
        </p:nvSpPr>
        <p:spPr>
          <a:xfrm>
            <a:off x="457200" y="4767279"/>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p50"/>
          <p:cNvSpPr txBox="1">
            <a:spLocks noGrp="1"/>
          </p:cNvSpPr>
          <p:nvPr>
            <p:ph type="ftr" idx="11"/>
          </p:nvPr>
        </p:nvSpPr>
        <p:spPr>
          <a:xfrm>
            <a:off x="3124200" y="4767279"/>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6" name="Google Shape;226;p50"/>
          <p:cNvSpPr txBox="1">
            <a:spLocks noGrp="1"/>
          </p:cNvSpPr>
          <p:nvPr>
            <p:ph type="sldNum" idx="12"/>
          </p:nvPr>
        </p:nvSpPr>
        <p:spPr>
          <a:xfrm>
            <a:off x="6553200" y="4767279"/>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a:ea typeface="Calibri"/>
                <a:cs typeface="Calibri"/>
                <a:sym typeface="Calibri"/>
              </a:defRPr>
            </a:lvl1pPr>
            <a:lvl2pPr marL="0" marR="0" lvl="1" indent="0" algn="l" rtl="0">
              <a:spcBef>
                <a:spcPts val="0"/>
              </a:spcBef>
              <a:spcAft>
                <a:spcPts val="0"/>
              </a:spcAft>
              <a:buNone/>
              <a:defRPr sz="1800">
                <a:solidFill>
                  <a:srgbClr val="000000"/>
                </a:solidFill>
                <a:latin typeface="Calibri"/>
                <a:ea typeface="Calibri"/>
                <a:cs typeface="Calibri"/>
                <a:sym typeface="Calibri"/>
              </a:defRPr>
            </a:lvl2pPr>
            <a:lvl3pPr marL="0" marR="0" lvl="2" indent="0" algn="l" rtl="0">
              <a:spcBef>
                <a:spcPts val="0"/>
              </a:spcBef>
              <a:spcAft>
                <a:spcPts val="0"/>
              </a:spcAft>
              <a:buNone/>
              <a:defRPr sz="1800">
                <a:solidFill>
                  <a:srgbClr val="000000"/>
                </a:solidFill>
                <a:latin typeface="Calibri"/>
                <a:ea typeface="Calibri"/>
                <a:cs typeface="Calibri"/>
                <a:sym typeface="Calibri"/>
              </a:defRPr>
            </a:lvl3pPr>
            <a:lvl4pPr marL="0" marR="0" lvl="3" indent="0" algn="l" rtl="0">
              <a:spcBef>
                <a:spcPts val="0"/>
              </a:spcBef>
              <a:spcAft>
                <a:spcPts val="0"/>
              </a:spcAft>
              <a:buNone/>
              <a:defRPr sz="1800">
                <a:solidFill>
                  <a:srgbClr val="000000"/>
                </a:solidFill>
                <a:latin typeface="Calibri"/>
                <a:ea typeface="Calibri"/>
                <a:cs typeface="Calibri"/>
                <a:sym typeface="Calibri"/>
              </a:defRPr>
            </a:lvl4pPr>
            <a:lvl5pPr marL="0" marR="0" lvl="4" indent="0" algn="l" rtl="0">
              <a:spcBef>
                <a:spcPts val="0"/>
              </a:spcBef>
              <a:spcAft>
                <a:spcPts val="0"/>
              </a:spcAft>
              <a:buNone/>
              <a:defRPr sz="1800">
                <a:solidFill>
                  <a:srgbClr val="000000"/>
                </a:solidFill>
                <a:latin typeface="Calibri"/>
                <a:ea typeface="Calibri"/>
                <a:cs typeface="Calibri"/>
                <a:sym typeface="Calibri"/>
              </a:defRPr>
            </a:lvl5pPr>
            <a:lvl6pPr marL="0" marR="0" lvl="5" indent="0" algn="l" rtl="0">
              <a:spcBef>
                <a:spcPts val="0"/>
              </a:spcBef>
              <a:spcAft>
                <a:spcPts val="0"/>
              </a:spcAft>
              <a:buNone/>
              <a:defRPr sz="1800">
                <a:solidFill>
                  <a:srgbClr val="000000"/>
                </a:solidFill>
                <a:latin typeface="Calibri"/>
                <a:ea typeface="Calibri"/>
                <a:cs typeface="Calibri"/>
                <a:sym typeface="Calibri"/>
              </a:defRPr>
            </a:lvl6pPr>
            <a:lvl7pPr marL="0" marR="0" lvl="6" indent="0" algn="l" rtl="0">
              <a:spcBef>
                <a:spcPts val="0"/>
              </a:spcBef>
              <a:spcAft>
                <a:spcPts val="0"/>
              </a:spcAft>
              <a:buNone/>
              <a:defRPr sz="1800">
                <a:solidFill>
                  <a:srgbClr val="000000"/>
                </a:solidFill>
                <a:latin typeface="Calibri"/>
                <a:ea typeface="Calibri"/>
                <a:cs typeface="Calibri"/>
                <a:sym typeface="Calibri"/>
              </a:defRPr>
            </a:lvl7pPr>
            <a:lvl8pPr marL="0" marR="0" lvl="7" indent="0" algn="l" rtl="0">
              <a:spcBef>
                <a:spcPts val="0"/>
              </a:spcBef>
              <a:spcAft>
                <a:spcPts val="0"/>
              </a:spcAft>
              <a:buNone/>
              <a:defRPr sz="1800">
                <a:solidFill>
                  <a:srgbClr val="000000"/>
                </a:solidFill>
                <a:latin typeface="Calibri"/>
                <a:ea typeface="Calibri"/>
                <a:cs typeface="Calibri"/>
                <a:sym typeface="Calibri"/>
              </a:defRPr>
            </a:lvl8pPr>
            <a:lvl9pPr marL="0" marR="0" lvl="8" indent="0" algn="l" rtl="0">
              <a:spcBef>
                <a:spcPts val="0"/>
              </a:spcBef>
              <a:spcAft>
                <a:spcPts val="0"/>
              </a:spcAft>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7"/>
        <p:cNvGrpSpPr/>
        <p:nvPr/>
      </p:nvGrpSpPr>
      <p:grpSpPr>
        <a:xfrm>
          <a:off x="0" y="0"/>
          <a:ext cx="0" cy="0"/>
          <a:chOff x="0" y="0"/>
          <a:chExt cx="0" cy="0"/>
        </a:xfrm>
      </p:grpSpPr>
      <p:sp>
        <p:nvSpPr>
          <p:cNvPr id="228" name="Google Shape;228;p5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0081C6"/>
              </a:buClr>
              <a:buSzPts val="3200"/>
              <a:buFont typeface="Aria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51"/>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500"/>
              </a:spcBef>
              <a:spcAft>
                <a:spcPts val="0"/>
              </a:spcAft>
              <a:buClr>
                <a:srgbClr val="464749"/>
              </a:buClr>
              <a:buSzPts val="2400"/>
              <a:buNone/>
              <a:defRPr sz="2400" b="1"/>
            </a:lvl1pPr>
            <a:lvl2pPr marL="914400" lvl="1" indent="-228600" algn="l" rtl="0">
              <a:spcBef>
                <a:spcPts val="1600"/>
              </a:spcBef>
              <a:spcAft>
                <a:spcPts val="0"/>
              </a:spcAft>
              <a:buClr>
                <a:srgbClr val="464749"/>
              </a:buClr>
              <a:buSzPts val="2000"/>
              <a:buNone/>
              <a:defRPr sz="2000" b="1"/>
            </a:lvl2pPr>
            <a:lvl3pPr marL="1371600" lvl="2" indent="-228600" algn="l" rtl="0">
              <a:spcBef>
                <a:spcPts val="1600"/>
              </a:spcBef>
              <a:spcAft>
                <a:spcPts val="0"/>
              </a:spcAft>
              <a:buClr>
                <a:srgbClr val="464749"/>
              </a:buClr>
              <a:buSzPts val="1800"/>
              <a:buNone/>
              <a:defRPr sz="1800" b="1"/>
            </a:lvl3pPr>
            <a:lvl4pPr marL="1828800" lvl="3" indent="-228600" algn="l" rtl="0">
              <a:spcBef>
                <a:spcPts val="1600"/>
              </a:spcBef>
              <a:spcAft>
                <a:spcPts val="0"/>
              </a:spcAft>
              <a:buClr>
                <a:srgbClr val="464749"/>
              </a:buClr>
              <a:buSzPts val="1600"/>
              <a:buNone/>
              <a:defRPr sz="1600" b="1"/>
            </a:lvl4pPr>
            <a:lvl5pPr marL="2286000" lvl="4" indent="-228600" algn="l" rtl="0">
              <a:spcBef>
                <a:spcPts val="1600"/>
              </a:spcBef>
              <a:spcAft>
                <a:spcPts val="0"/>
              </a:spcAft>
              <a:buClr>
                <a:srgbClr val="464749"/>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230" name="Google Shape;230;p51"/>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500"/>
              </a:spcBef>
              <a:spcAft>
                <a:spcPts val="0"/>
              </a:spcAft>
              <a:buClr>
                <a:srgbClr val="464749"/>
              </a:buClr>
              <a:buSzPts val="2400"/>
              <a:buChar char="●"/>
              <a:defRPr sz="2400"/>
            </a:lvl1pPr>
            <a:lvl2pPr marL="914400" lvl="1" indent="-355600" algn="l" rtl="0">
              <a:spcBef>
                <a:spcPts val="1600"/>
              </a:spcBef>
              <a:spcAft>
                <a:spcPts val="0"/>
              </a:spcAft>
              <a:buClr>
                <a:srgbClr val="464749"/>
              </a:buClr>
              <a:buSzPts val="2000"/>
              <a:buChar char="○"/>
              <a:defRPr sz="2000"/>
            </a:lvl2pPr>
            <a:lvl3pPr marL="1371600" lvl="2" indent="-342900" algn="l" rtl="0">
              <a:spcBef>
                <a:spcPts val="1600"/>
              </a:spcBef>
              <a:spcAft>
                <a:spcPts val="0"/>
              </a:spcAft>
              <a:buClr>
                <a:srgbClr val="464749"/>
              </a:buClr>
              <a:buSzPts val="1800"/>
              <a:buChar char="■"/>
              <a:defRPr sz="1800"/>
            </a:lvl3pPr>
            <a:lvl4pPr marL="1828800" lvl="3" indent="-330200" algn="l" rtl="0">
              <a:spcBef>
                <a:spcPts val="1600"/>
              </a:spcBef>
              <a:spcAft>
                <a:spcPts val="0"/>
              </a:spcAft>
              <a:buClr>
                <a:srgbClr val="464749"/>
              </a:buClr>
              <a:buSzPts val="1600"/>
              <a:buChar char="●"/>
              <a:defRPr sz="1600"/>
            </a:lvl4pPr>
            <a:lvl5pPr marL="2286000" lvl="4" indent="-330200" algn="l" rtl="0">
              <a:spcBef>
                <a:spcPts val="1600"/>
              </a:spcBef>
              <a:spcAft>
                <a:spcPts val="0"/>
              </a:spcAft>
              <a:buClr>
                <a:srgbClr val="464749"/>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231" name="Google Shape;231;p51"/>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500"/>
              </a:spcBef>
              <a:spcAft>
                <a:spcPts val="0"/>
              </a:spcAft>
              <a:buClr>
                <a:srgbClr val="464749"/>
              </a:buClr>
              <a:buSzPts val="2400"/>
              <a:buNone/>
              <a:defRPr sz="2400" b="1"/>
            </a:lvl1pPr>
            <a:lvl2pPr marL="914400" lvl="1" indent="-228600" algn="l" rtl="0">
              <a:spcBef>
                <a:spcPts val="1600"/>
              </a:spcBef>
              <a:spcAft>
                <a:spcPts val="0"/>
              </a:spcAft>
              <a:buClr>
                <a:srgbClr val="464749"/>
              </a:buClr>
              <a:buSzPts val="2000"/>
              <a:buNone/>
              <a:defRPr sz="2000" b="1"/>
            </a:lvl2pPr>
            <a:lvl3pPr marL="1371600" lvl="2" indent="-228600" algn="l" rtl="0">
              <a:spcBef>
                <a:spcPts val="1600"/>
              </a:spcBef>
              <a:spcAft>
                <a:spcPts val="0"/>
              </a:spcAft>
              <a:buClr>
                <a:srgbClr val="464749"/>
              </a:buClr>
              <a:buSzPts val="1800"/>
              <a:buNone/>
              <a:defRPr sz="1800" b="1"/>
            </a:lvl3pPr>
            <a:lvl4pPr marL="1828800" lvl="3" indent="-228600" algn="l" rtl="0">
              <a:spcBef>
                <a:spcPts val="1600"/>
              </a:spcBef>
              <a:spcAft>
                <a:spcPts val="0"/>
              </a:spcAft>
              <a:buClr>
                <a:srgbClr val="464749"/>
              </a:buClr>
              <a:buSzPts val="1600"/>
              <a:buNone/>
              <a:defRPr sz="1600" b="1"/>
            </a:lvl4pPr>
            <a:lvl5pPr marL="2286000" lvl="4" indent="-228600" algn="l" rtl="0">
              <a:spcBef>
                <a:spcPts val="1600"/>
              </a:spcBef>
              <a:spcAft>
                <a:spcPts val="0"/>
              </a:spcAft>
              <a:buClr>
                <a:srgbClr val="464749"/>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232" name="Google Shape;232;p51"/>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500"/>
              </a:spcBef>
              <a:spcAft>
                <a:spcPts val="0"/>
              </a:spcAft>
              <a:buClr>
                <a:srgbClr val="464749"/>
              </a:buClr>
              <a:buSzPts val="2400"/>
              <a:buChar char="●"/>
              <a:defRPr sz="2400"/>
            </a:lvl1pPr>
            <a:lvl2pPr marL="914400" lvl="1" indent="-355600" algn="l" rtl="0">
              <a:spcBef>
                <a:spcPts val="1600"/>
              </a:spcBef>
              <a:spcAft>
                <a:spcPts val="0"/>
              </a:spcAft>
              <a:buClr>
                <a:srgbClr val="464749"/>
              </a:buClr>
              <a:buSzPts val="2000"/>
              <a:buChar char="○"/>
              <a:defRPr sz="2000"/>
            </a:lvl2pPr>
            <a:lvl3pPr marL="1371600" lvl="2" indent="-342900" algn="l" rtl="0">
              <a:spcBef>
                <a:spcPts val="1600"/>
              </a:spcBef>
              <a:spcAft>
                <a:spcPts val="0"/>
              </a:spcAft>
              <a:buClr>
                <a:srgbClr val="464749"/>
              </a:buClr>
              <a:buSzPts val="1800"/>
              <a:buChar char="■"/>
              <a:defRPr sz="1800"/>
            </a:lvl3pPr>
            <a:lvl4pPr marL="1828800" lvl="3" indent="-330200" algn="l" rtl="0">
              <a:spcBef>
                <a:spcPts val="1600"/>
              </a:spcBef>
              <a:spcAft>
                <a:spcPts val="0"/>
              </a:spcAft>
              <a:buClr>
                <a:srgbClr val="464749"/>
              </a:buClr>
              <a:buSzPts val="1600"/>
              <a:buChar char="●"/>
              <a:defRPr sz="1600"/>
            </a:lvl4pPr>
            <a:lvl5pPr marL="2286000" lvl="4" indent="-330200" algn="l" rtl="0">
              <a:spcBef>
                <a:spcPts val="1600"/>
              </a:spcBef>
              <a:spcAft>
                <a:spcPts val="0"/>
              </a:spcAft>
              <a:buClr>
                <a:srgbClr val="464749"/>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233" name="Google Shape;233;p5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8"/>
        <p:cNvGrpSpPr/>
        <p:nvPr/>
      </p:nvGrpSpPr>
      <p:grpSpPr>
        <a:xfrm>
          <a:off x="0" y="0"/>
          <a:ext cx="0" cy="0"/>
          <a:chOff x="0" y="0"/>
          <a:chExt cx="0" cy="0"/>
        </a:xfrm>
      </p:grpSpPr>
      <p:sp>
        <p:nvSpPr>
          <p:cNvPr id="239" name="Google Shape;239;p53"/>
          <p:cNvSpPr txBox="1">
            <a:spLocks noGrp="1"/>
          </p:cNvSpPr>
          <p:nvPr>
            <p:ph type="ctrTitle"/>
          </p:nvPr>
        </p:nvSpPr>
        <p:spPr>
          <a:xfrm>
            <a:off x="685800" y="1598119"/>
            <a:ext cx="7772400" cy="1102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0" name="Google Shape;240;p53"/>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800"/>
              <a:buNone/>
              <a:defRPr>
                <a:solidFill>
                  <a:srgbClr val="888888"/>
                </a:solidFill>
              </a:defRPr>
            </a:lvl1pPr>
            <a:lvl2pPr lvl="1" algn="ctr" rtl="0">
              <a:lnSpc>
                <a:spcPct val="115000"/>
              </a:lnSpc>
              <a:spcBef>
                <a:spcPts val="1600"/>
              </a:spcBef>
              <a:spcAft>
                <a:spcPts val="0"/>
              </a:spcAft>
              <a:buSzPts val="1400"/>
              <a:buNone/>
              <a:defRPr>
                <a:solidFill>
                  <a:srgbClr val="888888"/>
                </a:solidFill>
              </a:defRPr>
            </a:lvl2pPr>
            <a:lvl3pPr lvl="2" algn="ctr" rtl="0">
              <a:lnSpc>
                <a:spcPct val="115000"/>
              </a:lnSpc>
              <a:spcBef>
                <a:spcPts val="1600"/>
              </a:spcBef>
              <a:spcAft>
                <a:spcPts val="0"/>
              </a:spcAft>
              <a:buSzPts val="1400"/>
              <a:buNone/>
              <a:defRPr>
                <a:solidFill>
                  <a:srgbClr val="888888"/>
                </a:solidFill>
              </a:defRPr>
            </a:lvl3pPr>
            <a:lvl4pPr lvl="3" algn="ctr" rtl="0">
              <a:lnSpc>
                <a:spcPct val="115000"/>
              </a:lnSpc>
              <a:spcBef>
                <a:spcPts val="1600"/>
              </a:spcBef>
              <a:spcAft>
                <a:spcPts val="0"/>
              </a:spcAft>
              <a:buSzPts val="1400"/>
              <a:buNone/>
              <a:defRPr>
                <a:solidFill>
                  <a:srgbClr val="888888"/>
                </a:solidFill>
              </a:defRPr>
            </a:lvl4pPr>
            <a:lvl5pPr lvl="4" algn="ctr" rtl="0">
              <a:lnSpc>
                <a:spcPct val="115000"/>
              </a:lnSpc>
              <a:spcBef>
                <a:spcPts val="1600"/>
              </a:spcBef>
              <a:spcAft>
                <a:spcPts val="0"/>
              </a:spcAft>
              <a:buSzPts val="1400"/>
              <a:buNone/>
              <a:defRPr>
                <a:solidFill>
                  <a:srgbClr val="888888"/>
                </a:solidFill>
              </a:defRPr>
            </a:lvl5pPr>
            <a:lvl6pPr lvl="5" algn="ctr" rtl="0">
              <a:lnSpc>
                <a:spcPct val="115000"/>
              </a:lnSpc>
              <a:spcBef>
                <a:spcPts val="1600"/>
              </a:spcBef>
              <a:spcAft>
                <a:spcPts val="0"/>
              </a:spcAft>
              <a:buSzPts val="1400"/>
              <a:buNone/>
              <a:defRPr>
                <a:solidFill>
                  <a:srgbClr val="888888"/>
                </a:solidFill>
              </a:defRPr>
            </a:lvl6pPr>
            <a:lvl7pPr lvl="6" algn="ctr" rtl="0">
              <a:lnSpc>
                <a:spcPct val="115000"/>
              </a:lnSpc>
              <a:spcBef>
                <a:spcPts val="1600"/>
              </a:spcBef>
              <a:spcAft>
                <a:spcPts val="0"/>
              </a:spcAft>
              <a:buSzPts val="1400"/>
              <a:buNone/>
              <a:defRPr>
                <a:solidFill>
                  <a:srgbClr val="888888"/>
                </a:solidFill>
              </a:defRPr>
            </a:lvl7pPr>
            <a:lvl8pPr lvl="7" algn="ctr" rtl="0">
              <a:lnSpc>
                <a:spcPct val="115000"/>
              </a:lnSpc>
              <a:spcBef>
                <a:spcPts val="1600"/>
              </a:spcBef>
              <a:spcAft>
                <a:spcPts val="0"/>
              </a:spcAft>
              <a:buSzPts val="1400"/>
              <a:buNone/>
              <a:defRPr>
                <a:solidFill>
                  <a:srgbClr val="888888"/>
                </a:solidFill>
              </a:defRPr>
            </a:lvl8pPr>
            <a:lvl9pPr lvl="8" algn="ctr" rtl="0">
              <a:lnSpc>
                <a:spcPct val="115000"/>
              </a:lnSpc>
              <a:spcBef>
                <a:spcPts val="1600"/>
              </a:spcBef>
              <a:spcAft>
                <a:spcPts val="1600"/>
              </a:spcAft>
              <a:buSzPts val="1400"/>
              <a:buNone/>
              <a:defRPr>
                <a:solidFill>
                  <a:srgbClr val="888888"/>
                </a:solidFill>
              </a:defRPr>
            </a:lvl9pPr>
          </a:lstStyle>
          <a:p>
            <a:endParaRPr/>
          </a:p>
        </p:txBody>
      </p:sp>
      <p:sp>
        <p:nvSpPr>
          <p:cNvPr id="241" name="Google Shape;241;p53"/>
          <p:cNvSpPr txBox="1">
            <a:spLocks noGrp="1"/>
          </p:cNvSpPr>
          <p:nvPr>
            <p:ph type="dt" idx="10"/>
          </p:nvPr>
        </p:nvSpPr>
        <p:spPr>
          <a:xfrm>
            <a:off x="457200" y="4767369"/>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2" name="Google Shape;242;p53"/>
          <p:cNvSpPr txBox="1">
            <a:spLocks noGrp="1"/>
          </p:cNvSpPr>
          <p:nvPr>
            <p:ph type="ftr" idx="11"/>
          </p:nvPr>
        </p:nvSpPr>
        <p:spPr>
          <a:xfrm>
            <a:off x="3124200" y="4767369"/>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3" name="Google Shape;243;p53"/>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1000"/>
              <a:buFont typeface="Arial"/>
              <a:buNone/>
              <a:defRPr/>
            </a:lvl1pPr>
            <a:lvl2pPr marL="0" lvl="1" indent="0" algn="r" rtl="0">
              <a:buClr>
                <a:schemeClr val="dk2"/>
              </a:buClr>
              <a:buSzPts val="1000"/>
              <a:buFont typeface="Arial"/>
              <a:buNone/>
              <a:defRPr/>
            </a:lvl2pPr>
            <a:lvl3pPr marL="0" lvl="2" indent="0" algn="r" rtl="0">
              <a:buClr>
                <a:schemeClr val="dk2"/>
              </a:buClr>
              <a:buSzPts val="1000"/>
              <a:buFont typeface="Arial"/>
              <a:buNone/>
              <a:defRPr/>
            </a:lvl3pPr>
            <a:lvl4pPr marL="0" lvl="3" indent="0" algn="r" rtl="0">
              <a:buClr>
                <a:schemeClr val="dk2"/>
              </a:buClr>
              <a:buSzPts val="1000"/>
              <a:buFont typeface="Arial"/>
              <a:buNone/>
              <a:defRPr/>
            </a:lvl4pPr>
            <a:lvl5pPr marL="0" lvl="4" indent="0" algn="r" rtl="0">
              <a:buClr>
                <a:schemeClr val="dk2"/>
              </a:buClr>
              <a:buSzPts val="1000"/>
              <a:buFont typeface="Arial"/>
              <a:buNone/>
              <a:defRPr/>
            </a:lvl5pPr>
            <a:lvl6pPr marL="0" lvl="5" indent="0" algn="r" rtl="0">
              <a:buClr>
                <a:schemeClr val="dk2"/>
              </a:buClr>
              <a:buSzPts val="1000"/>
              <a:buFont typeface="Arial"/>
              <a:buNone/>
              <a:defRPr/>
            </a:lvl6pPr>
            <a:lvl7pPr marL="0" lvl="6" indent="0" algn="r" rtl="0">
              <a:buClr>
                <a:schemeClr val="dk2"/>
              </a:buClr>
              <a:buSzPts val="1000"/>
              <a:buFont typeface="Arial"/>
              <a:buNone/>
              <a:defRPr/>
            </a:lvl7pPr>
            <a:lvl8pPr marL="0" lvl="7" indent="0" algn="r" rtl="0">
              <a:buClr>
                <a:schemeClr val="dk2"/>
              </a:buClr>
              <a:buSzPts val="1000"/>
              <a:buFont typeface="Arial"/>
              <a:buNone/>
              <a:defRPr/>
            </a:lvl8pPr>
            <a:lvl9pPr marL="0" lvl="8" indent="0" algn="r" rtl="0">
              <a:buClr>
                <a:schemeClr val="dk2"/>
              </a:buClr>
              <a:buSzPts val="10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4"/>
        <p:cNvGrpSpPr/>
        <p:nvPr/>
      </p:nvGrpSpPr>
      <p:grpSpPr>
        <a:xfrm>
          <a:off x="0" y="0"/>
          <a:ext cx="0" cy="0"/>
          <a:chOff x="0" y="0"/>
          <a:chExt cx="0" cy="0"/>
        </a:xfrm>
      </p:grpSpPr>
      <p:sp>
        <p:nvSpPr>
          <p:cNvPr id="245" name="Google Shape;245;p54"/>
          <p:cNvSpPr txBox="1">
            <a:spLocks noGrp="1"/>
          </p:cNvSpPr>
          <p:nvPr>
            <p:ph type="title"/>
          </p:nvPr>
        </p:nvSpPr>
        <p:spPr>
          <a:xfrm>
            <a:off x="311700" y="445030"/>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6" name="Google Shape;246;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47" name="Google Shape;247;p54"/>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8"/>
        <p:cNvGrpSpPr/>
        <p:nvPr/>
      </p:nvGrpSpPr>
      <p:grpSpPr>
        <a:xfrm>
          <a:off x="0" y="0"/>
          <a:ext cx="0" cy="0"/>
          <a:chOff x="0" y="0"/>
          <a:chExt cx="0" cy="0"/>
        </a:xfrm>
      </p:grpSpPr>
      <p:sp>
        <p:nvSpPr>
          <p:cNvPr id="249" name="Google Shape;249;p55"/>
          <p:cNvSpPr txBox="1">
            <a:spLocks noGrp="1"/>
          </p:cNvSpPr>
          <p:nvPr>
            <p:ph type="title"/>
          </p:nvPr>
        </p:nvSpPr>
        <p:spPr>
          <a:xfrm>
            <a:off x="311700" y="2150855"/>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50" name="Google Shape;250;p55"/>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1"/>
        <p:cNvGrpSpPr/>
        <p:nvPr/>
      </p:nvGrpSpPr>
      <p:grpSpPr>
        <a:xfrm>
          <a:off x="0" y="0"/>
          <a:ext cx="0" cy="0"/>
          <a:chOff x="0" y="0"/>
          <a:chExt cx="0" cy="0"/>
        </a:xfrm>
      </p:grpSpPr>
      <p:sp>
        <p:nvSpPr>
          <p:cNvPr id="252" name="Google Shape;252;p56"/>
          <p:cNvSpPr txBox="1">
            <a:spLocks noGrp="1"/>
          </p:cNvSpPr>
          <p:nvPr>
            <p:ph type="title"/>
          </p:nvPr>
        </p:nvSpPr>
        <p:spPr>
          <a:xfrm>
            <a:off x="311700" y="445030"/>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3" name="Google Shape;253;p5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54" name="Google Shape;254;p5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55" name="Google Shape;255;p56"/>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6"/>
        <p:cNvGrpSpPr/>
        <p:nvPr/>
      </p:nvGrpSpPr>
      <p:grpSpPr>
        <a:xfrm>
          <a:off x="0" y="0"/>
          <a:ext cx="0" cy="0"/>
          <a:chOff x="0" y="0"/>
          <a:chExt cx="0" cy="0"/>
        </a:xfrm>
      </p:grpSpPr>
      <p:sp>
        <p:nvSpPr>
          <p:cNvPr id="257" name="Google Shape;257;p57"/>
          <p:cNvSpPr txBox="1">
            <a:spLocks noGrp="1"/>
          </p:cNvSpPr>
          <p:nvPr>
            <p:ph type="title"/>
          </p:nvPr>
        </p:nvSpPr>
        <p:spPr>
          <a:xfrm>
            <a:off x="311700" y="445030"/>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8" name="Google Shape;258;p57"/>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9"/>
        <p:cNvGrpSpPr/>
        <p:nvPr/>
      </p:nvGrpSpPr>
      <p:grpSpPr>
        <a:xfrm>
          <a:off x="0" y="0"/>
          <a:ext cx="0" cy="0"/>
          <a:chOff x="0" y="0"/>
          <a:chExt cx="0" cy="0"/>
        </a:xfrm>
      </p:grpSpPr>
      <p:sp>
        <p:nvSpPr>
          <p:cNvPr id="260" name="Google Shape;260;p5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61" name="Google Shape;261;p58"/>
          <p:cNvSpPr txBox="1">
            <a:spLocks noGrp="1"/>
          </p:cNvSpPr>
          <p:nvPr>
            <p:ph type="body" idx="1"/>
          </p:nvPr>
        </p:nvSpPr>
        <p:spPr>
          <a:xfrm>
            <a:off x="311700" y="1389602"/>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62" name="Google Shape;262;p58"/>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3"/>
        <p:cNvGrpSpPr/>
        <p:nvPr/>
      </p:nvGrpSpPr>
      <p:grpSpPr>
        <a:xfrm>
          <a:off x="0" y="0"/>
          <a:ext cx="0" cy="0"/>
          <a:chOff x="0" y="0"/>
          <a:chExt cx="0" cy="0"/>
        </a:xfrm>
      </p:grpSpPr>
      <p:sp>
        <p:nvSpPr>
          <p:cNvPr id="264" name="Google Shape;264;p59"/>
          <p:cNvSpPr txBox="1">
            <a:spLocks noGrp="1"/>
          </p:cNvSpPr>
          <p:nvPr>
            <p:ph type="title"/>
          </p:nvPr>
        </p:nvSpPr>
        <p:spPr>
          <a:xfrm>
            <a:off x="490250" y="450152"/>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65" name="Google Shape;265;p59"/>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6"/>
        <p:cNvGrpSpPr/>
        <p:nvPr/>
      </p:nvGrpSpPr>
      <p:grpSpPr>
        <a:xfrm>
          <a:off x="0" y="0"/>
          <a:ext cx="0" cy="0"/>
          <a:chOff x="0" y="0"/>
          <a:chExt cx="0" cy="0"/>
        </a:xfrm>
      </p:grpSpPr>
      <p:sp>
        <p:nvSpPr>
          <p:cNvPr id="267" name="Google Shape;267;p6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Arial"/>
              <a:ea typeface="Arial"/>
              <a:cs typeface="Arial"/>
              <a:sym typeface="Arial"/>
            </a:endParaRPr>
          </a:p>
        </p:txBody>
      </p:sp>
      <p:sp>
        <p:nvSpPr>
          <p:cNvPr id="268" name="Google Shape;268;p6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69" name="Google Shape;269;p60"/>
          <p:cNvSpPr txBox="1">
            <a:spLocks noGrp="1"/>
          </p:cNvSpPr>
          <p:nvPr>
            <p:ph type="subTitle" idx="1"/>
          </p:nvPr>
        </p:nvSpPr>
        <p:spPr>
          <a:xfrm>
            <a:off x="265500" y="2803076"/>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0" name="Google Shape;270;p60"/>
          <p:cNvSpPr txBox="1">
            <a:spLocks noGrp="1"/>
          </p:cNvSpPr>
          <p:nvPr>
            <p:ph type="body" idx="2"/>
          </p:nvPr>
        </p:nvSpPr>
        <p:spPr>
          <a:xfrm>
            <a:off x="4939500" y="724079"/>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71" name="Google Shape;271;p60"/>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2"/>
        <p:cNvGrpSpPr/>
        <p:nvPr/>
      </p:nvGrpSpPr>
      <p:grpSpPr>
        <a:xfrm>
          <a:off x="0" y="0"/>
          <a:ext cx="0" cy="0"/>
          <a:chOff x="0" y="0"/>
          <a:chExt cx="0" cy="0"/>
        </a:xfrm>
      </p:grpSpPr>
      <p:sp>
        <p:nvSpPr>
          <p:cNvPr id="273" name="Google Shape;273;p6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74" name="Google Shape;274;p61"/>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5"/>
        <p:cNvGrpSpPr/>
        <p:nvPr/>
      </p:nvGrpSpPr>
      <p:grpSpPr>
        <a:xfrm>
          <a:off x="0" y="0"/>
          <a:ext cx="0" cy="0"/>
          <a:chOff x="0" y="0"/>
          <a:chExt cx="0" cy="0"/>
        </a:xfrm>
      </p:grpSpPr>
      <p:sp>
        <p:nvSpPr>
          <p:cNvPr id="276" name="Google Shape;276;p62"/>
          <p:cNvSpPr txBox="1">
            <a:spLocks noGrp="1"/>
          </p:cNvSpPr>
          <p:nvPr>
            <p:ph type="title"/>
          </p:nvPr>
        </p:nvSpPr>
        <p:spPr>
          <a:xfrm>
            <a:off x="311700" y="1106129"/>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277" name="Google Shape;277;p62"/>
          <p:cNvSpPr txBox="1">
            <a:spLocks noGrp="1"/>
          </p:cNvSpPr>
          <p:nvPr>
            <p:ph type="body" idx="1"/>
          </p:nvPr>
        </p:nvSpPr>
        <p:spPr>
          <a:xfrm>
            <a:off x="311700" y="3152231"/>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78" name="Google Shape;278;p62"/>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
        <p:cNvGrpSpPr/>
        <p:nvPr/>
      </p:nvGrpSpPr>
      <p:grpSpPr>
        <a:xfrm>
          <a:off x="0" y="0"/>
          <a:ext cx="0" cy="0"/>
          <a:chOff x="0" y="0"/>
          <a:chExt cx="0" cy="0"/>
        </a:xfrm>
      </p:grpSpPr>
      <p:sp>
        <p:nvSpPr>
          <p:cNvPr id="280" name="Google Shape;280;p63"/>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lvl="0" indent="0" algn="r" rtl="0">
              <a:buClr>
                <a:srgbClr val="595959"/>
              </a:buClr>
              <a:buSzPts val="1000"/>
              <a:buFont typeface="Arial"/>
              <a:buNone/>
              <a:defRPr sz="1000">
                <a:solidFill>
                  <a:srgbClr val="595959"/>
                </a:solidFill>
                <a:latin typeface="Arial"/>
                <a:ea typeface="Arial"/>
                <a:cs typeface="Arial"/>
                <a:sym typeface="Arial"/>
              </a:defRPr>
            </a:lvl1pPr>
            <a:lvl2pPr marL="0" lvl="1" indent="0" algn="r" rtl="0">
              <a:buClr>
                <a:srgbClr val="595959"/>
              </a:buClr>
              <a:buSzPts val="1000"/>
              <a:buFont typeface="Arial"/>
              <a:buNone/>
              <a:defRPr sz="1000">
                <a:solidFill>
                  <a:srgbClr val="595959"/>
                </a:solidFill>
                <a:latin typeface="Arial"/>
                <a:ea typeface="Arial"/>
                <a:cs typeface="Arial"/>
                <a:sym typeface="Arial"/>
              </a:defRPr>
            </a:lvl2pPr>
            <a:lvl3pPr marL="0" lvl="2" indent="0" algn="r" rtl="0">
              <a:buClr>
                <a:srgbClr val="595959"/>
              </a:buClr>
              <a:buSzPts val="1000"/>
              <a:buFont typeface="Arial"/>
              <a:buNone/>
              <a:defRPr sz="1000">
                <a:solidFill>
                  <a:srgbClr val="595959"/>
                </a:solidFill>
                <a:latin typeface="Arial"/>
                <a:ea typeface="Arial"/>
                <a:cs typeface="Arial"/>
                <a:sym typeface="Arial"/>
              </a:defRPr>
            </a:lvl3pPr>
            <a:lvl4pPr marL="0" lvl="3" indent="0" algn="r" rtl="0">
              <a:buClr>
                <a:srgbClr val="595959"/>
              </a:buClr>
              <a:buSzPts val="1000"/>
              <a:buFont typeface="Arial"/>
              <a:buNone/>
              <a:defRPr sz="1000">
                <a:solidFill>
                  <a:srgbClr val="595959"/>
                </a:solidFill>
                <a:latin typeface="Arial"/>
                <a:ea typeface="Arial"/>
                <a:cs typeface="Arial"/>
                <a:sym typeface="Arial"/>
              </a:defRPr>
            </a:lvl4pPr>
            <a:lvl5pPr marL="0" lvl="4" indent="0" algn="r" rtl="0">
              <a:buClr>
                <a:srgbClr val="595959"/>
              </a:buClr>
              <a:buSzPts val="1000"/>
              <a:buFont typeface="Arial"/>
              <a:buNone/>
              <a:defRPr sz="1000">
                <a:solidFill>
                  <a:srgbClr val="595959"/>
                </a:solidFill>
                <a:latin typeface="Arial"/>
                <a:ea typeface="Arial"/>
                <a:cs typeface="Arial"/>
                <a:sym typeface="Arial"/>
              </a:defRPr>
            </a:lvl5pPr>
            <a:lvl6pPr marL="0" lvl="5" indent="0" algn="r" rtl="0">
              <a:buClr>
                <a:srgbClr val="595959"/>
              </a:buClr>
              <a:buSzPts val="1000"/>
              <a:buFont typeface="Arial"/>
              <a:buNone/>
              <a:defRPr sz="1000">
                <a:solidFill>
                  <a:srgbClr val="595959"/>
                </a:solidFill>
                <a:latin typeface="Arial"/>
                <a:ea typeface="Arial"/>
                <a:cs typeface="Arial"/>
                <a:sym typeface="Arial"/>
              </a:defRPr>
            </a:lvl6pPr>
            <a:lvl7pPr marL="0" lvl="6" indent="0" algn="r" rtl="0">
              <a:buClr>
                <a:srgbClr val="595959"/>
              </a:buClr>
              <a:buSzPts val="1000"/>
              <a:buFont typeface="Arial"/>
              <a:buNone/>
              <a:defRPr sz="1000">
                <a:solidFill>
                  <a:srgbClr val="595959"/>
                </a:solidFill>
                <a:latin typeface="Arial"/>
                <a:ea typeface="Arial"/>
                <a:cs typeface="Arial"/>
                <a:sym typeface="Arial"/>
              </a:defRPr>
            </a:lvl7pPr>
            <a:lvl8pPr marL="0" lvl="7" indent="0" algn="r" rtl="0">
              <a:buClr>
                <a:srgbClr val="595959"/>
              </a:buClr>
              <a:buSzPts val="1000"/>
              <a:buFont typeface="Arial"/>
              <a:buNone/>
              <a:defRPr sz="1000">
                <a:solidFill>
                  <a:srgbClr val="595959"/>
                </a:solidFill>
                <a:latin typeface="Arial"/>
                <a:ea typeface="Arial"/>
                <a:cs typeface="Arial"/>
                <a:sym typeface="Arial"/>
              </a:defRPr>
            </a:lvl8pPr>
            <a:lvl9pPr marL="0" lvl="8" indent="0" algn="r" rtl="0">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81"/>
        <p:cNvGrpSpPr/>
        <p:nvPr/>
      </p:nvGrpSpPr>
      <p:grpSpPr>
        <a:xfrm>
          <a:off x="0" y="0"/>
          <a:ext cx="0" cy="0"/>
          <a:chOff x="0" y="0"/>
          <a:chExt cx="0" cy="0"/>
        </a:xfrm>
      </p:grpSpPr>
      <p:sp>
        <p:nvSpPr>
          <p:cNvPr id="282" name="Google Shape;282;p64"/>
          <p:cNvSpPr txBox="1">
            <a:spLocks noGrp="1"/>
          </p:cNvSpPr>
          <p:nvPr>
            <p:ph type="title"/>
          </p:nvPr>
        </p:nvSpPr>
        <p:spPr>
          <a:xfrm>
            <a:off x="457200" y="205985"/>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SzPts val="2800"/>
              <a:buNone/>
              <a:defRPr sz="4400" b="0" i="0" u="none" strike="noStrike" cap="none">
                <a:solidFill>
                  <a:srgbClr val="0081C6"/>
                </a:solidFill>
                <a:latin typeface="Helvetica Neue Light"/>
                <a:ea typeface="Helvetica Neue Light"/>
                <a:cs typeface="Helvetica Neue Light"/>
                <a:sym typeface="Helvetica Neue Light"/>
              </a:defRPr>
            </a:lvl9pPr>
          </a:lstStyle>
          <a:p>
            <a:endParaRPr/>
          </a:p>
        </p:txBody>
      </p:sp>
      <p:sp>
        <p:nvSpPr>
          <p:cNvPr id="283" name="Google Shape;283;p64"/>
          <p:cNvSpPr txBox="1">
            <a:spLocks noGrp="1"/>
          </p:cNvSpPr>
          <p:nvPr>
            <p:ph type="body" idx="1"/>
          </p:nvPr>
        </p:nvSpPr>
        <p:spPr>
          <a:xfrm>
            <a:off x="457200" y="1200270"/>
            <a:ext cx="8229600" cy="2568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640"/>
              </a:spcBef>
              <a:spcAft>
                <a:spcPts val="0"/>
              </a:spcAft>
              <a:buClr>
                <a:srgbClr val="464749"/>
              </a:buClr>
              <a:buSzPts val="3200"/>
              <a:buFont typeface="Arial"/>
              <a:buChar char="•"/>
              <a:defRPr sz="3200" b="0" i="0" u="none" strike="noStrike" cap="none">
                <a:solidFill>
                  <a:srgbClr val="464749"/>
                </a:solidFill>
                <a:latin typeface="Helvetica Neue Light"/>
                <a:ea typeface="Helvetica Neue Light"/>
                <a:cs typeface="Helvetica Neue Light"/>
                <a:sym typeface="Helvetica Neue Light"/>
              </a:defRPr>
            </a:lvl1pPr>
            <a:lvl2pPr marL="914400" marR="0" lvl="1" indent="-406400" algn="l" rtl="0">
              <a:lnSpc>
                <a:spcPct val="115000"/>
              </a:lnSpc>
              <a:spcBef>
                <a:spcPts val="560"/>
              </a:spcBef>
              <a:spcAft>
                <a:spcPts val="0"/>
              </a:spcAft>
              <a:buClr>
                <a:srgbClr val="464749"/>
              </a:buClr>
              <a:buSzPts val="2800"/>
              <a:buFont typeface="Arial"/>
              <a:buChar char="–"/>
              <a:defRPr sz="2800" b="0" i="0" u="none" strike="noStrike" cap="none">
                <a:solidFill>
                  <a:srgbClr val="464749"/>
                </a:solidFill>
                <a:latin typeface="Helvetica Neue Light"/>
                <a:ea typeface="Helvetica Neue Light"/>
                <a:cs typeface="Helvetica Neue Light"/>
                <a:sym typeface="Helvetica Neue Light"/>
              </a:defRPr>
            </a:lvl2pPr>
            <a:lvl3pPr marL="1371600" marR="0" lvl="2" indent="-381000" algn="l" rtl="0">
              <a:lnSpc>
                <a:spcPct val="115000"/>
              </a:lnSpc>
              <a:spcBef>
                <a:spcPts val="480"/>
              </a:spcBef>
              <a:spcAft>
                <a:spcPts val="0"/>
              </a:spcAft>
              <a:buClr>
                <a:srgbClr val="464749"/>
              </a:buClr>
              <a:buSzPts val="2400"/>
              <a:buFont typeface="Arial"/>
              <a:buChar char="•"/>
              <a:defRPr sz="2400" b="0" i="0" u="none" strike="noStrike" cap="none">
                <a:solidFill>
                  <a:srgbClr val="464749"/>
                </a:solidFill>
                <a:latin typeface="Helvetica Neue Light"/>
                <a:ea typeface="Helvetica Neue Light"/>
                <a:cs typeface="Helvetica Neue Light"/>
                <a:sym typeface="Helvetica Neue Light"/>
              </a:defRPr>
            </a:lvl3pPr>
            <a:lvl4pPr marL="1828800" marR="0" lvl="3" indent="-355600" algn="l" rtl="0">
              <a:lnSpc>
                <a:spcPct val="115000"/>
              </a:lnSpc>
              <a:spcBef>
                <a:spcPts val="400"/>
              </a:spcBef>
              <a:spcAft>
                <a:spcPts val="0"/>
              </a:spcAft>
              <a:buClr>
                <a:srgbClr val="464749"/>
              </a:buClr>
              <a:buSzPts val="2000"/>
              <a:buFont typeface="Arial"/>
              <a:buChar char="–"/>
              <a:defRPr sz="2000" b="0" i="0" u="none" strike="noStrike" cap="none">
                <a:solidFill>
                  <a:srgbClr val="464749"/>
                </a:solidFill>
                <a:latin typeface="Helvetica Neue Light"/>
                <a:ea typeface="Helvetica Neue Light"/>
                <a:cs typeface="Helvetica Neue Light"/>
                <a:sym typeface="Helvetica Neue Light"/>
              </a:defRPr>
            </a:lvl4pPr>
            <a:lvl5pPr marL="2286000" marR="0" lvl="4" indent="-355600" algn="l" rtl="0">
              <a:lnSpc>
                <a:spcPct val="115000"/>
              </a:lnSpc>
              <a:spcBef>
                <a:spcPts val="400"/>
              </a:spcBef>
              <a:spcAft>
                <a:spcPts val="0"/>
              </a:spcAft>
              <a:buClr>
                <a:srgbClr val="464749"/>
              </a:buClr>
              <a:buSzPts val="2000"/>
              <a:buFont typeface="Arial"/>
              <a:buChar char="»"/>
              <a:defRPr sz="2000" b="0" i="0" u="none" strike="noStrike" cap="none">
                <a:solidFill>
                  <a:srgbClr val="464749"/>
                </a:solidFill>
                <a:latin typeface="Helvetica Neue Light"/>
                <a:ea typeface="Helvetica Neue Light"/>
                <a:cs typeface="Helvetica Neue Light"/>
                <a:sym typeface="Helvetica Neue Light"/>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4" name="Google Shape;284;p64"/>
          <p:cNvSpPr txBox="1">
            <a:spLocks noGrp="1"/>
          </p:cNvSpPr>
          <p:nvPr>
            <p:ph type="dt" idx="10"/>
          </p:nvPr>
        </p:nvSpPr>
        <p:spPr>
          <a:xfrm>
            <a:off x="457200" y="476728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5" name="Google Shape;285;p64"/>
          <p:cNvSpPr txBox="1">
            <a:spLocks noGrp="1"/>
          </p:cNvSpPr>
          <p:nvPr>
            <p:ph type="ftr" idx="11"/>
          </p:nvPr>
        </p:nvSpPr>
        <p:spPr>
          <a:xfrm>
            <a:off x="3124200" y="476728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6" name="Google Shape;286;p64"/>
          <p:cNvSpPr txBox="1">
            <a:spLocks noGrp="1"/>
          </p:cNvSpPr>
          <p:nvPr>
            <p:ph type="sldNum" idx="12"/>
          </p:nvPr>
        </p:nvSpPr>
        <p:spPr>
          <a:xfrm>
            <a:off x="6553200" y="4767281"/>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1pPr>
            <a:lvl2pPr marL="0" marR="0" lvl="1"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2pPr>
            <a:lvl3pPr marL="0" marR="0" lvl="2"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3pPr>
            <a:lvl4pPr marL="0" marR="0" lvl="3"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4pPr>
            <a:lvl5pPr marL="0" marR="0" lvl="4"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5pPr>
            <a:lvl6pPr marL="0" marR="0" lvl="5"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6pPr>
            <a:lvl7pPr marL="0" marR="0" lvl="6"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7pPr>
            <a:lvl8pPr marL="0" marR="0" lvl="7"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8pPr>
            <a:lvl9pPr marL="0" marR="0" lvl="8" indent="0" algn="l" rtl="0">
              <a:spcBef>
                <a:spcPts val="0"/>
              </a:spcBef>
              <a:spcAft>
                <a:spcPts val="0"/>
              </a:spcAft>
              <a:buClr>
                <a:srgbClr val="000000"/>
              </a:buClr>
              <a:buSzPts val="1800"/>
              <a:buFont typeface="Calibri"/>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7"/>
        <p:cNvGrpSpPr/>
        <p:nvPr/>
      </p:nvGrpSpPr>
      <p:grpSpPr>
        <a:xfrm>
          <a:off x="0" y="0"/>
          <a:ext cx="0" cy="0"/>
          <a:chOff x="0" y="0"/>
          <a:chExt cx="0" cy="0"/>
        </a:xfrm>
      </p:grpSpPr>
      <p:sp>
        <p:nvSpPr>
          <p:cNvPr id="288" name="Google Shape;288;p65"/>
          <p:cNvSpPr txBox="1">
            <a:spLocks noGrp="1"/>
          </p:cNvSpPr>
          <p:nvPr>
            <p:ph type="title"/>
          </p:nvPr>
        </p:nvSpPr>
        <p:spPr>
          <a:xfrm>
            <a:off x="457200" y="205985"/>
            <a:ext cx="8229600" cy="8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81C6"/>
              </a:buClr>
              <a:buSzPts val="3200"/>
              <a:buFont typeface="Arial"/>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89" name="Google Shape;289;p65"/>
          <p:cNvSpPr txBox="1">
            <a:spLocks noGrp="1"/>
          </p:cNvSpPr>
          <p:nvPr>
            <p:ph type="body" idx="1"/>
          </p:nvPr>
        </p:nvSpPr>
        <p:spPr>
          <a:xfrm>
            <a:off x="457200" y="1151341"/>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lnSpc>
                <a:spcPct val="115000"/>
              </a:lnSpc>
              <a:spcBef>
                <a:spcPts val="480"/>
              </a:spcBef>
              <a:spcAft>
                <a:spcPts val="0"/>
              </a:spcAft>
              <a:buClr>
                <a:srgbClr val="464749"/>
              </a:buClr>
              <a:buSzPts val="2400"/>
              <a:buNone/>
              <a:defRPr sz="2400" b="1"/>
            </a:lvl1pPr>
            <a:lvl2pPr marL="914400" lvl="1" indent="-228600" algn="l" rtl="0">
              <a:lnSpc>
                <a:spcPct val="115000"/>
              </a:lnSpc>
              <a:spcBef>
                <a:spcPts val="1600"/>
              </a:spcBef>
              <a:spcAft>
                <a:spcPts val="0"/>
              </a:spcAft>
              <a:buClr>
                <a:srgbClr val="464749"/>
              </a:buClr>
              <a:buSzPts val="2000"/>
              <a:buNone/>
              <a:defRPr sz="2000" b="1"/>
            </a:lvl2pPr>
            <a:lvl3pPr marL="1371600" lvl="2" indent="-228600" algn="l" rtl="0">
              <a:lnSpc>
                <a:spcPct val="115000"/>
              </a:lnSpc>
              <a:spcBef>
                <a:spcPts val="1600"/>
              </a:spcBef>
              <a:spcAft>
                <a:spcPts val="0"/>
              </a:spcAft>
              <a:buClr>
                <a:srgbClr val="464749"/>
              </a:buClr>
              <a:buSzPts val="1800"/>
              <a:buNone/>
              <a:defRPr sz="1800" b="1"/>
            </a:lvl3pPr>
            <a:lvl4pPr marL="1828800" lvl="3" indent="-228600" algn="l" rtl="0">
              <a:lnSpc>
                <a:spcPct val="115000"/>
              </a:lnSpc>
              <a:spcBef>
                <a:spcPts val="1600"/>
              </a:spcBef>
              <a:spcAft>
                <a:spcPts val="0"/>
              </a:spcAft>
              <a:buClr>
                <a:srgbClr val="464749"/>
              </a:buClr>
              <a:buSzPts val="1600"/>
              <a:buNone/>
              <a:defRPr sz="1600" b="1"/>
            </a:lvl4pPr>
            <a:lvl5pPr marL="2286000" lvl="4" indent="-228600" algn="l" rtl="0">
              <a:lnSpc>
                <a:spcPct val="115000"/>
              </a:lnSpc>
              <a:spcBef>
                <a:spcPts val="1600"/>
              </a:spcBef>
              <a:spcAft>
                <a:spcPts val="0"/>
              </a:spcAft>
              <a:buClr>
                <a:srgbClr val="464749"/>
              </a:buClr>
              <a:buSzPts val="1600"/>
              <a:buNone/>
              <a:defRPr sz="1600" b="1"/>
            </a:lvl5pPr>
            <a:lvl6pPr marL="2743200" lvl="5" indent="-228600" algn="l" rtl="0">
              <a:lnSpc>
                <a:spcPct val="115000"/>
              </a:lnSpc>
              <a:spcBef>
                <a:spcPts val="1600"/>
              </a:spcBef>
              <a:spcAft>
                <a:spcPts val="0"/>
              </a:spcAft>
              <a:buClr>
                <a:schemeClr val="dk1"/>
              </a:buClr>
              <a:buSzPts val="1600"/>
              <a:buNone/>
              <a:defRPr sz="1600" b="1"/>
            </a:lvl6pPr>
            <a:lvl7pPr marL="3200400" lvl="6" indent="-228600" algn="l" rtl="0">
              <a:lnSpc>
                <a:spcPct val="115000"/>
              </a:lnSpc>
              <a:spcBef>
                <a:spcPts val="1600"/>
              </a:spcBef>
              <a:spcAft>
                <a:spcPts val="0"/>
              </a:spcAft>
              <a:buClr>
                <a:schemeClr val="dk1"/>
              </a:buClr>
              <a:buSzPts val="1600"/>
              <a:buNone/>
              <a:defRPr sz="1600" b="1"/>
            </a:lvl7pPr>
            <a:lvl8pPr marL="3657600" lvl="7" indent="-228600" algn="l" rtl="0">
              <a:lnSpc>
                <a:spcPct val="115000"/>
              </a:lnSpc>
              <a:spcBef>
                <a:spcPts val="1600"/>
              </a:spcBef>
              <a:spcAft>
                <a:spcPts val="0"/>
              </a:spcAft>
              <a:buClr>
                <a:schemeClr val="dk1"/>
              </a:buClr>
              <a:buSzPts val="1600"/>
              <a:buNone/>
              <a:defRPr sz="1600" b="1"/>
            </a:lvl8pPr>
            <a:lvl9pPr marL="4114800" lvl="8" indent="-228600" algn="l" rtl="0">
              <a:lnSpc>
                <a:spcPct val="115000"/>
              </a:lnSpc>
              <a:spcBef>
                <a:spcPts val="1600"/>
              </a:spcBef>
              <a:spcAft>
                <a:spcPts val="1600"/>
              </a:spcAft>
              <a:buClr>
                <a:schemeClr val="dk1"/>
              </a:buClr>
              <a:buSzPts val="1600"/>
              <a:buNone/>
              <a:defRPr sz="1600" b="1"/>
            </a:lvl9pPr>
          </a:lstStyle>
          <a:p>
            <a:endParaRPr/>
          </a:p>
        </p:txBody>
      </p:sp>
      <p:sp>
        <p:nvSpPr>
          <p:cNvPr id="290" name="Google Shape;290;p65"/>
          <p:cNvSpPr txBox="1">
            <a:spLocks noGrp="1"/>
          </p:cNvSpPr>
          <p:nvPr>
            <p:ph type="body" idx="2"/>
          </p:nvPr>
        </p:nvSpPr>
        <p:spPr>
          <a:xfrm>
            <a:off x="457200" y="1631162"/>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lnSpc>
                <a:spcPct val="115000"/>
              </a:lnSpc>
              <a:spcBef>
                <a:spcPts val="480"/>
              </a:spcBef>
              <a:spcAft>
                <a:spcPts val="0"/>
              </a:spcAft>
              <a:buClr>
                <a:srgbClr val="464749"/>
              </a:buClr>
              <a:buSzPts val="2400"/>
              <a:buChar char="●"/>
              <a:defRPr sz="2400"/>
            </a:lvl1pPr>
            <a:lvl2pPr marL="914400" lvl="1" indent="-355600" algn="l" rtl="0">
              <a:lnSpc>
                <a:spcPct val="115000"/>
              </a:lnSpc>
              <a:spcBef>
                <a:spcPts val="1600"/>
              </a:spcBef>
              <a:spcAft>
                <a:spcPts val="0"/>
              </a:spcAft>
              <a:buClr>
                <a:srgbClr val="464749"/>
              </a:buClr>
              <a:buSzPts val="2000"/>
              <a:buChar char="○"/>
              <a:defRPr sz="2000"/>
            </a:lvl2pPr>
            <a:lvl3pPr marL="1371600" lvl="2" indent="-342900" algn="l" rtl="0">
              <a:lnSpc>
                <a:spcPct val="115000"/>
              </a:lnSpc>
              <a:spcBef>
                <a:spcPts val="1600"/>
              </a:spcBef>
              <a:spcAft>
                <a:spcPts val="0"/>
              </a:spcAft>
              <a:buClr>
                <a:srgbClr val="464749"/>
              </a:buClr>
              <a:buSzPts val="1800"/>
              <a:buChar char="■"/>
              <a:defRPr sz="1800"/>
            </a:lvl3pPr>
            <a:lvl4pPr marL="1828800" lvl="3" indent="-330200" algn="l" rtl="0">
              <a:lnSpc>
                <a:spcPct val="115000"/>
              </a:lnSpc>
              <a:spcBef>
                <a:spcPts val="1600"/>
              </a:spcBef>
              <a:spcAft>
                <a:spcPts val="0"/>
              </a:spcAft>
              <a:buClr>
                <a:srgbClr val="464749"/>
              </a:buClr>
              <a:buSzPts val="1600"/>
              <a:buChar char="●"/>
              <a:defRPr sz="1600"/>
            </a:lvl4pPr>
            <a:lvl5pPr marL="2286000" lvl="4" indent="-330200" algn="l" rtl="0">
              <a:lnSpc>
                <a:spcPct val="115000"/>
              </a:lnSpc>
              <a:spcBef>
                <a:spcPts val="1600"/>
              </a:spcBef>
              <a:spcAft>
                <a:spcPts val="0"/>
              </a:spcAft>
              <a:buClr>
                <a:srgbClr val="464749"/>
              </a:buClr>
              <a:buSzPts val="1600"/>
              <a:buChar char="○"/>
              <a:defRPr sz="1600"/>
            </a:lvl5pPr>
            <a:lvl6pPr marL="2743200" lvl="5" indent="-330200" algn="l" rtl="0">
              <a:lnSpc>
                <a:spcPct val="115000"/>
              </a:lnSpc>
              <a:spcBef>
                <a:spcPts val="1600"/>
              </a:spcBef>
              <a:spcAft>
                <a:spcPts val="0"/>
              </a:spcAft>
              <a:buClr>
                <a:schemeClr val="dk1"/>
              </a:buClr>
              <a:buSzPts val="1600"/>
              <a:buChar char="■"/>
              <a:defRPr sz="1600"/>
            </a:lvl6pPr>
            <a:lvl7pPr marL="3200400" lvl="6" indent="-330200" algn="l" rtl="0">
              <a:lnSpc>
                <a:spcPct val="115000"/>
              </a:lnSpc>
              <a:spcBef>
                <a:spcPts val="1600"/>
              </a:spcBef>
              <a:spcAft>
                <a:spcPts val="0"/>
              </a:spcAft>
              <a:buClr>
                <a:schemeClr val="dk1"/>
              </a:buClr>
              <a:buSzPts val="1600"/>
              <a:buChar char="●"/>
              <a:defRPr sz="1600"/>
            </a:lvl7pPr>
            <a:lvl8pPr marL="3657600" lvl="7" indent="-330200" algn="l" rtl="0">
              <a:lnSpc>
                <a:spcPct val="115000"/>
              </a:lnSpc>
              <a:spcBef>
                <a:spcPts val="1600"/>
              </a:spcBef>
              <a:spcAft>
                <a:spcPts val="0"/>
              </a:spcAft>
              <a:buClr>
                <a:schemeClr val="dk1"/>
              </a:buClr>
              <a:buSzPts val="1600"/>
              <a:buChar char="○"/>
              <a:defRPr sz="1600"/>
            </a:lvl8pPr>
            <a:lvl9pPr marL="4114800" lvl="8" indent="-330200" algn="l" rtl="0">
              <a:lnSpc>
                <a:spcPct val="115000"/>
              </a:lnSpc>
              <a:spcBef>
                <a:spcPts val="1600"/>
              </a:spcBef>
              <a:spcAft>
                <a:spcPts val="1600"/>
              </a:spcAft>
              <a:buClr>
                <a:schemeClr val="dk1"/>
              </a:buClr>
              <a:buSzPts val="1600"/>
              <a:buChar char="■"/>
              <a:defRPr sz="1600"/>
            </a:lvl9pPr>
          </a:lstStyle>
          <a:p>
            <a:endParaRPr/>
          </a:p>
        </p:txBody>
      </p:sp>
      <p:sp>
        <p:nvSpPr>
          <p:cNvPr id="291" name="Google Shape;291;p65"/>
          <p:cNvSpPr txBox="1">
            <a:spLocks noGrp="1"/>
          </p:cNvSpPr>
          <p:nvPr>
            <p:ph type="body" idx="3"/>
          </p:nvPr>
        </p:nvSpPr>
        <p:spPr>
          <a:xfrm>
            <a:off x="4645025" y="1151341"/>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lnSpc>
                <a:spcPct val="115000"/>
              </a:lnSpc>
              <a:spcBef>
                <a:spcPts val="480"/>
              </a:spcBef>
              <a:spcAft>
                <a:spcPts val="0"/>
              </a:spcAft>
              <a:buClr>
                <a:srgbClr val="464749"/>
              </a:buClr>
              <a:buSzPts val="2400"/>
              <a:buNone/>
              <a:defRPr sz="2400" b="1"/>
            </a:lvl1pPr>
            <a:lvl2pPr marL="914400" lvl="1" indent="-228600" algn="l" rtl="0">
              <a:lnSpc>
                <a:spcPct val="115000"/>
              </a:lnSpc>
              <a:spcBef>
                <a:spcPts val="1600"/>
              </a:spcBef>
              <a:spcAft>
                <a:spcPts val="0"/>
              </a:spcAft>
              <a:buClr>
                <a:srgbClr val="464749"/>
              </a:buClr>
              <a:buSzPts val="2000"/>
              <a:buNone/>
              <a:defRPr sz="2000" b="1"/>
            </a:lvl2pPr>
            <a:lvl3pPr marL="1371600" lvl="2" indent="-228600" algn="l" rtl="0">
              <a:lnSpc>
                <a:spcPct val="115000"/>
              </a:lnSpc>
              <a:spcBef>
                <a:spcPts val="1600"/>
              </a:spcBef>
              <a:spcAft>
                <a:spcPts val="0"/>
              </a:spcAft>
              <a:buClr>
                <a:srgbClr val="464749"/>
              </a:buClr>
              <a:buSzPts val="1800"/>
              <a:buNone/>
              <a:defRPr sz="1800" b="1"/>
            </a:lvl3pPr>
            <a:lvl4pPr marL="1828800" lvl="3" indent="-228600" algn="l" rtl="0">
              <a:lnSpc>
                <a:spcPct val="115000"/>
              </a:lnSpc>
              <a:spcBef>
                <a:spcPts val="1600"/>
              </a:spcBef>
              <a:spcAft>
                <a:spcPts val="0"/>
              </a:spcAft>
              <a:buClr>
                <a:srgbClr val="464749"/>
              </a:buClr>
              <a:buSzPts val="1600"/>
              <a:buNone/>
              <a:defRPr sz="1600" b="1"/>
            </a:lvl4pPr>
            <a:lvl5pPr marL="2286000" lvl="4" indent="-228600" algn="l" rtl="0">
              <a:lnSpc>
                <a:spcPct val="115000"/>
              </a:lnSpc>
              <a:spcBef>
                <a:spcPts val="1600"/>
              </a:spcBef>
              <a:spcAft>
                <a:spcPts val="0"/>
              </a:spcAft>
              <a:buClr>
                <a:srgbClr val="464749"/>
              </a:buClr>
              <a:buSzPts val="1600"/>
              <a:buNone/>
              <a:defRPr sz="1600" b="1"/>
            </a:lvl5pPr>
            <a:lvl6pPr marL="2743200" lvl="5" indent="-228600" algn="l" rtl="0">
              <a:lnSpc>
                <a:spcPct val="115000"/>
              </a:lnSpc>
              <a:spcBef>
                <a:spcPts val="1600"/>
              </a:spcBef>
              <a:spcAft>
                <a:spcPts val="0"/>
              </a:spcAft>
              <a:buClr>
                <a:schemeClr val="dk1"/>
              </a:buClr>
              <a:buSzPts val="1600"/>
              <a:buNone/>
              <a:defRPr sz="1600" b="1"/>
            </a:lvl6pPr>
            <a:lvl7pPr marL="3200400" lvl="6" indent="-228600" algn="l" rtl="0">
              <a:lnSpc>
                <a:spcPct val="115000"/>
              </a:lnSpc>
              <a:spcBef>
                <a:spcPts val="1600"/>
              </a:spcBef>
              <a:spcAft>
                <a:spcPts val="0"/>
              </a:spcAft>
              <a:buClr>
                <a:schemeClr val="dk1"/>
              </a:buClr>
              <a:buSzPts val="1600"/>
              <a:buNone/>
              <a:defRPr sz="1600" b="1"/>
            </a:lvl7pPr>
            <a:lvl8pPr marL="3657600" lvl="7" indent="-228600" algn="l" rtl="0">
              <a:lnSpc>
                <a:spcPct val="115000"/>
              </a:lnSpc>
              <a:spcBef>
                <a:spcPts val="1600"/>
              </a:spcBef>
              <a:spcAft>
                <a:spcPts val="0"/>
              </a:spcAft>
              <a:buClr>
                <a:schemeClr val="dk1"/>
              </a:buClr>
              <a:buSzPts val="1600"/>
              <a:buNone/>
              <a:defRPr sz="1600" b="1"/>
            </a:lvl8pPr>
            <a:lvl9pPr marL="4114800" lvl="8" indent="-228600" algn="l" rtl="0">
              <a:lnSpc>
                <a:spcPct val="115000"/>
              </a:lnSpc>
              <a:spcBef>
                <a:spcPts val="1600"/>
              </a:spcBef>
              <a:spcAft>
                <a:spcPts val="1600"/>
              </a:spcAft>
              <a:buClr>
                <a:schemeClr val="dk1"/>
              </a:buClr>
              <a:buSzPts val="1600"/>
              <a:buNone/>
              <a:defRPr sz="1600" b="1"/>
            </a:lvl9pPr>
          </a:lstStyle>
          <a:p>
            <a:endParaRPr/>
          </a:p>
        </p:txBody>
      </p:sp>
      <p:sp>
        <p:nvSpPr>
          <p:cNvPr id="292" name="Google Shape;292;p65"/>
          <p:cNvSpPr txBox="1">
            <a:spLocks noGrp="1"/>
          </p:cNvSpPr>
          <p:nvPr>
            <p:ph type="body" idx="4"/>
          </p:nvPr>
        </p:nvSpPr>
        <p:spPr>
          <a:xfrm>
            <a:off x="4645025" y="1631162"/>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lnSpc>
                <a:spcPct val="115000"/>
              </a:lnSpc>
              <a:spcBef>
                <a:spcPts val="480"/>
              </a:spcBef>
              <a:spcAft>
                <a:spcPts val="0"/>
              </a:spcAft>
              <a:buClr>
                <a:srgbClr val="464749"/>
              </a:buClr>
              <a:buSzPts val="2400"/>
              <a:buChar char="●"/>
              <a:defRPr sz="2400"/>
            </a:lvl1pPr>
            <a:lvl2pPr marL="914400" lvl="1" indent="-355600" algn="l" rtl="0">
              <a:lnSpc>
                <a:spcPct val="115000"/>
              </a:lnSpc>
              <a:spcBef>
                <a:spcPts val="1600"/>
              </a:spcBef>
              <a:spcAft>
                <a:spcPts val="0"/>
              </a:spcAft>
              <a:buClr>
                <a:srgbClr val="464749"/>
              </a:buClr>
              <a:buSzPts val="2000"/>
              <a:buChar char="○"/>
              <a:defRPr sz="2000"/>
            </a:lvl2pPr>
            <a:lvl3pPr marL="1371600" lvl="2" indent="-342900" algn="l" rtl="0">
              <a:lnSpc>
                <a:spcPct val="115000"/>
              </a:lnSpc>
              <a:spcBef>
                <a:spcPts val="1600"/>
              </a:spcBef>
              <a:spcAft>
                <a:spcPts val="0"/>
              </a:spcAft>
              <a:buClr>
                <a:srgbClr val="464749"/>
              </a:buClr>
              <a:buSzPts val="1800"/>
              <a:buChar char="■"/>
              <a:defRPr sz="1800"/>
            </a:lvl3pPr>
            <a:lvl4pPr marL="1828800" lvl="3" indent="-330200" algn="l" rtl="0">
              <a:lnSpc>
                <a:spcPct val="115000"/>
              </a:lnSpc>
              <a:spcBef>
                <a:spcPts val="1600"/>
              </a:spcBef>
              <a:spcAft>
                <a:spcPts val="0"/>
              </a:spcAft>
              <a:buClr>
                <a:srgbClr val="464749"/>
              </a:buClr>
              <a:buSzPts val="1600"/>
              <a:buChar char="●"/>
              <a:defRPr sz="1600"/>
            </a:lvl4pPr>
            <a:lvl5pPr marL="2286000" lvl="4" indent="-330200" algn="l" rtl="0">
              <a:lnSpc>
                <a:spcPct val="115000"/>
              </a:lnSpc>
              <a:spcBef>
                <a:spcPts val="1600"/>
              </a:spcBef>
              <a:spcAft>
                <a:spcPts val="0"/>
              </a:spcAft>
              <a:buClr>
                <a:srgbClr val="464749"/>
              </a:buClr>
              <a:buSzPts val="1600"/>
              <a:buChar char="○"/>
              <a:defRPr sz="1600"/>
            </a:lvl5pPr>
            <a:lvl6pPr marL="2743200" lvl="5" indent="-330200" algn="l" rtl="0">
              <a:lnSpc>
                <a:spcPct val="115000"/>
              </a:lnSpc>
              <a:spcBef>
                <a:spcPts val="1600"/>
              </a:spcBef>
              <a:spcAft>
                <a:spcPts val="0"/>
              </a:spcAft>
              <a:buClr>
                <a:schemeClr val="dk1"/>
              </a:buClr>
              <a:buSzPts val="1600"/>
              <a:buChar char="■"/>
              <a:defRPr sz="1600"/>
            </a:lvl6pPr>
            <a:lvl7pPr marL="3200400" lvl="6" indent="-330200" algn="l" rtl="0">
              <a:lnSpc>
                <a:spcPct val="115000"/>
              </a:lnSpc>
              <a:spcBef>
                <a:spcPts val="1600"/>
              </a:spcBef>
              <a:spcAft>
                <a:spcPts val="0"/>
              </a:spcAft>
              <a:buClr>
                <a:schemeClr val="dk1"/>
              </a:buClr>
              <a:buSzPts val="1600"/>
              <a:buChar char="●"/>
              <a:defRPr sz="1600"/>
            </a:lvl7pPr>
            <a:lvl8pPr marL="3657600" lvl="7" indent="-330200" algn="l" rtl="0">
              <a:lnSpc>
                <a:spcPct val="115000"/>
              </a:lnSpc>
              <a:spcBef>
                <a:spcPts val="1600"/>
              </a:spcBef>
              <a:spcAft>
                <a:spcPts val="0"/>
              </a:spcAft>
              <a:buClr>
                <a:schemeClr val="dk1"/>
              </a:buClr>
              <a:buSzPts val="1600"/>
              <a:buChar char="○"/>
              <a:defRPr sz="1600"/>
            </a:lvl8pPr>
            <a:lvl9pPr marL="4114800" lvl="8" indent="-330200" algn="l" rtl="0">
              <a:lnSpc>
                <a:spcPct val="115000"/>
              </a:lnSpc>
              <a:spcBef>
                <a:spcPts val="1600"/>
              </a:spcBef>
              <a:spcAft>
                <a:spcPts val="1600"/>
              </a:spcAft>
              <a:buClr>
                <a:schemeClr val="dk1"/>
              </a:buClr>
              <a:buSzPts val="1600"/>
              <a:buChar char="■"/>
              <a:defRPr sz="1600"/>
            </a:lvl9pPr>
          </a:lstStyle>
          <a:p>
            <a:endParaRPr/>
          </a:p>
        </p:txBody>
      </p:sp>
      <p:sp>
        <p:nvSpPr>
          <p:cNvPr id="293" name="Google Shape;293;p6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Clr>
                <a:srgbClr val="595959"/>
              </a:buClr>
              <a:buSzPts val="1000"/>
              <a:buFont typeface="Arial"/>
              <a:buNone/>
              <a:defRPr sz="1000">
                <a:solidFill>
                  <a:srgbClr val="595959"/>
                </a:solidFill>
                <a:latin typeface="Arial"/>
                <a:ea typeface="Arial"/>
                <a:cs typeface="Arial"/>
                <a:sym typeface="Arial"/>
              </a:defRPr>
            </a:lvl1pPr>
            <a:lvl2pPr marL="0" lvl="1" indent="0" algn="r" rtl="0">
              <a:spcBef>
                <a:spcPts val="0"/>
              </a:spcBef>
              <a:buClr>
                <a:srgbClr val="595959"/>
              </a:buClr>
              <a:buSzPts val="1000"/>
              <a:buFont typeface="Arial"/>
              <a:buNone/>
              <a:defRPr sz="1000">
                <a:solidFill>
                  <a:srgbClr val="595959"/>
                </a:solidFill>
                <a:latin typeface="Arial"/>
                <a:ea typeface="Arial"/>
                <a:cs typeface="Arial"/>
                <a:sym typeface="Arial"/>
              </a:defRPr>
            </a:lvl2pPr>
            <a:lvl3pPr marL="0" lvl="2" indent="0" algn="r" rtl="0">
              <a:spcBef>
                <a:spcPts val="0"/>
              </a:spcBef>
              <a:buClr>
                <a:srgbClr val="595959"/>
              </a:buClr>
              <a:buSzPts val="1000"/>
              <a:buFont typeface="Arial"/>
              <a:buNone/>
              <a:defRPr sz="1000">
                <a:solidFill>
                  <a:srgbClr val="595959"/>
                </a:solidFill>
                <a:latin typeface="Arial"/>
                <a:ea typeface="Arial"/>
                <a:cs typeface="Arial"/>
                <a:sym typeface="Arial"/>
              </a:defRPr>
            </a:lvl3pPr>
            <a:lvl4pPr marL="0" lvl="3" indent="0" algn="r" rtl="0">
              <a:spcBef>
                <a:spcPts val="0"/>
              </a:spcBef>
              <a:buClr>
                <a:srgbClr val="595959"/>
              </a:buClr>
              <a:buSzPts val="1000"/>
              <a:buFont typeface="Arial"/>
              <a:buNone/>
              <a:defRPr sz="1000">
                <a:solidFill>
                  <a:srgbClr val="595959"/>
                </a:solidFill>
                <a:latin typeface="Arial"/>
                <a:ea typeface="Arial"/>
                <a:cs typeface="Arial"/>
                <a:sym typeface="Arial"/>
              </a:defRPr>
            </a:lvl4pPr>
            <a:lvl5pPr marL="0" lvl="4" indent="0" algn="r" rtl="0">
              <a:spcBef>
                <a:spcPts val="0"/>
              </a:spcBef>
              <a:buClr>
                <a:srgbClr val="595959"/>
              </a:buClr>
              <a:buSzPts val="1000"/>
              <a:buFont typeface="Arial"/>
              <a:buNone/>
              <a:defRPr sz="1000">
                <a:solidFill>
                  <a:srgbClr val="595959"/>
                </a:solidFill>
                <a:latin typeface="Arial"/>
                <a:ea typeface="Arial"/>
                <a:cs typeface="Arial"/>
                <a:sym typeface="Arial"/>
              </a:defRPr>
            </a:lvl5pPr>
            <a:lvl6pPr marL="0" lvl="5" indent="0" algn="r" rtl="0">
              <a:spcBef>
                <a:spcPts val="0"/>
              </a:spcBef>
              <a:buClr>
                <a:srgbClr val="595959"/>
              </a:buClr>
              <a:buSzPts val="1000"/>
              <a:buFont typeface="Arial"/>
              <a:buNone/>
              <a:defRPr sz="1000">
                <a:solidFill>
                  <a:srgbClr val="595959"/>
                </a:solidFill>
                <a:latin typeface="Arial"/>
                <a:ea typeface="Arial"/>
                <a:cs typeface="Arial"/>
                <a:sym typeface="Arial"/>
              </a:defRPr>
            </a:lvl6pPr>
            <a:lvl7pPr marL="0" lvl="6" indent="0" algn="r" rtl="0">
              <a:spcBef>
                <a:spcPts val="0"/>
              </a:spcBef>
              <a:buClr>
                <a:srgbClr val="595959"/>
              </a:buClr>
              <a:buSzPts val="1000"/>
              <a:buFont typeface="Arial"/>
              <a:buNone/>
              <a:defRPr sz="1000">
                <a:solidFill>
                  <a:srgbClr val="595959"/>
                </a:solidFill>
                <a:latin typeface="Arial"/>
                <a:ea typeface="Arial"/>
                <a:cs typeface="Arial"/>
                <a:sym typeface="Arial"/>
              </a:defRPr>
            </a:lvl7pPr>
            <a:lvl8pPr marL="0" lvl="7" indent="0" algn="r" rtl="0">
              <a:spcBef>
                <a:spcPts val="0"/>
              </a:spcBef>
              <a:buClr>
                <a:srgbClr val="595959"/>
              </a:buClr>
              <a:buSzPts val="1000"/>
              <a:buFont typeface="Arial"/>
              <a:buNone/>
              <a:defRPr sz="1000">
                <a:solidFill>
                  <a:srgbClr val="595959"/>
                </a:solidFill>
                <a:latin typeface="Arial"/>
                <a:ea typeface="Arial"/>
                <a:cs typeface="Arial"/>
                <a:sym typeface="Arial"/>
              </a:defRPr>
            </a:lvl8pPr>
            <a:lvl9pPr marL="0" lvl="8" indent="0" algn="r" rtl="0">
              <a:spcBef>
                <a:spcPts val="0"/>
              </a:spcBef>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8"/>
        <p:cNvGrpSpPr/>
        <p:nvPr/>
      </p:nvGrpSpPr>
      <p:grpSpPr>
        <a:xfrm>
          <a:off x="0" y="0"/>
          <a:ext cx="0" cy="0"/>
          <a:chOff x="0" y="0"/>
          <a:chExt cx="0" cy="0"/>
        </a:xfrm>
      </p:grpSpPr>
      <p:sp>
        <p:nvSpPr>
          <p:cNvPr id="299" name="Google Shape;299;p67"/>
          <p:cNvSpPr txBox="1">
            <a:spLocks noGrp="1"/>
          </p:cNvSpPr>
          <p:nvPr>
            <p:ph type="ctrTitle"/>
          </p:nvPr>
        </p:nvSpPr>
        <p:spPr>
          <a:xfrm>
            <a:off x="685800" y="1598175"/>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4400"/>
              <a:buFont typeface="Helvetica Neue Light"/>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0" name="Google Shape;300;p67"/>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301" name="Google Shape;301;p67"/>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2" name="Google Shape;302;p67"/>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3" name="Google Shape;303;p67"/>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304"/>
        <p:cNvGrpSpPr/>
        <p:nvPr/>
      </p:nvGrpSpPr>
      <p:grpSpPr>
        <a:xfrm>
          <a:off x="0" y="0"/>
          <a:ext cx="0" cy="0"/>
          <a:chOff x="0" y="0"/>
          <a:chExt cx="0" cy="0"/>
        </a:xfrm>
      </p:grpSpPr>
      <p:sp>
        <p:nvSpPr>
          <p:cNvPr id="305" name="Google Shape;305;p6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6" name="Google Shape;306;p68"/>
          <p:cNvSpPr txBox="1">
            <a:spLocks noGrp="1"/>
          </p:cNvSpPr>
          <p:nvPr>
            <p:ph type="body" idx="1"/>
          </p:nvPr>
        </p:nvSpPr>
        <p:spPr>
          <a:xfrm>
            <a:off x="457200" y="1200154"/>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07" name="Google Shape;307;p68"/>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FFFFFF"/>
                </a:solidFill>
                <a:latin typeface="Helvetica Neue"/>
                <a:ea typeface="Helvetica Neue"/>
                <a:cs typeface="Helvetica Neue"/>
                <a:sym typeface="Helvetica Neue"/>
              </a:defRPr>
            </a:lvl1pPr>
            <a:lvl2pPr marL="0" lvl="1" indent="0" algn="r" rtl="0">
              <a:spcBef>
                <a:spcPts val="0"/>
              </a:spcBef>
              <a:buNone/>
              <a:defRPr sz="1200">
                <a:solidFill>
                  <a:srgbClr val="FFFFFF"/>
                </a:solidFill>
                <a:latin typeface="Helvetica Neue"/>
                <a:ea typeface="Helvetica Neue"/>
                <a:cs typeface="Helvetica Neue"/>
                <a:sym typeface="Helvetica Neue"/>
              </a:defRPr>
            </a:lvl2pPr>
            <a:lvl3pPr marL="0" lvl="2" indent="0" algn="r" rtl="0">
              <a:spcBef>
                <a:spcPts val="0"/>
              </a:spcBef>
              <a:buNone/>
              <a:defRPr sz="1200">
                <a:solidFill>
                  <a:srgbClr val="FFFFFF"/>
                </a:solidFill>
                <a:latin typeface="Helvetica Neue"/>
                <a:ea typeface="Helvetica Neue"/>
                <a:cs typeface="Helvetica Neue"/>
                <a:sym typeface="Helvetica Neue"/>
              </a:defRPr>
            </a:lvl3pPr>
            <a:lvl4pPr marL="0" lvl="3" indent="0" algn="r" rtl="0">
              <a:spcBef>
                <a:spcPts val="0"/>
              </a:spcBef>
              <a:buNone/>
              <a:defRPr sz="1200">
                <a:solidFill>
                  <a:srgbClr val="FFFFFF"/>
                </a:solidFill>
                <a:latin typeface="Helvetica Neue"/>
                <a:ea typeface="Helvetica Neue"/>
                <a:cs typeface="Helvetica Neue"/>
                <a:sym typeface="Helvetica Neue"/>
              </a:defRPr>
            </a:lvl4pPr>
            <a:lvl5pPr marL="0" lvl="4" indent="0" algn="r" rtl="0">
              <a:spcBef>
                <a:spcPts val="0"/>
              </a:spcBef>
              <a:buNone/>
              <a:defRPr sz="1200">
                <a:solidFill>
                  <a:srgbClr val="FFFFFF"/>
                </a:solidFill>
                <a:latin typeface="Helvetica Neue"/>
                <a:ea typeface="Helvetica Neue"/>
                <a:cs typeface="Helvetica Neue"/>
                <a:sym typeface="Helvetica Neue"/>
              </a:defRPr>
            </a:lvl5pPr>
            <a:lvl6pPr marL="0" lvl="5" indent="0" algn="r" rtl="0">
              <a:spcBef>
                <a:spcPts val="0"/>
              </a:spcBef>
              <a:buNone/>
              <a:defRPr sz="1200">
                <a:solidFill>
                  <a:srgbClr val="FFFFFF"/>
                </a:solidFill>
                <a:latin typeface="Helvetica Neue"/>
                <a:ea typeface="Helvetica Neue"/>
                <a:cs typeface="Helvetica Neue"/>
                <a:sym typeface="Helvetica Neue"/>
              </a:defRPr>
            </a:lvl6pPr>
            <a:lvl7pPr marL="0" lvl="6" indent="0" algn="r" rtl="0">
              <a:spcBef>
                <a:spcPts val="0"/>
              </a:spcBef>
              <a:buNone/>
              <a:defRPr sz="1200">
                <a:solidFill>
                  <a:srgbClr val="FFFFFF"/>
                </a:solidFill>
                <a:latin typeface="Helvetica Neue"/>
                <a:ea typeface="Helvetica Neue"/>
                <a:cs typeface="Helvetica Neue"/>
                <a:sym typeface="Helvetica Neue"/>
              </a:defRPr>
            </a:lvl7pPr>
            <a:lvl8pPr marL="0" lvl="7" indent="0" algn="r" rtl="0">
              <a:spcBef>
                <a:spcPts val="0"/>
              </a:spcBef>
              <a:buNone/>
              <a:defRPr sz="1200">
                <a:solidFill>
                  <a:srgbClr val="FFFFFF"/>
                </a:solidFill>
                <a:latin typeface="Helvetica Neue"/>
                <a:ea typeface="Helvetica Neue"/>
                <a:cs typeface="Helvetica Neue"/>
                <a:sym typeface="Helvetica Neue"/>
              </a:defRPr>
            </a:lvl8pPr>
            <a:lvl9pPr marL="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08"/>
        <p:cNvGrpSpPr/>
        <p:nvPr/>
      </p:nvGrpSpPr>
      <p:grpSpPr>
        <a:xfrm>
          <a:off x="0" y="0"/>
          <a:ext cx="0" cy="0"/>
          <a:chOff x="0" y="0"/>
          <a:chExt cx="0" cy="0"/>
        </a:xfrm>
      </p:grpSpPr>
      <p:sp>
        <p:nvSpPr>
          <p:cNvPr id="309" name="Google Shape;309;p6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0" name="Google Shape;310;p69"/>
          <p:cNvSpPr txBox="1">
            <a:spLocks noGrp="1"/>
          </p:cNvSpPr>
          <p:nvPr>
            <p:ph type="body" idx="1"/>
          </p:nvPr>
        </p:nvSpPr>
        <p:spPr>
          <a:xfrm>
            <a:off x="457200" y="1200154"/>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lt1"/>
              </a:buClr>
              <a:buSzPts val="2800"/>
              <a:buChar char="•"/>
              <a:defRPr sz="2800"/>
            </a:lvl1pPr>
            <a:lvl2pPr marL="914400" lvl="1" indent="-381000" algn="l" rtl="0">
              <a:spcBef>
                <a:spcPts val="480"/>
              </a:spcBef>
              <a:spcAft>
                <a:spcPts val="0"/>
              </a:spcAft>
              <a:buClr>
                <a:schemeClr val="lt1"/>
              </a:buClr>
              <a:buSzPts val="2400"/>
              <a:buChar char="–"/>
              <a:defRPr sz="2400"/>
            </a:lvl2pPr>
            <a:lvl3pPr marL="1371600" lvl="2" indent="-355600" algn="l" rtl="0">
              <a:spcBef>
                <a:spcPts val="400"/>
              </a:spcBef>
              <a:spcAft>
                <a:spcPts val="0"/>
              </a:spcAft>
              <a:buClr>
                <a:schemeClr val="lt1"/>
              </a:buClr>
              <a:buSzPts val="2000"/>
              <a:buChar char="•"/>
              <a:defRPr sz="2000"/>
            </a:lvl3pPr>
            <a:lvl4pPr marL="1828800" lvl="3" indent="-342900" algn="l" rtl="0">
              <a:spcBef>
                <a:spcPts val="360"/>
              </a:spcBef>
              <a:spcAft>
                <a:spcPts val="0"/>
              </a:spcAft>
              <a:buClr>
                <a:schemeClr val="lt1"/>
              </a:buClr>
              <a:buSzPts val="1800"/>
              <a:buChar char="–"/>
              <a:defRPr sz="1800"/>
            </a:lvl4pPr>
            <a:lvl5pPr marL="2286000" lvl="4" indent="-342900" algn="l" rtl="0">
              <a:spcBef>
                <a:spcPts val="360"/>
              </a:spcBef>
              <a:spcAft>
                <a:spcPts val="0"/>
              </a:spcAft>
              <a:buClr>
                <a:schemeClr val="lt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311" name="Google Shape;311;p69"/>
          <p:cNvSpPr txBox="1">
            <a:spLocks noGrp="1"/>
          </p:cNvSpPr>
          <p:nvPr>
            <p:ph type="body" idx="2"/>
          </p:nvPr>
        </p:nvSpPr>
        <p:spPr>
          <a:xfrm>
            <a:off x="4648200" y="1200154"/>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lt1"/>
              </a:buClr>
              <a:buSzPts val="2800"/>
              <a:buChar char="•"/>
              <a:defRPr sz="2800"/>
            </a:lvl1pPr>
            <a:lvl2pPr marL="914400" lvl="1" indent="-381000" algn="l" rtl="0">
              <a:spcBef>
                <a:spcPts val="480"/>
              </a:spcBef>
              <a:spcAft>
                <a:spcPts val="0"/>
              </a:spcAft>
              <a:buClr>
                <a:schemeClr val="lt1"/>
              </a:buClr>
              <a:buSzPts val="2400"/>
              <a:buChar char="–"/>
              <a:defRPr sz="2400"/>
            </a:lvl2pPr>
            <a:lvl3pPr marL="1371600" lvl="2" indent="-355600" algn="l" rtl="0">
              <a:spcBef>
                <a:spcPts val="400"/>
              </a:spcBef>
              <a:spcAft>
                <a:spcPts val="0"/>
              </a:spcAft>
              <a:buClr>
                <a:schemeClr val="lt1"/>
              </a:buClr>
              <a:buSzPts val="2000"/>
              <a:buChar char="•"/>
              <a:defRPr sz="2000"/>
            </a:lvl3pPr>
            <a:lvl4pPr marL="1828800" lvl="3" indent="-342900" algn="l" rtl="0">
              <a:spcBef>
                <a:spcPts val="360"/>
              </a:spcBef>
              <a:spcAft>
                <a:spcPts val="0"/>
              </a:spcAft>
              <a:buClr>
                <a:schemeClr val="lt1"/>
              </a:buClr>
              <a:buSzPts val="1800"/>
              <a:buChar char="–"/>
              <a:defRPr sz="1800"/>
            </a:lvl4pPr>
            <a:lvl5pPr marL="2286000" lvl="4" indent="-342900" algn="l" rtl="0">
              <a:spcBef>
                <a:spcPts val="360"/>
              </a:spcBef>
              <a:spcAft>
                <a:spcPts val="0"/>
              </a:spcAft>
              <a:buClr>
                <a:schemeClr val="lt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312" name="Google Shape;312;p69"/>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3" name="Google Shape;313;p69"/>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4" name="Google Shape;314;p69"/>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FFFFFF"/>
                </a:solidFill>
                <a:latin typeface="Helvetica Neue"/>
                <a:ea typeface="Helvetica Neue"/>
                <a:cs typeface="Helvetica Neue"/>
                <a:sym typeface="Helvetica Neue"/>
              </a:defRPr>
            </a:lvl1pPr>
            <a:lvl2pPr marL="0" lvl="1" indent="0" algn="r" rtl="0">
              <a:spcBef>
                <a:spcPts val="0"/>
              </a:spcBef>
              <a:buNone/>
              <a:defRPr sz="1200">
                <a:solidFill>
                  <a:srgbClr val="FFFFFF"/>
                </a:solidFill>
                <a:latin typeface="Helvetica Neue"/>
                <a:ea typeface="Helvetica Neue"/>
                <a:cs typeface="Helvetica Neue"/>
                <a:sym typeface="Helvetica Neue"/>
              </a:defRPr>
            </a:lvl2pPr>
            <a:lvl3pPr marL="0" lvl="2" indent="0" algn="r" rtl="0">
              <a:spcBef>
                <a:spcPts val="0"/>
              </a:spcBef>
              <a:buNone/>
              <a:defRPr sz="1200">
                <a:solidFill>
                  <a:srgbClr val="FFFFFF"/>
                </a:solidFill>
                <a:latin typeface="Helvetica Neue"/>
                <a:ea typeface="Helvetica Neue"/>
                <a:cs typeface="Helvetica Neue"/>
                <a:sym typeface="Helvetica Neue"/>
              </a:defRPr>
            </a:lvl3pPr>
            <a:lvl4pPr marL="0" lvl="3" indent="0" algn="r" rtl="0">
              <a:spcBef>
                <a:spcPts val="0"/>
              </a:spcBef>
              <a:buNone/>
              <a:defRPr sz="1200">
                <a:solidFill>
                  <a:srgbClr val="FFFFFF"/>
                </a:solidFill>
                <a:latin typeface="Helvetica Neue"/>
                <a:ea typeface="Helvetica Neue"/>
                <a:cs typeface="Helvetica Neue"/>
                <a:sym typeface="Helvetica Neue"/>
              </a:defRPr>
            </a:lvl4pPr>
            <a:lvl5pPr marL="0" lvl="4" indent="0" algn="r" rtl="0">
              <a:spcBef>
                <a:spcPts val="0"/>
              </a:spcBef>
              <a:buNone/>
              <a:defRPr sz="1200">
                <a:solidFill>
                  <a:srgbClr val="FFFFFF"/>
                </a:solidFill>
                <a:latin typeface="Helvetica Neue"/>
                <a:ea typeface="Helvetica Neue"/>
                <a:cs typeface="Helvetica Neue"/>
                <a:sym typeface="Helvetica Neue"/>
              </a:defRPr>
            </a:lvl5pPr>
            <a:lvl6pPr marL="0" lvl="5" indent="0" algn="r" rtl="0">
              <a:spcBef>
                <a:spcPts val="0"/>
              </a:spcBef>
              <a:buNone/>
              <a:defRPr sz="1200">
                <a:solidFill>
                  <a:srgbClr val="FFFFFF"/>
                </a:solidFill>
                <a:latin typeface="Helvetica Neue"/>
                <a:ea typeface="Helvetica Neue"/>
                <a:cs typeface="Helvetica Neue"/>
                <a:sym typeface="Helvetica Neue"/>
              </a:defRPr>
            </a:lvl6pPr>
            <a:lvl7pPr marL="0" lvl="6" indent="0" algn="r" rtl="0">
              <a:spcBef>
                <a:spcPts val="0"/>
              </a:spcBef>
              <a:buNone/>
              <a:defRPr sz="1200">
                <a:solidFill>
                  <a:srgbClr val="FFFFFF"/>
                </a:solidFill>
                <a:latin typeface="Helvetica Neue"/>
                <a:ea typeface="Helvetica Neue"/>
                <a:cs typeface="Helvetica Neue"/>
                <a:sym typeface="Helvetica Neue"/>
              </a:defRPr>
            </a:lvl7pPr>
            <a:lvl8pPr marL="0" lvl="7" indent="0" algn="r" rtl="0">
              <a:spcBef>
                <a:spcPts val="0"/>
              </a:spcBef>
              <a:buNone/>
              <a:defRPr sz="1200">
                <a:solidFill>
                  <a:srgbClr val="FFFFFF"/>
                </a:solidFill>
                <a:latin typeface="Helvetica Neue"/>
                <a:ea typeface="Helvetica Neue"/>
                <a:cs typeface="Helvetica Neue"/>
                <a:sym typeface="Helvetica Neue"/>
              </a:defRPr>
            </a:lvl8pPr>
            <a:lvl9pPr marL="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15"/>
        <p:cNvGrpSpPr/>
        <p:nvPr/>
      </p:nvGrpSpPr>
      <p:grpSpPr>
        <a:xfrm>
          <a:off x="0" y="0"/>
          <a:ext cx="0" cy="0"/>
          <a:chOff x="0" y="0"/>
          <a:chExt cx="0" cy="0"/>
        </a:xfrm>
      </p:grpSpPr>
      <p:sp>
        <p:nvSpPr>
          <p:cNvPr id="316" name="Google Shape;316;p7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4400"/>
              <a:buFont typeface="Helvetica Neue Light"/>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 name="Google Shape;317;p70"/>
          <p:cNvSpPr txBox="1">
            <a:spLocks noGrp="1"/>
          </p:cNvSpPr>
          <p:nvPr>
            <p:ph type="body" idx="1"/>
          </p:nvPr>
        </p:nvSpPr>
        <p:spPr>
          <a:xfrm>
            <a:off x="457200" y="1151338"/>
            <a:ext cx="40401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lt1"/>
              </a:buClr>
              <a:buSzPts val="2400"/>
              <a:buNone/>
              <a:defRPr sz="2400" b="1"/>
            </a:lvl1pPr>
            <a:lvl2pPr marL="914400" lvl="1" indent="-228600" algn="l" rtl="0">
              <a:spcBef>
                <a:spcPts val="400"/>
              </a:spcBef>
              <a:spcAft>
                <a:spcPts val="0"/>
              </a:spcAft>
              <a:buClr>
                <a:schemeClr val="lt1"/>
              </a:buClr>
              <a:buSzPts val="2000"/>
              <a:buNone/>
              <a:defRPr sz="2000" b="1"/>
            </a:lvl2pPr>
            <a:lvl3pPr marL="1371600" lvl="2" indent="-228600" algn="l" rtl="0">
              <a:spcBef>
                <a:spcPts val="360"/>
              </a:spcBef>
              <a:spcAft>
                <a:spcPts val="0"/>
              </a:spcAft>
              <a:buClr>
                <a:schemeClr val="lt1"/>
              </a:buClr>
              <a:buSzPts val="1800"/>
              <a:buNone/>
              <a:defRPr sz="1800" b="1"/>
            </a:lvl3pPr>
            <a:lvl4pPr marL="1828800" lvl="3" indent="-228600" algn="l" rtl="0">
              <a:spcBef>
                <a:spcPts val="320"/>
              </a:spcBef>
              <a:spcAft>
                <a:spcPts val="0"/>
              </a:spcAft>
              <a:buClr>
                <a:schemeClr val="lt1"/>
              </a:buClr>
              <a:buSzPts val="1600"/>
              <a:buNone/>
              <a:defRPr sz="1600" b="1"/>
            </a:lvl4pPr>
            <a:lvl5pPr marL="2286000" lvl="4" indent="-228600" algn="l" rtl="0">
              <a:spcBef>
                <a:spcPts val="320"/>
              </a:spcBef>
              <a:spcAft>
                <a:spcPts val="0"/>
              </a:spcAft>
              <a:buClr>
                <a:schemeClr val="lt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318" name="Google Shape;318;p70"/>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lt1"/>
              </a:buClr>
              <a:buSzPts val="2400"/>
              <a:buChar char="•"/>
              <a:defRPr sz="2400"/>
            </a:lvl1pPr>
            <a:lvl2pPr marL="914400" lvl="1" indent="-355600" algn="l" rtl="0">
              <a:spcBef>
                <a:spcPts val="400"/>
              </a:spcBef>
              <a:spcAft>
                <a:spcPts val="0"/>
              </a:spcAft>
              <a:buClr>
                <a:schemeClr val="lt1"/>
              </a:buClr>
              <a:buSzPts val="2000"/>
              <a:buChar char="–"/>
              <a:defRPr sz="2000"/>
            </a:lvl2pPr>
            <a:lvl3pPr marL="1371600" lvl="2" indent="-342900" algn="l" rtl="0">
              <a:spcBef>
                <a:spcPts val="360"/>
              </a:spcBef>
              <a:spcAft>
                <a:spcPts val="0"/>
              </a:spcAft>
              <a:buClr>
                <a:schemeClr val="lt1"/>
              </a:buClr>
              <a:buSzPts val="1800"/>
              <a:buChar char="•"/>
              <a:defRPr sz="1800"/>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319" name="Google Shape;319;p70"/>
          <p:cNvSpPr txBox="1">
            <a:spLocks noGrp="1"/>
          </p:cNvSpPr>
          <p:nvPr>
            <p:ph type="body" idx="3"/>
          </p:nvPr>
        </p:nvSpPr>
        <p:spPr>
          <a:xfrm>
            <a:off x="4645125" y="1151338"/>
            <a:ext cx="40419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lt1"/>
              </a:buClr>
              <a:buSzPts val="2400"/>
              <a:buNone/>
              <a:defRPr sz="2400" b="1"/>
            </a:lvl1pPr>
            <a:lvl2pPr marL="914400" lvl="1" indent="-228600" algn="l" rtl="0">
              <a:spcBef>
                <a:spcPts val="400"/>
              </a:spcBef>
              <a:spcAft>
                <a:spcPts val="0"/>
              </a:spcAft>
              <a:buClr>
                <a:schemeClr val="lt1"/>
              </a:buClr>
              <a:buSzPts val="2000"/>
              <a:buNone/>
              <a:defRPr sz="2000" b="1"/>
            </a:lvl2pPr>
            <a:lvl3pPr marL="1371600" lvl="2" indent="-228600" algn="l" rtl="0">
              <a:spcBef>
                <a:spcPts val="360"/>
              </a:spcBef>
              <a:spcAft>
                <a:spcPts val="0"/>
              </a:spcAft>
              <a:buClr>
                <a:schemeClr val="lt1"/>
              </a:buClr>
              <a:buSzPts val="1800"/>
              <a:buNone/>
              <a:defRPr sz="1800" b="1"/>
            </a:lvl3pPr>
            <a:lvl4pPr marL="1828800" lvl="3" indent="-228600" algn="l" rtl="0">
              <a:spcBef>
                <a:spcPts val="320"/>
              </a:spcBef>
              <a:spcAft>
                <a:spcPts val="0"/>
              </a:spcAft>
              <a:buClr>
                <a:schemeClr val="lt1"/>
              </a:buClr>
              <a:buSzPts val="1600"/>
              <a:buNone/>
              <a:defRPr sz="1600" b="1"/>
            </a:lvl4pPr>
            <a:lvl5pPr marL="2286000" lvl="4" indent="-228600" algn="l" rtl="0">
              <a:spcBef>
                <a:spcPts val="320"/>
              </a:spcBef>
              <a:spcAft>
                <a:spcPts val="0"/>
              </a:spcAft>
              <a:buClr>
                <a:schemeClr val="lt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320" name="Google Shape;320;p70"/>
          <p:cNvSpPr txBox="1">
            <a:spLocks noGrp="1"/>
          </p:cNvSpPr>
          <p:nvPr>
            <p:ph type="body" idx="4"/>
          </p:nvPr>
        </p:nvSpPr>
        <p:spPr>
          <a:xfrm>
            <a:off x="46451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lt1"/>
              </a:buClr>
              <a:buSzPts val="2400"/>
              <a:buChar char="•"/>
              <a:defRPr sz="2400"/>
            </a:lvl1pPr>
            <a:lvl2pPr marL="914400" lvl="1" indent="-355600" algn="l" rtl="0">
              <a:spcBef>
                <a:spcPts val="400"/>
              </a:spcBef>
              <a:spcAft>
                <a:spcPts val="0"/>
              </a:spcAft>
              <a:buClr>
                <a:schemeClr val="lt1"/>
              </a:buClr>
              <a:buSzPts val="2000"/>
              <a:buChar char="–"/>
              <a:defRPr sz="2000"/>
            </a:lvl2pPr>
            <a:lvl3pPr marL="1371600" lvl="2" indent="-342900" algn="l" rtl="0">
              <a:spcBef>
                <a:spcPts val="360"/>
              </a:spcBef>
              <a:spcAft>
                <a:spcPts val="0"/>
              </a:spcAft>
              <a:buClr>
                <a:schemeClr val="lt1"/>
              </a:buClr>
              <a:buSzPts val="1800"/>
              <a:buChar char="•"/>
              <a:defRPr sz="1800"/>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321" name="Google Shape;321;p70"/>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2" name="Google Shape;322;p70"/>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3" name="Google Shape;323;p70"/>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24"/>
        <p:cNvGrpSpPr/>
        <p:nvPr/>
      </p:nvGrpSpPr>
      <p:grpSpPr>
        <a:xfrm>
          <a:off x="0" y="0"/>
          <a:ext cx="0" cy="0"/>
          <a:chOff x="0" y="0"/>
          <a:chExt cx="0" cy="0"/>
        </a:xfrm>
      </p:grpSpPr>
      <p:sp>
        <p:nvSpPr>
          <p:cNvPr id="325" name="Google Shape;325;p7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6" name="Google Shape;326;p71"/>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7" name="Google Shape;327;p71"/>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8" name="Google Shape;328;p71"/>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9"/>
        <p:cNvGrpSpPr/>
        <p:nvPr/>
      </p:nvGrpSpPr>
      <p:grpSpPr>
        <a:xfrm>
          <a:off x="0" y="0"/>
          <a:ext cx="0" cy="0"/>
          <a:chOff x="0" y="0"/>
          <a:chExt cx="0" cy="0"/>
        </a:xfrm>
      </p:grpSpPr>
      <p:sp>
        <p:nvSpPr>
          <p:cNvPr id="330" name="Google Shape;330;p72"/>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1" name="Google Shape;331;p72"/>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2" name="Google Shape;332;p72"/>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33"/>
        <p:cNvGrpSpPr/>
        <p:nvPr/>
      </p:nvGrpSpPr>
      <p:grpSpPr>
        <a:xfrm>
          <a:off x="0" y="0"/>
          <a:ext cx="0" cy="0"/>
          <a:chOff x="0" y="0"/>
          <a:chExt cx="0" cy="0"/>
        </a:xfrm>
      </p:grpSpPr>
      <p:sp>
        <p:nvSpPr>
          <p:cNvPr id="334" name="Google Shape;334;p73"/>
          <p:cNvSpPr txBox="1">
            <a:spLocks noGrp="1"/>
          </p:cNvSpPr>
          <p:nvPr>
            <p:ph type="title"/>
          </p:nvPr>
        </p:nvSpPr>
        <p:spPr>
          <a:xfrm>
            <a:off x="457219" y="204853"/>
            <a:ext cx="3008400" cy="871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000"/>
              <a:buFont typeface="Helvetica Neue Light"/>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5" name="Google Shape;335;p73"/>
          <p:cNvSpPr txBox="1">
            <a:spLocks noGrp="1"/>
          </p:cNvSpPr>
          <p:nvPr>
            <p:ph type="body" idx="1"/>
          </p:nvPr>
        </p:nvSpPr>
        <p:spPr>
          <a:xfrm>
            <a:off x="3575050" y="205106"/>
            <a:ext cx="5111700" cy="43899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lt1"/>
              </a:buClr>
              <a:buSzPts val="3200"/>
              <a:buChar char="•"/>
              <a:defRPr sz="3200"/>
            </a:lvl1pPr>
            <a:lvl2pPr marL="914400" lvl="1" indent="-406400" algn="l" rtl="0">
              <a:spcBef>
                <a:spcPts val="560"/>
              </a:spcBef>
              <a:spcAft>
                <a:spcPts val="0"/>
              </a:spcAft>
              <a:buClr>
                <a:schemeClr val="lt1"/>
              </a:buClr>
              <a:buSzPts val="2800"/>
              <a:buChar char="–"/>
              <a:defRPr sz="2800"/>
            </a:lvl2pPr>
            <a:lvl3pPr marL="1371600" lvl="2" indent="-381000" algn="l" rtl="0">
              <a:spcBef>
                <a:spcPts val="480"/>
              </a:spcBef>
              <a:spcAft>
                <a:spcPts val="0"/>
              </a:spcAft>
              <a:buClr>
                <a:schemeClr val="lt1"/>
              </a:buClr>
              <a:buSzPts val="2400"/>
              <a:buChar char="•"/>
              <a:defRPr sz="2400"/>
            </a:lvl3pPr>
            <a:lvl4pPr marL="1828800" lvl="3" indent="-355600" algn="l" rtl="0">
              <a:spcBef>
                <a:spcPts val="400"/>
              </a:spcBef>
              <a:spcAft>
                <a:spcPts val="0"/>
              </a:spcAft>
              <a:buClr>
                <a:schemeClr val="lt1"/>
              </a:buClr>
              <a:buSzPts val="2000"/>
              <a:buChar char="–"/>
              <a:defRPr sz="2000"/>
            </a:lvl4pPr>
            <a:lvl5pPr marL="2286000" lvl="4" indent="-355600" algn="l" rtl="0">
              <a:spcBef>
                <a:spcPts val="400"/>
              </a:spcBef>
              <a:spcAft>
                <a:spcPts val="0"/>
              </a:spcAft>
              <a:buClr>
                <a:schemeClr val="lt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336" name="Google Shape;336;p73"/>
          <p:cNvSpPr txBox="1">
            <a:spLocks noGrp="1"/>
          </p:cNvSpPr>
          <p:nvPr>
            <p:ph type="body" idx="2"/>
          </p:nvPr>
        </p:nvSpPr>
        <p:spPr>
          <a:xfrm>
            <a:off x="457219" y="1076328"/>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lt1"/>
              </a:buClr>
              <a:buSzPts val="1400"/>
              <a:buNone/>
              <a:defRPr sz="1400"/>
            </a:lvl1pPr>
            <a:lvl2pPr marL="914400" lvl="1" indent="-228600" algn="l" rtl="0">
              <a:spcBef>
                <a:spcPts val="240"/>
              </a:spcBef>
              <a:spcAft>
                <a:spcPts val="0"/>
              </a:spcAft>
              <a:buClr>
                <a:schemeClr val="lt1"/>
              </a:buClr>
              <a:buSzPts val="1200"/>
              <a:buNone/>
              <a:defRPr sz="1200"/>
            </a:lvl2pPr>
            <a:lvl3pPr marL="1371600" lvl="2" indent="-228600" algn="l" rtl="0">
              <a:spcBef>
                <a:spcPts val="200"/>
              </a:spcBef>
              <a:spcAft>
                <a:spcPts val="0"/>
              </a:spcAft>
              <a:buClr>
                <a:schemeClr val="lt1"/>
              </a:buClr>
              <a:buSzPts val="1000"/>
              <a:buNone/>
              <a:defRPr sz="1000"/>
            </a:lvl3pPr>
            <a:lvl4pPr marL="1828800" lvl="3" indent="-228600" algn="l" rtl="0">
              <a:spcBef>
                <a:spcPts val="180"/>
              </a:spcBef>
              <a:spcAft>
                <a:spcPts val="0"/>
              </a:spcAft>
              <a:buClr>
                <a:schemeClr val="lt1"/>
              </a:buClr>
              <a:buSzPts val="900"/>
              <a:buNone/>
              <a:defRPr sz="900"/>
            </a:lvl4pPr>
            <a:lvl5pPr marL="2286000" lvl="4" indent="-228600" algn="l" rtl="0">
              <a:spcBef>
                <a:spcPts val="180"/>
              </a:spcBef>
              <a:spcAft>
                <a:spcPts val="0"/>
              </a:spcAft>
              <a:buClr>
                <a:schemeClr val="lt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337" name="Google Shape;337;p73"/>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8" name="Google Shape;338;p73"/>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9" name="Google Shape;339;p73"/>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40"/>
        <p:cNvGrpSpPr/>
        <p:nvPr/>
      </p:nvGrpSpPr>
      <p:grpSpPr>
        <a:xfrm>
          <a:off x="0" y="0"/>
          <a:ext cx="0" cy="0"/>
          <a:chOff x="0" y="0"/>
          <a:chExt cx="0" cy="0"/>
        </a:xfrm>
      </p:grpSpPr>
      <p:sp>
        <p:nvSpPr>
          <p:cNvPr id="341" name="Google Shape;341;p74"/>
          <p:cNvSpPr txBox="1">
            <a:spLocks noGrp="1"/>
          </p:cNvSpPr>
          <p:nvPr>
            <p:ph type="title"/>
          </p:nvPr>
        </p:nvSpPr>
        <p:spPr>
          <a:xfrm>
            <a:off x="1792288" y="3600518"/>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000"/>
              <a:buFont typeface="Helvetica Neue Light"/>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2" name="Google Shape;342;p74"/>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Helvetica Neue Light"/>
                <a:ea typeface="Helvetica Neue Light"/>
                <a:cs typeface="Helvetica Neue Light"/>
                <a:sym typeface="Helvetica Neue Light"/>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Helvetica Neue Light"/>
                <a:ea typeface="Helvetica Neue Light"/>
                <a:cs typeface="Helvetica Neue Light"/>
                <a:sym typeface="Helvetica Neue Light"/>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Helvetica Neue Light"/>
                <a:ea typeface="Helvetica Neue Light"/>
                <a:cs typeface="Helvetica Neue Light"/>
                <a:sym typeface="Helvetica Neue Light"/>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Helvetica Neue Light"/>
                <a:ea typeface="Helvetica Neue Light"/>
                <a:cs typeface="Helvetica Neue Light"/>
                <a:sym typeface="Helvetica Neue Light"/>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Helvetica Neue Light"/>
                <a:ea typeface="Helvetica Neue Light"/>
                <a:cs typeface="Helvetica Neue Light"/>
                <a:sym typeface="Helvetica Neue Light"/>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3" name="Google Shape;343;p74"/>
          <p:cNvSpPr txBox="1">
            <a:spLocks noGrp="1"/>
          </p:cNvSpPr>
          <p:nvPr>
            <p:ph type="body" idx="1"/>
          </p:nvPr>
        </p:nvSpPr>
        <p:spPr>
          <a:xfrm>
            <a:off x="1792288" y="4025845"/>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lt1"/>
              </a:buClr>
              <a:buSzPts val="1400"/>
              <a:buNone/>
              <a:defRPr sz="1400"/>
            </a:lvl1pPr>
            <a:lvl2pPr marL="914400" lvl="1" indent="-228600" algn="l" rtl="0">
              <a:spcBef>
                <a:spcPts val="240"/>
              </a:spcBef>
              <a:spcAft>
                <a:spcPts val="0"/>
              </a:spcAft>
              <a:buClr>
                <a:schemeClr val="lt1"/>
              </a:buClr>
              <a:buSzPts val="1200"/>
              <a:buNone/>
              <a:defRPr sz="1200"/>
            </a:lvl2pPr>
            <a:lvl3pPr marL="1371600" lvl="2" indent="-228600" algn="l" rtl="0">
              <a:spcBef>
                <a:spcPts val="200"/>
              </a:spcBef>
              <a:spcAft>
                <a:spcPts val="0"/>
              </a:spcAft>
              <a:buClr>
                <a:schemeClr val="lt1"/>
              </a:buClr>
              <a:buSzPts val="1000"/>
              <a:buNone/>
              <a:defRPr sz="1000"/>
            </a:lvl3pPr>
            <a:lvl4pPr marL="1828800" lvl="3" indent="-228600" algn="l" rtl="0">
              <a:spcBef>
                <a:spcPts val="180"/>
              </a:spcBef>
              <a:spcAft>
                <a:spcPts val="0"/>
              </a:spcAft>
              <a:buClr>
                <a:schemeClr val="lt1"/>
              </a:buClr>
              <a:buSzPts val="900"/>
              <a:buNone/>
              <a:defRPr sz="900"/>
            </a:lvl4pPr>
            <a:lvl5pPr marL="2286000" lvl="4" indent="-228600" algn="l" rtl="0">
              <a:spcBef>
                <a:spcPts val="180"/>
              </a:spcBef>
              <a:spcAft>
                <a:spcPts val="0"/>
              </a:spcAft>
              <a:buClr>
                <a:schemeClr val="lt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344" name="Google Shape;344;p74"/>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5" name="Google Shape;345;p74"/>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6" name="Google Shape;346;p74"/>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347"/>
        <p:cNvGrpSpPr/>
        <p:nvPr/>
      </p:nvGrpSpPr>
      <p:grpSpPr>
        <a:xfrm>
          <a:off x="0" y="0"/>
          <a:ext cx="0" cy="0"/>
          <a:chOff x="0" y="0"/>
          <a:chExt cx="0" cy="0"/>
        </a:xfrm>
      </p:grpSpPr>
      <p:sp>
        <p:nvSpPr>
          <p:cNvPr id="348" name="Google Shape;348;p7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9" name="Google Shape;349;p75"/>
          <p:cNvSpPr txBox="1">
            <a:spLocks noGrp="1"/>
          </p:cNvSpPr>
          <p:nvPr>
            <p:ph type="body" idx="1"/>
          </p:nvPr>
        </p:nvSpPr>
        <p:spPr>
          <a:xfrm rot="5400000">
            <a:off x="2874750" y="-1217396"/>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50" name="Google Shape;350;p75"/>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1" name="Google Shape;351;p75"/>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2" name="Google Shape;352;p75"/>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353"/>
        <p:cNvGrpSpPr/>
        <p:nvPr/>
      </p:nvGrpSpPr>
      <p:grpSpPr>
        <a:xfrm>
          <a:off x="0" y="0"/>
          <a:ext cx="0" cy="0"/>
          <a:chOff x="0" y="0"/>
          <a:chExt cx="0" cy="0"/>
        </a:xfrm>
      </p:grpSpPr>
      <p:sp>
        <p:nvSpPr>
          <p:cNvPr id="354" name="Google Shape;354;p76"/>
          <p:cNvSpPr txBox="1">
            <a:spLocks noGrp="1"/>
          </p:cNvSpPr>
          <p:nvPr>
            <p:ph type="title"/>
          </p:nvPr>
        </p:nvSpPr>
        <p:spPr>
          <a:xfrm rot="5400000">
            <a:off x="5463750" y="1371746"/>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5" name="Google Shape;355;p76"/>
          <p:cNvSpPr txBox="1">
            <a:spLocks noGrp="1"/>
          </p:cNvSpPr>
          <p:nvPr>
            <p:ph type="body" idx="1"/>
          </p:nvPr>
        </p:nvSpPr>
        <p:spPr>
          <a:xfrm rot="5400000">
            <a:off x="1272750" y="-609454"/>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56" name="Google Shape;356;p76"/>
          <p:cNvSpPr txBox="1">
            <a:spLocks noGrp="1"/>
          </p:cNvSpPr>
          <p:nvPr>
            <p:ph type="dt" idx="10"/>
          </p:nvPr>
        </p:nvSpPr>
        <p:spPr>
          <a:xfrm>
            <a:off x="457200" y="476738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7" name="Google Shape;357;p76"/>
          <p:cNvSpPr txBox="1">
            <a:spLocks noGrp="1"/>
          </p:cNvSpPr>
          <p:nvPr>
            <p:ph type="ftr" idx="11"/>
          </p:nvPr>
        </p:nvSpPr>
        <p:spPr>
          <a:xfrm>
            <a:off x="3124200" y="476738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8" name="Google Shape;358;p76"/>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Content" type="objOnly">
  <p:cSld name="OBJECT_ONLY">
    <p:spTree>
      <p:nvGrpSpPr>
        <p:cNvPr id="1" name="Shape 359"/>
        <p:cNvGrpSpPr/>
        <p:nvPr/>
      </p:nvGrpSpPr>
      <p:grpSpPr>
        <a:xfrm>
          <a:off x="0" y="0"/>
          <a:ext cx="0" cy="0"/>
          <a:chOff x="0" y="0"/>
          <a:chExt cx="0" cy="0"/>
        </a:xfrm>
      </p:grpSpPr>
      <p:sp>
        <p:nvSpPr>
          <p:cNvPr id="360" name="Google Shape;360;p77"/>
          <p:cNvSpPr txBox="1">
            <a:spLocks noGrp="1"/>
          </p:cNvSpPr>
          <p:nvPr>
            <p:ph type="dt" idx="10"/>
          </p:nvPr>
        </p:nvSpPr>
        <p:spPr>
          <a:xfrm>
            <a:off x="1066800" y="4686300"/>
            <a:ext cx="19050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1" name="Google Shape;361;p77"/>
          <p:cNvSpPr txBox="1">
            <a:spLocks noGrp="1"/>
          </p:cNvSpPr>
          <p:nvPr>
            <p:ph type="ftr" idx="11"/>
          </p:nvPr>
        </p:nvSpPr>
        <p:spPr>
          <a:xfrm>
            <a:off x="3429000" y="4686300"/>
            <a:ext cx="28956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2" name="Google Shape;362;p77"/>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Helvetica Neue"/>
                <a:ea typeface="Helvetica Neue"/>
                <a:cs typeface="Helvetica Neue"/>
                <a:sym typeface="Helvetica Neue"/>
              </a:defRPr>
            </a:lvl1pPr>
            <a:lvl2pPr marL="0" marR="0" lvl="1" indent="0" algn="r" rtl="0">
              <a:spcBef>
                <a:spcPts val="0"/>
              </a:spcBef>
              <a:buNone/>
              <a:defRPr sz="1200">
                <a:solidFill>
                  <a:srgbClr val="FFFFFF"/>
                </a:solidFill>
                <a:latin typeface="Helvetica Neue"/>
                <a:ea typeface="Helvetica Neue"/>
                <a:cs typeface="Helvetica Neue"/>
                <a:sym typeface="Helvetica Neue"/>
              </a:defRPr>
            </a:lvl2pPr>
            <a:lvl3pPr marL="0" marR="0" lvl="2" indent="0" algn="r" rtl="0">
              <a:spcBef>
                <a:spcPts val="0"/>
              </a:spcBef>
              <a:buNone/>
              <a:defRPr sz="1200">
                <a:solidFill>
                  <a:srgbClr val="FFFFFF"/>
                </a:solidFill>
                <a:latin typeface="Helvetica Neue"/>
                <a:ea typeface="Helvetica Neue"/>
                <a:cs typeface="Helvetica Neue"/>
                <a:sym typeface="Helvetica Neue"/>
              </a:defRPr>
            </a:lvl3pPr>
            <a:lvl4pPr marL="0" marR="0" lvl="3" indent="0" algn="r" rtl="0">
              <a:spcBef>
                <a:spcPts val="0"/>
              </a:spcBef>
              <a:buNone/>
              <a:defRPr sz="1200">
                <a:solidFill>
                  <a:srgbClr val="FFFFFF"/>
                </a:solidFill>
                <a:latin typeface="Helvetica Neue"/>
                <a:ea typeface="Helvetica Neue"/>
                <a:cs typeface="Helvetica Neue"/>
                <a:sym typeface="Helvetica Neue"/>
              </a:defRPr>
            </a:lvl4pPr>
            <a:lvl5pPr marL="0" marR="0" lvl="4" indent="0" algn="r" rtl="0">
              <a:spcBef>
                <a:spcPts val="0"/>
              </a:spcBef>
              <a:buNone/>
              <a:defRPr sz="1200">
                <a:solidFill>
                  <a:srgbClr val="FFFFFF"/>
                </a:solidFill>
                <a:latin typeface="Helvetica Neue"/>
                <a:ea typeface="Helvetica Neue"/>
                <a:cs typeface="Helvetica Neue"/>
                <a:sym typeface="Helvetica Neue"/>
              </a:defRPr>
            </a:lvl5pPr>
            <a:lvl6pPr marL="0" marR="0" lvl="5" indent="0" algn="r" rtl="0">
              <a:spcBef>
                <a:spcPts val="0"/>
              </a:spcBef>
              <a:buNone/>
              <a:defRPr sz="1200">
                <a:solidFill>
                  <a:srgbClr val="FFFFFF"/>
                </a:solidFill>
                <a:latin typeface="Helvetica Neue"/>
                <a:ea typeface="Helvetica Neue"/>
                <a:cs typeface="Helvetica Neue"/>
                <a:sym typeface="Helvetica Neue"/>
              </a:defRPr>
            </a:lvl6pPr>
            <a:lvl7pPr marL="0" marR="0" lvl="6" indent="0" algn="r" rtl="0">
              <a:spcBef>
                <a:spcPts val="0"/>
              </a:spcBef>
              <a:buNone/>
              <a:defRPr sz="1200">
                <a:solidFill>
                  <a:srgbClr val="FFFFFF"/>
                </a:solidFill>
                <a:latin typeface="Helvetica Neue"/>
                <a:ea typeface="Helvetica Neue"/>
                <a:cs typeface="Helvetica Neue"/>
                <a:sym typeface="Helvetica Neue"/>
              </a:defRPr>
            </a:lvl7pPr>
            <a:lvl8pPr marL="0" marR="0" lvl="7" indent="0" algn="r" rtl="0">
              <a:spcBef>
                <a:spcPts val="0"/>
              </a:spcBef>
              <a:buNone/>
              <a:defRPr sz="1200">
                <a:solidFill>
                  <a:srgbClr val="FFFFFF"/>
                </a:solidFill>
                <a:latin typeface="Helvetica Neue"/>
                <a:ea typeface="Helvetica Neue"/>
                <a:cs typeface="Helvetica Neue"/>
                <a:sym typeface="Helvetica Neue"/>
              </a:defRPr>
            </a:lvl8pPr>
            <a:lvl9pPr marL="0" marR="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Section Header (Alt)">
  <p:cSld name="Section Header (Alt)">
    <p:spTree>
      <p:nvGrpSpPr>
        <p:cNvPr id="1" name="Shape 363"/>
        <p:cNvGrpSpPr/>
        <p:nvPr/>
      </p:nvGrpSpPr>
      <p:grpSpPr>
        <a:xfrm>
          <a:off x="0" y="0"/>
          <a:ext cx="0" cy="0"/>
          <a:chOff x="0" y="0"/>
          <a:chExt cx="0" cy="0"/>
        </a:xfrm>
      </p:grpSpPr>
      <p:pic>
        <p:nvPicPr>
          <p:cNvPr id="364" name="Google Shape;364;p78"/>
          <p:cNvPicPr preferRelativeResize="0"/>
          <p:nvPr/>
        </p:nvPicPr>
        <p:blipFill rotWithShape="1">
          <a:blip r:embed="rId2">
            <a:alphaModFix/>
          </a:blip>
          <a:srcRect/>
          <a:stretch/>
        </p:blipFill>
        <p:spPr>
          <a:xfrm flipH="1">
            <a:off x="0" y="0"/>
            <a:ext cx="9144000" cy="5143499"/>
          </a:xfrm>
          <a:prstGeom prst="rect">
            <a:avLst/>
          </a:prstGeom>
          <a:noFill/>
          <a:ln>
            <a:noFill/>
          </a:ln>
        </p:spPr>
      </p:pic>
      <p:sp>
        <p:nvSpPr>
          <p:cNvPr id="365" name="Google Shape;365;p78"/>
          <p:cNvSpPr/>
          <p:nvPr/>
        </p:nvSpPr>
        <p:spPr>
          <a:xfrm>
            <a:off x="83442" y="4516607"/>
            <a:ext cx="8928900" cy="464700"/>
          </a:xfrm>
          <a:prstGeom prst="rect">
            <a:avLst/>
          </a:prstGeom>
          <a:gradFill>
            <a:gsLst>
              <a:gs pos="0">
                <a:srgbClr val="FFFFFF">
                  <a:alpha val="0"/>
                </a:srgbClr>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366" name="Google Shape;366;p78"/>
          <p:cNvSpPr/>
          <p:nvPr/>
        </p:nvSpPr>
        <p:spPr>
          <a:xfrm>
            <a:off x="6513" y="86537"/>
            <a:ext cx="9185100" cy="2896800"/>
          </a:xfrm>
          <a:prstGeom prst="rect">
            <a:avLst/>
          </a:prstGeom>
          <a:solidFill>
            <a:schemeClr val="lt1">
              <a:alpha val="8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367" name="Google Shape;367;p78"/>
          <p:cNvSpPr/>
          <p:nvPr/>
        </p:nvSpPr>
        <p:spPr>
          <a:xfrm>
            <a:off x="3" y="3653261"/>
            <a:ext cx="8989902" cy="438150"/>
          </a:xfrm>
          <a:custGeom>
            <a:avLst/>
            <a:gdLst/>
            <a:ahLst/>
            <a:cxnLst/>
            <a:rect l="l" t="t" r="r" b="b"/>
            <a:pathLst>
              <a:path w="6759325" h="701040" extrusionOk="0">
                <a:moveTo>
                  <a:pt x="0" y="0"/>
                </a:moveTo>
                <a:lnTo>
                  <a:pt x="6759325" y="0"/>
                </a:lnTo>
                <a:lnTo>
                  <a:pt x="6381217" y="701040"/>
                </a:lnTo>
                <a:lnTo>
                  <a:pt x="0" y="701040"/>
                </a:lnTo>
                <a:close/>
              </a:path>
            </a:pathLst>
          </a:cu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FFFF"/>
              </a:solidFill>
              <a:latin typeface="Calibri"/>
              <a:ea typeface="Calibri"/>
              <a:cs typeface="Calibri"/>
              <a:sym typeface="Calibri"/>
            </a:endParaRPr>
          </a:p>
        </p:txBody>
      </p:sp>
      <p:sp>
        <p:nvSpPr>
          <p:cNvPr id="368" name="Google Shape;368;p78"/>
          <p:cNvSpPr/>
          <p:nvPr/>
        </p:nvSpPr>
        <p:spPr>
          <a:xfrm>
            <a:off x="9000300" y="17"/>
            <a:ext cx="142800" cy="5143500"/>
          </a:xfrm>
          <a:prstGeom prst="rect">
            <a:avLst/>
          </a:prstGeom>
          <a:solidFill>
            <a:srgbClr val="DAE6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369" name="Google Shape;369;p78"/>
          <p:cNvSpPr/>
          <p:nvPr/>
        </p:nvSpPr>
        <p:spPr>
          <a:xfrm>
            <a:off x="0" y="12"/>
            <a:ext cx="142800" cy="5146200"/>
          </a:xfrm>
          <a:prstGeom prst="rect">
            <a:avLst/>
          </a:prstGeom>
          <a:solidFill>
            <a:srgbClr val="DAE6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370" name="Google Shape;370;p78"/>
          <p:cNvSpPr/>
          <p:nvPr/>
        </p:nvSpPr>
        <p:spPr>
          <a:xfrm>
            <a:off x="0" y="2945521"/>
            <a:ext cx="9144000" cy="871200"/>
          </a:xfrm>
          <a:prstGeom prst="rect">
            <a:avLst/>
          </a:prstGeom>
          <a:gradFill>
            <a:gsLst>
              <a:gs pos="0">
                <a:srgbClr val="3BB5DC"/>
              </a:gs>
              <a:gs pos="65000">
                <a:srgbClr val="3CADD0"/>
              </a:gs>
              <a:gs pos="100000">
                <a:srgbClr val="299DC1"/>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371" name="Google Shape;371;p78"/>
          <p:cNvSpPr/>
          <p:nvPr/>
        </p:nvSpPr>
        <p:spPr>
          <a:xfrm>
            <a:off x="7533459" y="2945521"/>
            <a:ext cx="1478400" cy="863400"/>
          </a:xfrm>
          <a:prstGeom prst="parallelogram">
            <a:avLst>
              <a:gd name="adj" fmla="val 53859"/>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372" name="Google Shape;372;p78"/>
          <p:cNvSpPr/>
          <p:nvPr/>
        </p:nvSpPr>
        <p:spPr>
          <a:xfrm>
            <a:off x="6678984" y="2945521"/>
            <a:ext cx="1478400" cy="863400"/>
          </a:xfrm>
          <a:prstGeom prst="parallelogram">
            <a:avLst>
              <a:gd name="adj" fmla="val 53859"/>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373" name="Google Shape;373;p78"/>
          <p:cNvSpPr/>
          <p:nvPr/>
        </p:nvSpPr>
        <p:spPr>
          <a:xfrm>
            <a:off x="5836001" y="2945521"/>
            <a:ext cx="1478400" cy="863400"/>
          </a:xfrm>
          <a:prstGeom prst="parallelogram">
            <a:avLst>
              <a:gd name="adj" fmla="val 53859"/>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cxnSp>
        <p:nvCxnSpPr>
          <p:cNvPr id="374" name="Google Shape;374;p78"/>
          <p:cNvCxnSpPr/>
          <p:nvPr/>
        </p:nvCxnSpPr>
        <p:spPr>
          <a:xfrm>
            <a:off x="0" y="2940635"/>
            <a:ext cx="9144000" cy="0"/>
          </a:xfrm>
          <a:prstGeom prst="straightConnector1">
            <a:avLst/>
          </a:prstGeom>
          <a:noFill/>
          <a:ln w="60325" cap="flat" cmpd="sng">
            <a:solidFill>
              <a:srgbClr val="A6C338"/>
            </a:solidFill>
            <a:prstDash val="solid"/>
            <a:round/>
            <a:headEnd type="none" w="sm" len="sm"/>
            <a:tailEnd type="none" w="sm" len="sm"/>
          </a:ln>
        </p:spPr>
      </p:cxnSp>
      <p:cxnSp>
        <p:nvCxnSpPr>
          <p:cNvPr id="375" name="Google Shape;375;p78"/>
          <p:cNvCxnSpPr/>
          <p:nvPr/>
        </p:nvCxnSpPr>
        <p:spPr>
          <a:xfrm>
            <a:off x="0" y="3808869"/>
            <a:ext cx="9144000" cy="0"/>
          </a:xfrm>
          <a:prstGeom prst="straightConnector1">
            <a:avLst/>
          </a:prstGeom>
          <a:noFill/>
          <a:ln w="60325" cap="flat" cmpd="sng">
            <a:solidFill>
              <a:srgbClr val="A6C338"/>
            </a:solidFill>
            <a:prstDash val="solid"/>
            <a:round/>
            <a:headEnd type="none" w="sm" len="sm"/>
            <a:tailEnd type="none" w="sm" len="sm"/>
          </a:ln>
        </p:spPr>
      </p:cxnSp>
      <p:cxnSp>
        <p:nvCxnSpPr>
          <p:cNvPr id="376" name="Google Shape;376;p78"/>
          <p:cNvCxnSpPr/>
          <p:nvPr/>
        </p:nvCxnSpPr>
        <p:spPr>
          <a:xfrm>
            <a:off x="6513" y="4965542"/>
            <a:ext cx="9137400" cy="0"/>
          </a:xfrm>
          <a:prstGeom prst="straightConnector1">
            <a:avLst/>
          </a:prstGeom>
          <a:noFill/>
          <a:ln w="60325" cap="flat" cmpd="sng">
            <a:solidFill>
              <a:srgbClr val="A6C338"/>
            </a:solidFill>
            <a:prstDash val="solid"/>
            <a:round/>
            <a:headEnd type="none" w="sm" len="sm"/>
            <a:tailEnd type="none" w="sm" len="sm"/>
          </a:ln>
        </p:spPr>
      </p:cxnSp>
      <p:grpSp>
        <p:nvGrpSpPr>
          <p:cNvPr id="377" name="Google Shape;377;p78"/>
          <p:cNvGrpSpPr/>
          <p:nvPr/>
        </p:nvGrpSpPr>
        <p:grpSpPr>
          <a:xfrm>
            <a:off x="6480710" y="4758584"/>
            <a:ext cx="2516088" cy="237188"/>
            <a:chOff x="7777162" y="7613650"/>
            <a:chExt cx="3019426" cy="379500"/>
          </a:xfrm>
        </p:grpSpPr>
        <p:sp>
          <p:nvSpPr>
            <p:cNvPr id="378" name="Google Shape;378;p78"/>
            <p:cNvSpPr/>
            <p:nvPr/>
          </p:nvSpPr>
          <p:spPr>
            <a:xfrm>
              <a:off x="7778750" y="7613650"/>
              <a:ext cx="3017700" cy="379500"/>
            </a:xfrm>
            <a:prstGeom prst="rect">
              <a:avLst/>
            </a:prstGeom>
            <a:no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78"/>
            <p:cNvSpPr/>
            <p:nvPr/>
          </p:nvSpPr>
          <p:spPr>
            <a:xfrm>
              <a:off x="9297988" y="7615238"/>
              <a:ext cx="477838" cy="376238"/>
            </a:xfrm>
            <a:custGeom>
              <a:avLst/>
              <a:gdLst/>
              <a:ahLst/>
              <a:cxnLst/>
              <a:rect l="l" t="t" r="r" b="b"/>
              <a:pathLst>
                <a:path w="237" h="184" extrusionOk="0">
                  <a:moveTo>
                    <a:pt x="182" y="102"/>
                  </a:moveTo>
                  <a:cubicBezTo>
                    <a:pt x="182" y="102"/>
                    <a:pt x="182" y="101"/>
                    <a:pt x="183" y="100"/>
                  </a:cubicBezTo>
                  <a:cubicBezTo>
                    <a:pt x="186" y="98"/>
                    <a:pt x="190" y="95"/>
                    <a:pt x="193" y="94"/>
                  </a:cubicBezTo>
                  <a:cubicBezTo>
                    <a:pt x="198" y="92"/>
                    <a:pt x="201" y="91"/>
                    <a:pt x="201" y="91"/>
                  </a:cubicBezTo>
                  <a:cubicBezTo>
                    <a:pt x="202" y="90"/>
                    <a:pt x="207" y="89"/>
                    <a:pt x="210" y="88"/>
                  </a:cubicBezTo>
                  <a:cubicBezTo>
                    <a:pt x="210" y="88"/>
                    <a:pt x="210" y="88"/>
                    <a:pt x="211" y="88"/>
                  </a:cubicBezTo>
                  <a:cubicBezTo>
                    <a:pt x="222" y="73"/>
                    <a:pt x="231" y="30"/>
                    <a:pt x="231" y="30"/>
                  </a:cubicBezTo>
                  <a:cubicBezTo>
                    <a:pt x="237" y="0"/>
                    <a:pt x="237" y="0"/>
                    <a:pt x="237" y="0"/>
                  </a:cubicBezTo>
                  <a:cubicBezTo>
                    <a:pt x="234" y="0"/>
                    <a:pt x="234" y="0"/>
                    <a:pt x="234" y="0"/>
                  </a:cubicBezTo>
                  <a:cubicBezTo>
                    <a:pt x="227" y="0"/>
                    <a:pt x="227" y="0"/>
                    <a:pt x="227" y="0"/>
                  </a:cubicBezTo>
                  <a:cubicBezTo>
                    <a:pt x="187" y="0"/>
                    <a:pt x="187" y="0"/>
                    <a:pt x="187" y="0"/>
                  </a:cubicBezTo>
                  <a:cubicBezTo>
                    <a:pt x="163" y="97"/>
                    <a:pt x="163" y="97"/>
                    <a:pt x="163" y="97"/>
                  </a:cubicBezTo>
                  <a:cubicBezTo>
                    <a:pt x="133" y="0"/>
                    <a:pt x="133" y="0"/>
                    <a:pt x="133" y="0"/>
                  </a:cubicBezTo>
                  <a:cubicBezTo>
                    <a:pt x="101" y="0"/>
                    <a:pt x="101" y="0"/>
                    <a:pt x="101" y="0"/>
                  </a:cubicBezTo>
                  <a:cubicBezTo>
                    <a:pt x="71" y="97"/>
                    <a:pt x="71" y="97"/>
                    <a:pt x="71" y="97"/>
                  </a:cubicBezTo>
                  <a:cubicBezTo>
                    <a:pt x="47" y="0"/>
                    <a:pt x="47" y="0"/>
                    <a:pt x="47" y="0"/>
                  </a:cubicBezTo>
                  <a:cubicBezTo>
                    <a:pt x="0" y="0"/>
                    <a:pt x="0" y="0"/>
                    <a:pt x="0" y="0"/>
                  </a:cubicBezTo>
                  <a:cubicBezTo>
                    <a:pt x="50" y="184"/>
                    <a:pt x="50" y="184"/>
                    <a:pt x="50" y="184"/>
                  </a:cubicBezTo>
                  <a:cubicBezTo>
                    <a:pt x="87" y="184"/>
                    <a:pt x="87" y="184"/>
                    <a:pt x="87" y="184"/>
                  </a:cubicBezTo>
                  <a:cubicBezTo>
                    <a:pt x="117" y="94"/>
                    <a:pt x="117" y="94"/>
                    <a:pt x="117" y="94"/>
                  </a:cubicBezTo>
                  <a:cubicBezTo>
                    <a:pt x="147" y="184"/>
                    <a:pt x="147" y="184"/>
                    <a:pt x="147" y="184"/>
                  </a:cubicBezTo>
                  <a:cubicBezTo>
                    <a:pt x="160" y="184"/>
                    <a:pt x="160" y="184"/>
                    <a:pt x="160" y="184"/>
                  </a:cubicBezTo>
                  <a:cubicBezTo>
                    <a:pt x="184" y="184"/>
                    <a:pt x="184" y="184"/>
                    <a:pt x="184" y="184"/>
                  </a:cubicBezTo>
                  <a:cubicBezTo>
                    <a:pt x="227" y="184"/>
                    <a:pt x="227" y="184"/>
                    <a:pt x="227" y="184"/>
                  </a:cubicBezTo>
                  <a:cubicBezTo>
                    <a:pt x="217" y="181"/>
                    <a:pt x="211" y="173"/>
                    <a:pt x="211" y="173"/>
                  </a:cubicBezTo>
                  <a:cubicBezTo>
                    <a:pt x="205" y="166"/>
                    <a:pt x="199" y="158"/>
                    <a:pt x="193" y="150"/>
                  </a:cubicBezTo>
                  <a:cubicBezTo>
                    <a:pt x="188" y="143"/>
                    <a:pt x="184" y="136"/>
                    <a:pt x="180" y="130"/>
                  </a:cubicBezTo>
                  <a:cubicBezTo>
                    <a:pt x="177" y="124"/>
                    <a:pt x="174" y="119"/>
                    <a:pt x="173" y="117"/>
                  </a:cubicBezTo>
                  <a:cubicBezTo>
                    <a:pt x="169" y="110"/>
                    <a:pt x="171" y="106"/>
                    <a:pt x="171" y="106"/>
                  </a:cubicBezTo>
                  <a:cubicBezTo>
                    <a:pt x="173" y="104"/>
                    <a:pt x="182" y="102"/>
                    <a:pt x="182" y="102"/>
                  </a:cubicBez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78"/>
            <p:cNvSpPr/>
            <p:nvPr/>
          </p:nvSpPr>
          <p:spPr>
            <a:xfrm>
              <a:off x="9774238" y="7615238"/>
              <a:ext cx="266700" cy="376238"/>
            </a:xfrm>
            <a:custGeom>
              <a:avLst/>
              <a:gdLst/>
              <a:ahLst/>
              <a:cxnLst/>
              <a:rect l="l" t="t" r="r" b="b"/>
              <a:pathLst>
                <a:path w="132" h="184" extrusionOk="0">
                  <a:moveTo>
                    <a:pt x="111" y="178"/>
                  </a:moveTo>
                  <a:cubicBezTo>
                    <a:pt x="110" y="175"/>
                    <a:pt x="115" y="167"/>
                    <a:pt x="115" y="167"/>
                  </a:cubicBezTo>
                  <a:cubicBezTo>
                    <a:pt x="114" y="167"/>
                    <a:pt x="114" y="166"/>
                    <a:pt x="114" y="165"/>
                  </a:cubicBezTo>
                  <a:cubicBezTo>
                    <a:pt x="113" y="157"/>
                    <a:pt x="117" y="145"/>
                    <a:pt x="117" y="145"/>
                  </a:cubicBezTo>
                  <a:cubicBezTo>
                    <a:pt x="116" y="143"/>
                    <a:pt x="122" y="132"/>
                    <a:pt x="122" y="132"/>
                  </a:cubicBezTo>
                  <a:cubicBezTo>
                    <a:pt x="122" y="132"/>
                    <a:pt x="122" y="132"/>
                    <a:pt x="123" y="131"/>
                  </a:cubicBezTo>
                  <a:cubicBezTo>
                    <a:pt x="124" y="129"/>
                    <a:pt x="127" y="130"/>
                    <a:pt x="127" y="130"/>
                  </a:cubicBezTo>
                  <a:cubicBezTo>
                    <a:pt x="127" y="130"/>
                    <a:pt x="128" y="131"/>
                    <a:pt x="128" y="132"/>
                  </a:cubicBezTo>
                  <a:cubicBezTo>
                    <a:pt x="128" y="125"/>
                    <a:pt x="127" y="117"/>
                    <a:pt x="125" y="110"/>
                  </a:cubicBezTo>
                  <a:cubicBezTo>
                    <a:pt x="125" y="110"/>
                    <a:pt x="107" y="63"/>
                    <a:pt x="100" y="0"/>
                  </a:cubicBezTo>
                  <a:cubicBezTo>
                    <a:pt x="66" y="0"/>
                    <a:pt x="66" y="0"/>
                    <a:pt x="66" y="0"/>
                  </a:cubicBezTo>
                  <a:cubicBezTo>
                    <a:pt x="54" y="20"/>
                    <a:pt x="9" y="99"/>
                    <a:pt x="0" y="115"/>
                  </a:cubicBezTo>
                  <a:cubicBezTo>
                    <a:pt x="0" y="116"/>
                    <a:pt x="0" y="116"/>
                    <a:pt x="0" y="116"/>
                  </a:cubicBezTo>
                  <a:cubicBezTo>
                    <a:pt x="1" y="117"/>
                    <a:pt x="7" y="119"/>
                    <a:pt x="8" y="120"/>
                  </a:cubicBezTo>
                  <a:cubicBezTo>
                    <a:pt x="8" y="121"/>
                    <a:pt x="7" y="141"/>
                    <a:pt x="7" y="141"/>
                  </a:cubicBezTo>
                  <a:cubicBezTo>
                    <a:pt x="7" y="141"/>
                    <a:pt x="7" y="143"/>
                    <a:pt x="8" y="143"/>
                  </a:cubicBezTo>
                  <a:cubicBezTo>
                    <a:pt x="8" y="144"/>
                    <a:pt x="9" y="147"/>
                    <a:pt x="9" y="147"/>
                  </a:cubicBezTo>
                  <a:cubicBezTo>
                    <a:pt x="9" y="147"/>
                    <a:pt x="8" y="150"/>
                    <a:pt x="8" y="151"/>
                  </a:cubicBezTo>
                  <a:cubicBezTo>
                    <a:pt x="8" y="152"/>
                    <a:pt x="9" y="153"/>
                    <a:pt x="9" y="154"/>
                  </a:cubicBezTo>
                  <a:cubicBezTo>
                    <a:pt x="8" y="154"/>
                    <a:pt x="11" y="156"/>
                    <a:pt x="11" y="156"/>
                  </a:cubicBezTo>
                  <a:cubicBezTo>
                    <a:pt x="11" y="157"/>
                    <a:pt x="11" y="160"/>
                    <a:pt x="11" y="160"/>
                  </a:cubicBezTo>
                  <a:cubicBezTo>
                    <a:pt x="12" y="161"/>
                    <a:pt x="12" y="164"/>
                    <a:pt x="12" y="164"/>
                  </a:cubicBezTo>
                  <a:cubicBezTo>
                    <a:pt x="15" y="169"/>
                    <a:pt x="16" y="169"/>
                    <a:pt x="16" y="169"/>
                  </a:cubicBezTo>
                  <a:cubicBezTo>
                    <a:pt x="16" y="171"/>
                    <a:pt x="27" y="175"/>
                    <a:pt x="27" y="175"/>
                  </a:cubicBezTo>
                  <a:cubicBezTo>
                    <a:pt x="28" y="176"/>
                    <a:pt x="29" y="178"/>
                    <a:pt x="29" y="179"/>
                  </a:cubicBezTo>
                  <a:cubicBezTo>
                    <a:pt x="36" y="157"/>
                    <a:pt x="36" y="157"/>
                    <a:pt x="36" y="157"/>
                  </a:cubicBezTo>
                  <a:cubicBezTo>
                    <a:pt x="93" y="157"/>
                    <a:pt x="93" y="157"/>
                    <a:pt x="93" y="157"/>
                  </a:cubicBezTo>
                  <a:cubicBezTo>
                    <a:pt x="102" y="184"/>
                    <a:pt x="102" y="184"/>
                    <a:pt x="102" y="184"/>
                  </a:cubicBezTo>
                  <a:cubicBezTo>
                    <a:pt x="132" y="184"/>
                    <a:pt x="132" y="184"/>
                    <a:pt x="132" y="184"/>
                  </a:cubicBezTo>
                  <a:cubicBezTo>
                    <a:pt x="126" y="184"/>
                    <a:pt x="122" y="183"/>
                    <a:pt x="121" y="183"/>
                  </a:cubicBezTo>
                  <a:cubicBezTo>
                    <a:pt x="113" y="182"/>
                    <a:pt x="111" y="178"/>
                    <a:pt x="111" y="178"/>
                  </a:cubicBezTo>
                  <a:close/>
                  <a:moveTo>
                    <a:pt x="49" y="119"/>
                  </a:moveTo>
                  <a:cubicBezTo>
                    <a:pt x="66" y="70"/>
                    <a:pt x="66" y="70"/>
                    <a:pt x="66" y="70"/>
                  </a:cubicBezTo>
                  <a:cubicBezTo>
                    <a:pt x="81" y="119"/>
                    <a:pt x="81" y="119"/>
                    <a:pt x="81" y="119"/>
                  </a:cubicBezTo>
                  <a:lnTo>
                    <a:pt x="49" y="119"/>
                  </a:ln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78"/>
            <p:cNvSpPr/>
            <p:nvPr/>
          </p:nvSpPr>
          <p:spPr>
            <a:xfrm>
              <a:off x="10096500" y="7615238"/>
              <a:ext cx="236538" cy="376238"/>
            </a:xfrm>
            <a:custGeom>
              <a:avLst/>
              <a:gdLst/>
              <a:ahLst/>
              <a:cxnLst/>
              <a:rect l="l" t="t" r="r" b="b"/>
              <a:pathLst>
                <a:path w="117" h="184" extrusionOk="0">
                  <a:moveTo>
                    <a:pt x="40" y="0"/>
                  </a:moveTo>
                  <a:cubicBezTo>
                    <a:pt x="3" y="0"/>
                    <a:pt x="3" y="0"/>
                    <a:pt x="3" y="0"/>
                  </a:cubicBezTo>
                  <a:cubicBezTo>
                    <a:pt x="3" y="5"/>
                    <a:pt x="2" y="10"/>
                    <a:pt x="2" y="16"/>
                  </a:cubicBezTo>
                  <a:cubicBezTo>
                    <a:pt x="1" y="53"/>
                    <a:pt x="0" y="114"/>
                    <a:pt x="1" y="119"/>
                  </a:cubicBezTo>
                  <a:cubicBezTo>
                    <a:pt x="1" y="119"/>
                    <a:pt x="1" y="124"/>
                    <a:pt x="3" y="130"/>
                  </a:cubicBezTo>
                  <a:cubicBezTo>
                    <a:pt x="4" y="129"/>
                    <a:pt x="6" y="129"/>
                    <a:pt x="6" y="129"/>
                  </a:cubicBezTo>
                  <a:cubicBezTo>
                    <a:pt x="7" y="129"/>
                    <a:pt x="21" y="141"/>
                    <a:pt x="22" y="142"/>
                  </a:cubicBezTo>
                  <a:cubicBezTo>
                    <a:pt x="23" y="142"/>
                    <a:pt x="23" y="142"/>
                    <a:pt x="23" y="142"/>
                  </a:cubicBezTo>
                  <a:cubicBezTo>
                    <a:pt x="23" y="142"/>
                    <a:pt x="24" y="143"/>
                    <a:pt x="25" y="143"/>
                  </a:cubicBezTo>
                  <a:cubicBezTo>
                    <a:pt x="26" y="143"/>
                    <a:pt x="29" y="144"/>
                    <a:pt x="29" y="144"/>
                  </a:cubicBezTo>
                  <a:cubicBezTo>
                    <a:pt x="29" y="144"/>
                    <a:pt x="31" y="147"/>
                    <a:pt x="31" y="147"/>
                  </a:cubicBezTo>
                  <a:cubicBezTo>
                    <a:pt x="32" y="147"/>
                    <a:pt x="33" y="148"/>
                    <a:pt x="33" y="148"/>
                  </a:cubicBezTo>
                  <a:cubicBezTo>
                    <a:pt x="34" y="149"/>
                    <a:pt x="36" y="148"/>
                    <a:pt x="37" y="148"/>
                  </a:cubicBezTo>
                  <a:cubicBezTo>
                    <a:pt x="37" y="148"/>
                    <a:pt x="40" y="151"/>
                    <a:pt x="40" y="151"/>
                  </a:cubicBezTo>
                  <a:cubicBezTo>
                    <a:pt x="41" y="150"/>
                    <a:pt x="44" y="152"/>
                    <a:pt x="44" y="152"/>
                  </a:cubicBezTo>
                  <a:cubicBezTo>
                    <a:pt x="50" y="153"/>
                    <a:pt x="50" y="154"/>
                    <a:pt x="50" y="154"/>
                  </a:cubicBezTo>
                  <a:cubicBezTo>
                    <a:pt x="52" y="156"/>
                    <a:pt x="70" y="159"/>
                    <a:pt x="70" y="159"/>
                  </a:cubicBezTo>
                  <a:cubicBezTo>
                    <a:pt x="77" y="159"/>
                    <a:pt x="77" y="163"/>
                    <a:pt x="77" y="163"/>
                  </a:cubicBezTo>
                  <a:cubicBezTo>
                    <a:pt x="77" y="173"/>
                    <a:pt x="69" y="178"/>
                    <a:pt x="69" y="178"/>
                  </a:cubicBezTo>
                  <a:cubicBezTo>
                    <a:pt x="65" y="181"/>
                    <a:pt x="59" y="183"/>
                    <a:pt x="53" y="184"/>
                  </a:cubicBezTo>
                  <a:cubicBezTo>
                    <a:pt x="117" y="184"/>
                    <a:pt x="117" y="184"/>
                    <a:pt x="117" y="184"/>
                  </a:cubicBezTo>
                  <a:cubicBezTo>
                    <a:pt x="117" y="144"/>
                    <a:pt x="117" y="144"/>
                    <a:pt x="117" y="144"/>
                  </a:cubicBezTo>
                  <a:cubicBezTo>
                    <a:pt x="40" y="144"/>
                    <a:pt x="40" y="144"/>
                    <a:pt x="40" y="144"/>
                  </a:cubicBezTo>
                  <a:lnTo>
                    <a:pt x="40" y="0"/>
                  </a:ln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78"/>
            <p:cNvSpPr/>
            <p:nvPr/>
          </p:nvSpPr>
          <p:spPr>
            <a:xfrm>
              <a:off x="10356850" y="7615238"/>
              <a:ext cx="312738" cy="376238"/>
            </a:xfrm>
            <a:custGeom>
              <a:avLst/>
              <a:gdLst/>
              <a:ahLst/>
              <a:cxnLst/>
              <a:rect l="l" t="t" r="r" b="b"/>
              <a:pathLst>
                <a:path w="197" h="237" extrusionOk="0">
                  <a:moveTo>
                    <a:pt x="195" y="0"/>
                  </a:moveTo>
                  <a:lnTo>
                    <a:pt x="125" y="0"/>
                  </a:lnTo>
                  <a:lnTo>
                    <a:pt x="57" y="84"/>
                  </a:lnTo>
                  <a:lnTo>
                    <a:pt x="57" y="0"/>
                  </a:lnTo>
                  <a:lnTo>
                    <a:pt x="0" y="0"/>
                  </a:lnTo>
                  <a:lnTo>
                    <a:pt x="0" y="237"/>
                  </a:lnTo>
                  <a:lnTo>
                    <a:pt x="57" y="237"/>
                  </a:lnTo>
                  <a:lnTo>
                    <a:pt x="57" y="163"/>
                  </a:lnTo>
                  <a:lnTo>
                    <a:pt x="76" y="140"/>
                  </a:lnTo>
                  <a:lnTo>
                    <a:pt x="131" y="237"/>
                  </a:lnTo>
                  <a:lnTo>
                    <a:pt x="197" y="237"/>
                  </a:lnTo>
                  <a:lnTo>
                    <a:pt x="114" y="97"/>
                  </a:lnTo>
                  <a:lnTo>
                    <a:pt x="195" y="0"/>
                  </a:ln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78"/>
            <p:cNvSpPr/>
            <p:nvPr/>
          </p:nvSpPr>
          <p:spPr>
            <a:xfrm>
              <a:off x="10699750" y="7907338"/>
              <a:ext cx="87300" cy="84000"/>
            </a:xfrm>
            <a:prstGeom prst="rect">
              <a:avLst/>
            </a:pr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78"/>
            <p:cNvSpPr/>
            <p:nvPr/>
          </p:nvSpPr>
          <p:spPr>
            <a:xfrm>
              <a:off x="10690225" y="7615238"/>
              <a:ext cx="106363" cy="250825"/>
            </a:xfrm>
            <a:custGeom>
              <a:avLst/>
              <a:gdLst/>
              <a:ahLst/>
              <a:cxnLst/>
              <a:rect l="l" t="t" r="r" b="b"/>
              <a:pathLst>
                <a:path w="67" h="158" extrusionOk="0">
                  <a:moveTo>
                    <a:pt x="53" y="158"/>
                  </a:moveTo>
                  <a:lnTo>
                    <a:pt x="67" y="0"/>
                  </a:lnTo>
                  <a:lnTo>
                    <a:pt x="0" y="0"/>
                  </a:lnTo>
                  <a:lnTo>
                    <a:pt x="15" y="158"/>
                  </a:lnTo>
                  <a:lnTo>
                    <a:pt x="53" y="158"/>
                  </a:ln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78"/>
            <p:cNvSpPr/>
            <p:nvPr/>
          </p:nvSpPr>
          <p:spPr>
            <a:xfrm>
              <a:off x="7777162" y="7626350"/>
              <a:ext cx="285750" cy="260350"/>
            </a:xfrm>
            <a:custGeom>
              <a:avLst/>
              <a:gdLst/>
              <a:ahLst/>
              <a:cxnLst/>
              <a:rect l="l" t="t" r="r" b="b"/>
              <a:pathLst>
                <a:path w="142" h="128" extrusionOk="0">
                  <a:moveTo>
                    <a:pt x="131" y="39"/>
                  </a:moveTo>
                  <a:cubicBezTo>
                    <a:pt x="126" y="39"/>
                    <a:pt x="122" y="44"/>
                    <a:pt x="122" y="47"/>
                  </a:cubicBezTo>
                  <a:cubicBezTo>
                    <a:pt x="122" y="52"/>
                    <a:pt x="124" y="57"/>
                    <a:pt x="129" y="57"/>
                  </a:cubicBezTo>
                  <a:cubicBezTo>
                    <a:pt x="130" y="57"/>
                    <a:pt x="131" y="56"/>
                    <a:pt x="132" y="56"/>
                  </a:cubicBezTo>
                  <a:cubicBezTo>
                    <a:pt x="132" y="74"/>
                    <a:pt x="121" y="111"/>
                    <a:pt x="104" y="111"/>
                  </a:cubicBezTo>
                  <a:cubicBezTo>
                    <a:pt x="100" y="111"/>
                    <a:pt x="98" y="109"/>
                    <a:pt x="98" y="106"/>
                  </a:cubicBezTo>
                  <a:cubicBezTo>
                    <a:pt x="98" y="104"/>
                    <a:pt x="98" y="102"/>
                    <a:pt x="99" y="100"/>
                  </a:cubicBezTo>
                  <a:cubicBezTo>
                    <a:pt x="111" y="42"/>
                    <a:pt x="111" y="42"/>
                    <a:pt x="111" y="42"/>
                  </a:cubicBezTo>
                  <a:cubicBezTo>
                    <a:pt x="87" y="42"/>
                    <a:pt x="87" y="42"/>
                    <a:pt x="87" y="42"/>
                  </a:cubicBezTo>
                  <a:cubicBezTo>
                    <a:pt x="75" y="99"/>
                    <a:pt x="75" y="99"/>
                    <a:pt x="75" y="99"/>
                  </a:cubicBezTo>
                  <a:cubicBezTo>
                    <a:pt x="69" y="108"/>
                    <a:pt x="61" y="113"/>
                    <a:pt x="49" y="113"/>
                  </a:cubicBezTo>
                  <a:cubicBezTo>
                    <a:pt x="39" y="113"/>
                    <a:pt x="30" y="102"/>
                    <a:pt x="30" y="90"/>
                  </a:cubicBezTo>
                  <a:cubicBezTo>
                    <a:pt x="30" y="78"/>
                    <a:pt x="38" y="65"/>
                    <a:pt x="59" y="56"/>
                  </a:cubicBezTo>
                  <a:cubicBezTo>
                    <a:pt x="43" y="49"/>
                    <a:pt x="37" y="38"/>
                    <a:pt x="37" y="28"/>
                  </a:cubicBezTo>
                  <a:cubicBezTo>
                    <a:pt x="37" y="17"/>
                    <a:pt x="45" y="7"/>
                    <a:pt x="57" y="7"/>
                  </a:cubicBezTo>
                  <a:cubicBezTo>
                    <a:pt x="68" y="7"/>
                    <a:pt x="69" y="17"/>
                    <a:pt x="69" y="20"/>
                  </a:cubicBezTo>
                  <a:cubicBezTo>
                    <a:pt x="69" y="24"/>
                    <a:pt x="65" y="32"/>
                    <a:pt x="61" y="34"/>
                  </a:cubicBezTo>
                  <a:cubicBezTo>
                    <a:pt x="64" y="37"/>
                    <a:pt x="68" y="38"/>
                    <a:pt x="71" y="38"/>
                  </a:cubicBezTo>
                  <a:cubicBezTo>
                    <a:pt x="79" y="38"/>
                    <a:pt x="83" y="31"/>
                    <a:pt x="83" y="22"/>
                  </a:cubicBezTo>
                  <a:cubicBezTo>
                    <a:pt x="83" y="6"/>
                    <a:pt x="67" y="0"/>
                    <a:pt x="51" y="0"/>
                  </a:cubicBezTo>
                  <a:cubicBezTo>
                    <a:pt x="27" y="0"/>
                    <a:pt x="14" y="15"/>
                    <a:pt x="14" y="30"/>
                  </a:cubicBezTo>
                  <a:cubicBezTo>
                    <a:pt x="14" y="40"/>
                    <a:pt x="19" y="50"/>
                    <a:pt x="31" y="56"/>
                  </a:cubicBezTo>
                  <a:cubicBezTo>
                    <a:pt x="10" y="60"/>
                    <a:pt x="0" y="77"/>
                    <a:pt x="0" y="94"/>
                  </a:cubicBezTo>
                  <a:cubicBezTo>
                    <a:pt x="0" y="111"/>
                    <a:pt x="12" y="128"/>
                    <a:pt x="35" y="128"/>
                  </a:cubicBezTo>
                  <a:cubicBezTo>
                    <a:pt x="48" y="128"/>
                    <a:pt x="63" y="125"/>
                    <a:pt x="74" y="110"/>
                  </a:cubicBezTo>
                  <a:cubicBezTo>
                    <a:pt x="75" y="122"/>
                    <a:pt x="82" y="127"/>
                    <a:pt x="95" y="127"/>
                  </a:cubicBezTo>
                  <a:cubicBezTo>
                    <a:pt x="129" y="127"/>
                    <a:pt x="142" y="80"/>
                    <a:pt x="142" y="54"/>
                  </a:cubicBezTo>
                  <a:cubicBezTo>
                    <a:pt x="142" y="45"/>
                    <a:pt x="139" y="39"/>
                    <a:pt x="131" y="39"/>
                  </a:cubicBez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78"/>
            <p:cNvSpPr/>
            <p:nvPr/>
          </p:nvSpPr>
          <p:spPr>
            <a:xfrm>
              <a:off x="8067675" y="7708900"/>
              <a:ext cx="261938" cy="176213"/>
            </a:xfrm>
            <a:custGeom>
              <a:avLst/>
              <a:gdLst/>
              <a:ahLst/>
              <a:cxnLst/>
              <a:rect l="l" t="t" r="r" b="b"/>
              <a:pathLst>
                <a:path w="130" h="86" extrusionOk="0">
                  <a:moveTo>
                    <a:pt x="118" y="1"/>
                  </a:moveTo>
                  <a:cubicBezTo>
                    <a:pt x="111" y="1"/>
                    <a:pt x="104" y="5"/>
                    <a:pt x="98" y="10"/>
                  </a:cubicBezTo>
                  <a:cubicBezTo>
                    <a:pt x="100" y="1"/>
                    <a:pt x="100" y="1"/>
                    <a:pt x="100" y="1"/>
                  </a:cubicBezTo>
                  <a:cubicBezTo>
                    <a:pt x="75" y="1"/>
                    <a:pt x="75" y="1"/>
                    <a:pt x="75" y="1"/>
                  </a:cubicBezTo>
                  <a:cubicBezTo>
                    <a:pt x="65" y="51"/>
                    <a:pt x="65" y="51"/>
                    <a:pt x="65" y="51"/>
                  </a:cubicBezTo>
                  <a:cubicBezTo>
                    <a:pt x="65" y="51"/>
                    <a:pt x="65" y="51"/>
                    <a:pt x="65" y="51"/>
                  </a:cubicBezTo>
                  <a:cubicBezTo>
                    <a:pt x="59" y="64"/>
                    <a:pt x="45" y="74"/>
                    <a:pt x="36" y="74"/>
                  </a:cubicBezTo>
                  <a:cubicBezTo>
                    <a:pt x="30" y="74"/>
                    <a:pt x="22" y="70"/>
                    <a:pt x="22" y="59"/>
                  </a:cubicBezTo>
                  <a:cubicBezTo>
                    <a:pt x="22" y="57"/>
                    <a:pt x="23" y="54"/>
                    <a:pt x="23" y="52"/>
                  </a:cubicBezTo>
                  <a:cubicBezTo>
                    <a:pt x="39" y="50"/>
                    <a:pt x="61" y="38"/>
                    <a:pt x="61" y="17"/>
                  </a:cubicBezTo>
                  <a:cubicBezTo>
                    <a:pt x="61" y="5"/>
                    <a:pt x="53" y="0"/>
                    <a:pt x="40" y="0"/>
                  </a:cubicBezTo>
                  <a:cubicBezTo>
                    <a:pt x="9" y="0"/>
                    <a:pt x="0" y="37"/>
                    <a:pt x="0" y="59"/>
                  </a:cubicBezTo>
                  <a:cubicBezTo>
                    <a:pt x="0" y="73"/>
                    <a:pt x="8" y="86"/>
                    <a:pt x="25" y="86"/>
                  </a:cubicBezTo>
                  <a:cubicBezTo>
                    <a:pt x="40" y="86"/>
                    <a:pt x="52" y="78"/>
                    <a:pt x="62" y="67"/>
                  </a:cubicBezTo>
                  <a:cubicBezTo>
                    <a:pt x="58" y="86"/>
                    <a:pt x="58" y="86"/>
                    <a:pt x="58" y="86"/>
                  </a:cubicBezTo>
                  <a:cubicBezTo>
                    <a:pt x="82" y="86"/>
                    <a:pt x="82" y="86"/>
                    <a:pt x="82" y="86"/>
                  </a:cubicBezTo>
                  <a:cubicBezTo>
                    <a:pt x="96" y="19"/>
                    <a:pt x="96" y="19"/>
                    <a:pt x="96" y="19"/>
                  </a:cubicBezTo>
                  <a:cubicBezTo>
                    <a:pt x="100" y="16"/>
                    <a:pt x="103" y="14"/>
                    <a:pt x="108" y="14"/>
                  </a:cubicBezTo>
                  <a:cubicBezTo>
                    <a:pt x="113" y="14"/>
                    <a:pt x="108" y="25"/>
                    <a:pt x="117" y="25"/>
                  </a:cubicBezTo>
                  <a:cubicBezTo>
                    <a:pt x="126" y="25"/>
                    <a:pt x="130" y="18"/>
                    <a:pt x="130" y="12"/>
                  </a:cubicBezTo>
                  <a:cubicBezTo>
                    <a:pt x="130" y="6"/>
                    <a:pt x="126" y="1"/>
                    <a:pt x="118" y="1"/>
                  </a:cubicBezTo>
                  <a:close/>
                  <a:moveTo>
                    <a:pt x="45" y="9"/>
                  </a:moveTo>
                  <a:cubicBezTo>
                    <a:pt x="50" y="9"/>
                    <a:pt x="51" y="15"/>
                    <a:pt x="51" y="18"/>
                  </a:cubicBezTo>
                  <a:cubicBezTo>
                    <a:pt x="51" y="30"/>
                    <a:pt x="40" y="43"/>
                    <a:pt x="24" y="44"/>
                  </a:cubicBezTo>
                  <a:cubicBezTo>
                    <a:pt x="28" y="28"/>
                    <a:pt x="36" y="9"/>
                    <a:pt x="45" y="9"/>
                  </a:cubicBez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78"/>
            <p:cNvSpPr/>
            <p:nvPr/>
          </p:nvSpPr>
          <p:spPr>
            <a:xfrm>
              <a:off x="8323263" y="7712075"/>
              <a:ext cx="169863" cy="258763"/>
            </a:xfrm>
            <a:custGeom>
              <a:avLst/>
              <a:gdLst/>
              <a:ahLst/>
              <a:cxnLst/>
              <a:rect l="l" t="t" r="r" b="b"/>
              <a:pathLst>
                <a:path w="84" h="127" extrusionOk="0">
                  <a:moveTo>
                    <a:pt x="59" y="0"/>
                  </a:moveTo>
                  <a:cubicBezTo>
                    <a:pt x="46" y="63"/>
                    <a:pt x="46" y="63"/>
                    <a:pt x="46" y="63"/>
                  </a:cubicBezTo>
                  <a:cubicBezTo>
                    <a:pt x="42" y="66"/>
                    <a:pt x="37" y="69"/>
                    <a:pt x="33" y="69"/>
                  </a:cubicBezTo>
                  <a:cubicBezTo>
                    <a:pt x="27" y="69"/>
                    <a:pt x="25" y="67"/>
                    <a:pt x="25" y="63"/>
                  </a:cubicBezTo>
                  <a:cubicBezTo>
                    <a:pt x="25" y="61"/>
                    <a:pt x="25" y="60"/>
                    <a:pt x="26" y="58"/>
                  </a:cubicBezTo>
                  <a:cubicBezTo>
                    <a:pt x="38" y="0"/>
                    <a:pt x="38" y="0"/>
                    <a:pt x="38" y="0"/>
                  </a:cubicBezTo>
                  <a:cubicBezTo>
                    <a:pt x="13" y="0"/>
                    <a:pt x="13" y="0"/>
                    <a:pt x="13" y="0"/>
                  </a:cubicBezTo>
                  <a:cubicBezTo>
                    <a:pt x="1" y="58"/>
                    <a:pt x="1" y="58"/>
                    <a:pt x="1" y="58"/>
                  </a:cubicBezTo>
                  <a:cubicBezTo>
                    <a:pt x="1" y="61"/>
                    <a:pt x="0" y="64"/>
                    <a:pt x="0" y="66"/>
                  </a:cubicBezTo>
                  <a:cubicBezTo>
                    <a:pt x="0" y="79"/>
                    <a:pt x="8" y="85"/>
                    <a:pt x="21" y="85"/>
                  </a:cubicBezTo>
                  <a:cubicBezTo>
                    <a:pt x="28" y="85"/>
                    <a:pt x="37" y="79"/>
                    <a:pt x="44" y="72"/>
                  </a:cubicBezTo>
                  <a:cubicBezTo>
                    <a:pt x="42" y="83"/>
                    <a:pt x="42" y="83"/>
                    <a:pt x="42" y="83"/>
                  </a:cubicBezTo>
                  <a:cubicBezTo>
                    <a:pt x="26" y="88"/>
                    <a:pt x="13" y="93"/>
                    <a:pt x="13" y="109"/>
                  </a:cubicBezTo>
                  <a:cubicBezTo>
                    <a:pt x="13" y="120"/>
                    <a:pt x="22" y="127"/>
                    <a:pt x="32" y="127"/>
                  </a:cubicBezTo>
                  <a:cubicBezTo>
                    <a:pt x="44" y="127"/>
                    <a:pt x="58" y="123"/>
                    <a:pt x="63" y="98"/>
                  </a:cubicBezTo>
                  <a:cubicBezTo>
                    <a:pt x="84" y="0"/>
                    <a:pt x="84" y="0"/>
                    <a:pt x="84" y="0"/>
                  </a:cubicBezTo>
                  <a:lnTo>
                    <a:pt x="59" y="0"/>
                  </a:lnTo>
                  <a:close/>
                  <a:moveTo>
                    <a:pt x="39" y="99"/>
                  </a:moveTo>
                  <a:cubicBezTo>
                    <a:pt x="37" y="109"/>
                    <a:pt x="32" y="112"/>
                    <a:pt x="29" y="112"/>
                  </a:cubicBezTo>
                  <a:cubicBezTo>
                    <a:pt x="25" y="112"/>
                    <a:pt x="22" y="109"/>
                    <a:pt x="22" y="107"/>
                  </a:cubicBezTo>
                  <a:cubicBezTo>
                    <a:pt x="22" y="97"/>
                    <a:pt x="30" y="92"/>
                    <a:pt x="41" y="89"/>
                  </a:cubicBezTo>
                  <a:lnTo>
                    <a:pt x="39" y="99"/>
                  </a:ln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78"/>
            <p:cNvSpPr/>
            <p:nvPr/>
          </p:nvSpPr>
          <p:spPr>
            <a:xfrm>
              <a:off x="8570913" y="7626350"/>
              <a:ext cx="203200" cy="265113"/>
            </a:xfrm>
            <a:custGeom>
              <a:avLst/>
              <a:gdLst/>
              <a:ahLst/>
              <a:cxnLst/>
              <a:rect l="l" t="t" r="r" b="b"/>
              <a:pathLst>
                <a:path w="101" h="130" extrusionOk="0">
                  <a:moveTo>
                    <a:pt x="81" y="54"/>
                  </a:moveTo>
                  <a:cubicBezTo>
                    <a:pt x="92" y="47"/>
                    <a:pt x="98" y="37"/>
                    <a:pt x="98" y="27"/>
                  </a:cubicBezTo>
                  <a:cubicBezTo>
                    <a:pt x="98" y="13"/>
                    <a:pt x="86" y="0"/>
                    <a:pt x="60" y="0"/>
                  </a:cubicBezTo>
                  <a:cubicBezTo>
                    <a:pt x="32" y="0"/>
                    <a:pt x="0" y="21"/>
                    <a:pt x="0" y="44"/>
                  </a:cubicBezTo>
                  <a:cubicBezTo>
                    <a:pt x="0" y="56"/>
                    <a:pt x="7" y="60"/>
                    <a:pt x="19" y="60"/>
                  </a:cubicBezTo>
                  <a:cubicBezTo>
                    <a:pt x="18" y="59"/>
                    <a:pt x="16" y="57"/>
                    <a:pt x="16" y="49"/>
                  </a:cubicBezTo>
                  <a:cubicBezTo>
                    <a:pt x="16" y="23"/>
                    <a:pt x="34" y="8"/>
                    <a:pt x="62" y="8"/>
                  </a:cubicBezTo>
                  <a:cubicBezTo>
                    <a:pt x="75" y="8"/>
                    <a:pt x="81" y="16"/>
                    <a:pt x="81" y="25"/>
                  </a:cubicBezTo>
                  <a:cubicBezTo>
                    <a:pt x="81" y="38"/>
                    <a:pt x="71" y="53"/>
                    <a:pt x="56" y="53"/>
                  </a:cubicBezTo>
                  <a:cubicBezTo>
                    <a:pt x="55" y="53"/>
                    <a:pt x="55" y="53"/>
                    <a:pt x="55" y="53"/>
                  </a:cubicBezTo>
                  <a:cubicBezTo>
                    <a:pt x="63" y="16"/>
                    <a:pt x="63" y="16"/>
                    <a:pt x="63" y="16"/>
                  </a:cubicBezTo>
                  <a:cubicBezTo>
                    <a:pt x="38" y="19"/>
                    <a:pt x="38" y="19"/>
                    <a:pt x="38" y="19"/>
                  </a:cubicBezTo>
                  <a:cubicBezTo>
                    <a:pt x="15" y="127"/>
                    <a:pt x="15" y="127"/>
                    <a:pt x="15" y="127"/>
                  </a:cubicBezTo>
                  <a:cubicBezTo>
                    <a:pt x="40" y="127"/>
                    <a:pt x="40" y="127"/>
                    <a:pt x="40" y="127"/>
                  </a:cubicBezTo>
                  <a:cubicBezTo>
                    <a:pt x="54" y="62"/>
                    <a:pt x="54" y="62"/>
                    <a:pt x="54" y="62"/>
                  </a:cubicBezTo>
                  <a:cubicBezTo>
                    <a:pt x="57" y="62"/>
                    <a:pt x="60" y="61"/>
                    <a:pt x="62" y="61"/>
                  </a:cubicBezTo>
                  <a:cubicBezTo>
                    <a:pt x="73" y="61"/>
                    <a:pt x="78" y="71"/>
                    <a:pt x="78" y="82"/>
                  </a:cubicBezTo>
                  <a:cubicBezTo>
                    <a:pt x="78" y="97"/>
                    <a:pt x="70" y="113"/>
                    <a:pt x="61" y="113"/>
                  </a:cubicBezTo>
                  <a:cubicBezTo>
                    <a:pt x="58" y="113"/>
                    <a:pt x="53" y="113"/>
                    <a:pt x="49" y="107"/>
                  </a:cubicBezTo>
                  <a:cubicBezTo>
                    <a:pt x="48" y="112"/>
                    <a:pt x="47" y="115"/>
                    <a:pt x="47" y="118"/>
                  </a:cubicBezTo>
                  <a:cubicBezTo>
                    <a:pt x="47" y="129"/>
                    <a:pt x="57" y="130"/>
                    <a:pt x="67" y="130"/>
                  </a:cubicBezTo>
                  <a:cubicBezTo>
                    <a:pt x="86" y="130"/>
                    <a:pt x="101" y="103"/>
                    <a:pt x="101" y="81"/>
                  </a:cubicBezTo>
                  <a:cubicBezTo>
                    <a:pt x="101" y="68"/>
                    <a:pt x="95" y="56"/>
                    <a:pt x="81" y="54"/>
                  </a:cubicBez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78"/>
            <p:cNvSpPr/>
            <p:nvPr/>
          </p:nvSpPr>
          <p:spPr>
            <a:xfrm>
              <a:off x="8785225" y="7642225"/>
              <a:ext cx="492125" cy="328613"/>
            </a:xfrm>
            <a:custGeom>
              <a:avLst/>
              <a:gdLst/>
              <a:ahLst/>
              <a:cxnLst/>
              <a:rect l="l" t="t" r="r" b="b"/>
              <a:pathLst>
                <a:path w="244" h="161" extrusionOk="0">
                  <a:moveTo>
                    <a:pt x="220" y="34"/>
                  </a:moveTo>
                  <a:cubicBezTo>
                    <a:pt x="207" y="97"/>
                    <a:pt x="207" y="97"/>
                    <a:pt x="207" y="97"/>
                  </a:cubicBezTo>
                  <a:cubicBezTo>
                    <a:pt x="202" y="100"/>
                    <a:pt x="198" y="103"/>
                    <a:pt x="194" y="103"/>
                  </a:cubicBezTo>
                  <a:cubicBezTo>
                    <a:pt x="187" y="103"/>
                    <a:pt x="185" y="101"/>
                    <a:pt x="185" y="97"/>
                  </a:cubicBezTo>
                  <a:cubicBezTo>
                    <a:pt x="185" y="95"/>
                    <a:pt x="186" y="94"/>
                    <a:pt x="186" y="92"/>
                  </a:cubicBezTo>
                  <a:cubicBezTo>
                    <a:pt x="198" y="34"/>
                    <a:pt x="198" y="34"/>
                    <a:pt x="198" y="34"/>
                  </a:cubicBezTo>
                  <a:cubicBezTo>
                    <a:pt x="174" y="34"/>
                    <a:pt x="174" y="34"/>
                    <a:pt x="174" y="34"/>
                  </a:cubicBezTo>
                  <a:cubicBezTo>
                    <a:pt x="162" y="92"/>
                    <a:pt x="162" y="92"/>
                    <a:pt x="162" y="92"/>
                  </a:cubicBezTo>
                  <a:cubicBezTo>
                    <a:pt x="161" y="94"/>
                    <a:pt x="161" y="96"/>
                    <a:pt x="161" y="98"/>
                  </a:cubicBezTo>
                  <a:cubicBezTo>
                    <a:pt x="157" y="101"/>
                    <a:pt x="153" y="103"/>
                    <a:pt x="150" y="103"/>
                  </a:cubicBezTo>
                  <a:cubicBezTo>
                    <a:pt x="143" y="103"/>
                    <a:pt x="142" y="101"/>
                    <a:pt x="142" y="97"/>
                  </a:cubicBezTo>
                  <a:cubicBezTo>
                    <a:pt x="142" y="95"/>
                    <a:pt x="142" y="94"/>
                    <a:pt x="142" y="92"/>
                  </a:cubicBezTo>
                  <a:cubicBezTo>
                    <a:pt x="162" y="0"/>
                    <a:pt x="162" y="0"/>
                    <a:pt x="162" y="0"/>
                  </a:cubicBezTo>
                  <a:cubicBezTo>
                    <a:pt x="137" y="4"/>
                    <a:pt x="137" y="4"/>
                    <a:pt x="137" y="4"/>
                  </a:cubicBezTo>
                  <a:cubicBezTo>
                    <a:pt x="129" y="39"/>
                    <a:pt x="129" y="39"/>
                    <a:pt x="129" y="39"/>
                  </a:cubicBezTo>
                  <a:cubicBezTo>
                    <a:pt x="126" y="36"/>
                    <a:pt x="122" y="34"/>
                    <a:pt x="118" y="34"/>
                  </a:cubicBezTo>
                  <a:cubicBezTo>
                    <a:pt x="103" y="34"/>
                    <a:pt x="92" y="41"/>
                    <a:pt x="85" y="52"/>
                  </a:cubicBezTo>
                  <a:cubicBezTo>
                    <a:pt x="80" y="55"/>
                    <a:pt x="77" y="59"/>
                    <a:pt x="70" y="59"/>
                  </a:cubicBezTo>
                  <a:cubicBezTo>
                    <a:pt x="67" y="59"/>
                    <a:pt x="66" y="58"/>
                    <a:pt x="65" y="57"/>
                  </a:cubicBezTo>
                  <a:cubicBezTo>
                    <a:pt x="64" y="45"/>
                    <a:pt x="60" y="32"/>
                    <a:pt x="44" y="32"/>
                  </a:cubicBezTo>
                  <a:cubicBezTo>
                    <a:pt x="21" y="32"/>
                    <a:pt x="0" y="50"/>
                    <a:pt x="0" y="92"/>
                  </a:cubicBezTo>
                  <a:cubicBezTo>
                    <a:pt x="0" y="112"/>
                    <a:pt x="8" y="120"/>
                    <a:pt x="26" y="120"/>
                  </a:cubicBezTo>
                  <a:cubicBezTo>
                    <a:pt x="43" y="120"/>
                    <a:pt x="61" y="103"/>
                    <a:pt x="64" y="69"/>
                  </a:cubicBezTo>
                  <a:cubicBezTo>
                    <a:pt x="70" y="67"/>
                    <a:pt x="75" y="65"/>
                    <a:pt x="80" y="62"/>
                  </a:cubicBezTo>
                  <a:cubicBezTo>
                    <a:pt x="75" y="73"/>
                    <a:pt x="73" y="86"/>
                    <a:pt x="73" y="98"/>
                  </a:cubicBezTo>
                  <a:cubicBezTo>
                    <a:pt x="73" y="108"/>
                    <a:pt x="78" y="120"/>
                    <a:pt x="94" y="120"/>
                  </a:cubicBezTo>
                  <a:cubicBezTo>
                    <a:pt x="105" y="120"/>
                    <a:pt x="112" y="113"/>
                    <a:pt x="117" y="106"/>
                  </a:cubicBezTo>
                  <a:cubicBezTo>
                    <a:pt x="120" y="115"/>
                    <a:pt x="127" y="119"/>
                    <a:pt x="138" y="119"/>
                  </a:cubicBezTo>
                  <a:cubicBezTo>
                    <a:pt x="145" y="119"/>
                    <a:pt x="154" y="113"/>
                    <a:pt x="161" y="106"/>
                  </a:cubicBezTo>
                  <a:cubicBezTo>
                    <a:pt x="163" y="115"/>
                    <a:pt x="170" y="119"/>
                    <a:pt x="182" y="119"/>
                  </a:cubicBezTo>
                  <a:cubicBezTo>
                    <a:pt x="188" y="119"/>
                    <a:pt x="197" y="113"/>
                    <a:pt x="205" y="106"/>
                  </a:cubicBezTo>
                  <a:cubicBezTo>
                    <a:pt x="202" y="117"/>
                    <a:pt x="202" y="117"/>
                    <a:pt x="202" y="117"/>
                  </a:cubicBezTo>
                  <a:cubicBezTo>
                    <a:pt x="186" y="122"/>
                    <a:pt x="173" y="127"/>
                    <a:pt x="173" y="143"/>
                  </a:cubicBezTo>
                  <a:cubicBezTo>
                    <a:pt x="173" y="154"/>
                    <a:pt x="183" y="161"/>
                    <a:pt x="193" y="161"/>
                  </a:cubicBezTo>
                  <a:cubicBezTo>
                    <a:pt x="204" y="161"/>
                    <a:pt x="219" y="157"/>
                    <a:pt x="224" y="132"/>
                  </a:cubicBezTo>
                  <a:cubicBezTo>
                    <a:pt x="244" y="34"/>
                    <a:pt x="244" y="34"/>
                    <a:pt x="244" y="34"/>
                  </a:cubicBezTo>
                  <a:lnTo>
                    <a:pt x="220" y="34"/>
                  </a:lnTo>
                  <a:close/>
                  <a:moveTo>
                    <a:pt x="52" y="71"/>
                  </a:moveTo>
                  <a:cubicBezTo>
                    <a:pt x="50" y="87"/>
                    <a:pt x="44" y="103"/>
                    <a:pt x="34" y="103"/>
                  </a:cubicBezTo>
                  <a:cubicBezTo>
                    <a:pt x="27" y="103"/>
                    <a:pt x="22" y="101"/>
                    <a:pt x="22" y="91"/>
                  </a:cubicBezTo>
                  <a:cubicBezTo>
                    <a:pt x="22" y="77"/>
                    <a:pt x="29" y="42"/>
                    <a:pt x="45" y="42"/>
                  </a:cubicBezTo>
                  <a:cubicBezTo>
                    <a:pt x="50" y="42"/>
                    <a:pt x="52" y="46"/>
                    <a:pt x="52" y="51"/>
                  </a:cubicBezTo>
                  <a:cubicBezTo>
                    <a:pt x="48" y="53"/>
                    <a:pt x="45" y="58"/>
                    <a:pt x="45" y="63"/>
                  </a:cubicBezTo>
                  <a:cubicBezTo>
                    <a:pt x="45" y="67"/>
                    <a:pt x="47" y="71"/>
                    <a:pt x="52" y="71"/>
                  </a:cubicBezTo>
                  <a:close/>
                  <a:moveTo>
                    <a:pt x="118" y="92"/>
                  </a:moveTo>
                  <a:cubicBezTo>
                    <a:pt x="117" y="94"/>
                    <a:pt x="117" y="96"/>
                    <a:pt x="117" y="97"/>
                  </a:cubicBezTo>
                  <a:cubicBezTo>
                    <a:pt x="114" y="102"/>
                    <a:pt x="110" y="106"/>
                    <a:pt x="106" y="106"/>
                  </a:cubicBezTo>
                  <a:cubicBezTo>
                    <a:pt x="102" y="106"/>
                    <a:pt x="96" y="104"/>
                    <a:pt x="96" y="94"/>
                  </a:cubicBezTo>
                  <a:cubicBezTo>
                    <a:pt x="96" y="71"/>
                    <a:pt x="106" y="44"/>
                    <a:pt x="119" y="44"/>
                  </a:cubicBezTo>
                  <a:cubicBezTo>
                    <a:pt x="122" y="44"/>
                    <a:pt x="125" y="44"/>
                    <a:pt x="127" y="47"/>
                  </a:cubicBezTo>
                  <a:lnTo>
                    <a:pt x="118" y="92"/>
                  </a:lnTo>
                  <a:close/>
                  <a:moveTo>
                    <a:pt x="199" y="133"/>
                  </a:moveTo>
                  <a:cubicBezTo>
                    <a:pt x="197" y="143"/>
                    <a:pt x="192" y="146"/>
                    <a:pt x="189" y="146"/>
                  </a:cubicBezTo>
                  <a:cubicBezTo>
                    <a:pt x="185" y="146"/>
                    <a:pt x="182" y="143"/>
                    <a:pt x="182" y="141"/>
                  </a:cubicBezTo>
                  <a:cubicBezTo>
                    <a:pt x="182" y="131"/>
                    <a:pt x="190" y="126"/>
                    <a:pt x="201" y="123"/>
                  </a:cubicBezTo>
                  <a:lnTo>
                    <a:pt x="199" y="133"/>
                  </a:ln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0" name="Google Shape;390;p78"/>
          <p:cNvGrpSpPr/>
          <p:nvPr/>
        </p:nvGrpSpPr>
        <p:grpSpPr>
          <a:xfrm rot="10800000" flipH="1">
            <a:off x="0" y="52"/>
            <a:ext cx="9143634" cy="177947"/>
            <a:chOff x="0" y="11360"/>
            <a:chExt cx="10972800" cy="284715"/>
          </a:xfrm>
        </p:grpSpPr>
        <p:sp>
          <p:nvSpPr>
            <p:cNvPr id="391" name="Google Shape;391;p78"/>
            <p:cNvSpPr/>
            <p:nvPr/>
          </p:nvSpPr>
          <p:spPr>
            <a:xfrm>
              <a:off x="0" y="19175"/>
              <a:ext cx="10972800" cy="276900"/>
            </a:xfrm>
            <a:prstGeom prst="rect">
              <a:avLst/>
            </a:prstGeom>
            <a:gradFill>
              <a:gsLst>
                <a:gs pos="0">
                  <a:srgbClr val="3BB5DC"/>
                </a:gs>
                <a:gs pos="65000">
                  <a:srgbClr val="3CADD0"/>
                </a:gs>
                <a:gs pos="100000">
                  <a:srgbClr val="299DC1"/>
                </a:gs>
              </a:gsLst>
              <a:lin ang="5400012" scaled="0"/>
            </a:gradFill>
            <a:ln>
              <a:noFill/>
            </a:ln>
          </p:spPr>
          <p:txBody>
            <a:bodyPr spcFirstLastPara="1" wrap="square" lIns="109725" tIns="54850" rIns="109725" bIns="5485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cxnSp>
          <p:nvCxnSpPr>
            <p:cNvPr id="392" name="Google Shape;392;p78"/>
            <p:cNvCxnSpPr/>
            <p:nvPr/>
          </p:nvCxnSpPr>
          <p:spPr>
            <a:xfrm>
              <a:off x="0" y="11360"/>
              <a:ext cx="10972800" cy="0"/>
            </a:xfrm>
            <a:prstGeom prst="straightConnector1">
              <a:avLst/>
            </a:prstGeom>
            <a:noFill/>
            <a:ln w="60325" cap="flat" cmpd="sng">
              <a:solidFill>
                <a:srgbClr val="A6C338"/>
              </a:solidFill>
              <a:prstDash val="solid"/>
              <a:round/>
              <a:headEnd type="none" w="sm" len="sm"/>
              <a:tailEnd type="none" w="sm" len="sm"/>
            </a:ln>
          </p:spPr>
        </p:cxnSp>
      </p:grpSp>
      <p:sp>
        <p:nvSpPr>
          <p:cNvPr id="393" name="Google Shape;393;p78"/>
          <p:cNvSpPr txBox="1">
            <a:spLocks noGrp="1"/>
          </p:cNvSpPr>
          <p:nvPr>
            <p:ph type="title"/>
          </p:nvPr>
        </p:nvSpPr>
        <p:spPr>
          <a:xfrm>
            <a:off x="142939" y="2938118"/>
            <a:ext cx="6188100" cy="843300"/>
          </a:xfrm>
          <a:prstGeom prst="rect">
            <a:avLst/>
          </a:prstGeom>
          <a:noFill/>
          <a:ln>
            <a:noFill/>
          </a:ln>
        </p:spPr>
        <p:txBody>
          <a:bodyPr spcFirstLastPara="1" wrap="square" lIns="91425" tIns="45700" rIns="91425" bIns="76175" anchor="b" anchorCtr="0">
            <a:noAutofit/>
          </a:bodyPr>
          <a:lstStyle>
            <a:lvl1pPr lvl="0" algn="ctr" rtl="0">
              <a:spcBef>
                <a:spcPts val="0"/>
              </a:spcBef>
              <a:spcAft>
                <a:spcPts val="0"/>
              </a:spcAft>
              <a:buClr>
                <a:schemeClr val="lt1"/>
              </a:buClr>
              <a:buSzPts val="3300"/>
              <a:buFont typeface="Helvetica Neue Light"/>
              <a:buNone/>
              <a:defRPr sz="33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4" name="Google Shape;394;p78"/>
          <p:cNvSpPr/>
          <p:nvPr/>
        </p:nvSpPr>
        <p:spPr>
          <a:xfrm>
            <a:off x="0" y="4981595"/>
            <a:ext cx="9144000" cy="162300"/>
          </a:xfrm>
          <a:prstGeom prst="rect">
            <a:avLst/>
          </a:prstGeom>
          <a:gradFill>
            <a:gsLst>
              <a:gs pos="0">
                <a:srgbClr val="3BB5DC"/>
              </a:gs>
              <a:gs pos="65000">
                <a:srgbClr val="3CADD0"/>
              </a:gs>
              <a:gs pos="100000">
                <a:srgbClr val="299DC1"/>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395" name="Google Shape;395;p78"/>
          <p:cNvSpPr txBox="1">
            <a:spLocks noGrp="1"/>
          </p:cNvSpPr>
          <p:nvPr>
            <p:ph type="dt" idx="10"/>
          </p:nvPr>
        </p:nvSpPr>
        <p:spPr>
          <a:xfrm>
            <a:off x="7833201" y="4935689"/>
            <a:ext cx="759000" cy="210300"/>
          </a:xfrm>
          <a:prstGeom prst="rect">
            <a:avLst/>
          </a:prstGeom>
          <a:noFill/>
          <a:ln>
            <a:noFill/>
          </a:ln>
        </p:spPr>
        <p:txBody>
          <a:bodyPr spcFirstLastPara="1" wrap="square" lIns="76175" tIns="38075" rIns="76175" bIns="38075"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6" name="Google Shape;396;p78"/>
          <p:cNvSpPr txBox="1">
            <a:spLocks noGrp="1"/>
          </p:cNvSpPr>
          <p:nvPr>
            <p:ph type="ftr" idx="11"/>
          </p:nvPr>
        </p:nvSpPr>
        <p:spPr>
          <a:xfrm>
            <a:off x="1853055" y="4935689"/>
            <a:ext cx="6139200" cy="210300"/>
          </a:xfrm>
          <a:prstGeom prst="rect">
            <a:avLst/>
          </a:prstGeom>
          <a:noFill/>
          <a:ln>
            <a:noFill/>
          </a:ln>
        </p:spPr>
        <p:txBody>
          <a:bodyPr spcFirstLastPara="1" wrap="square" lIns="76175" tIns="38075" rIns="76175" bIns="38075"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7" name="Google Shape;397;p78"/>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98" name="Google Shape;398;p78"/>
          <p:cNvSpPr txBox="1">
            <a:spLocks noGrp="1"/>
          </p:cNvSpPr>
          <p:nvPr>
            <p:ph type="subTitle" idx="1"/>
          </p:nvPr>
        </p:nvSpPr>
        <p:spPr>
          <a:xfrm>
            <a:off x="567" y="3820840"/>
            <a:ext cx="8729100" cy="257400"/>
          </a:xfrm>
          <a:prstGeom prst="rect">
            <a:avLst/>
          </a:prstGeom>
          <a:noFill/>
          <a:ln>
            <a:noFill/>
          </a:ln>
        </p:spPr>
        <p:txBody>
          <a:bodyPr spcFirstLastPara="1" wrap="square" lIns="91425" tIns="114275" rIns="2819275" bIns="45700" anchor="ctr" anchorCtr="0">
            <a:noAutofit/>
          </a:bodyPr>
          <a:lstStyle>
            <a:lvl1pPr lvl="0" algn="ctr" rtl="0">
              <a:lnSpc>
                <a:spcPct val="85000"/>
              </a:lnSpc>
              <a:spcBef>
                <a:spcPts val="0"/>
              </a:spcBef>
              <a:spcAft>
                <a:spcPts val="0"/>
              </a:spcAft>
              <a:buClr>
                <a:schemeClr val="lt1"/>
              </a:buClr>
              <a:buSzPts val="2000"/>
              <a:buNone/>
              <a:defRPr sz="2000">
                <a:solidFill>
                  <a:schemeClr val="lt1"/>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grpSp>
        <p:nvGrpSpPr>
          <p:cNvPr id="399" name="Google Shape;399;p78"/>
          <p:cNvGrpSpPr/>
          <p:nvPr/>
        </p:nvGrpSpPr>
        <p:grpSpPr>
          <a:xfrm>
            <a:off x="85" y="4822283"/>
            <a:ext cx="1877162" cy="355688"/>
            <a:chOff x="0" y="7715146"/>
            <a:chExt cx="2252685" cy="569100"/>
          </a:xfrm>
        </p:grpSpPr>
        <p:sp>
          <p:nvSpPr>
            <p:cNvPr id="400" name="Google Shape;400;p78"/>
            <p:cNvSpPr/>
            <p:nvPr/>
          </p:nvSpPr>
          <p:spPr>
            <a:xfrm flipH="1">
              <a:off x="0" y="7735087"/>
              <a:ext cx="2221750" cy="496894"/>
            </a:xfrm>
            <a:custGeom>
              <a:avLst/>
              <a:gdLst/>
              <a:ahLst/>
              <a:cxnLst/>
              <a:rect l="l" t="t" r="r" b="b"/>
              <a:pathLst>
                <a:path w="2221750" h="496894" extrusionOk="0">
                  <a:moveTo>
                    <a:pt x="2221750" y="0"/>
                  </a:moveTo>
                  <a:lnTo>
                    <a:pt x="267537" y="0"/>
                  </a:lnTo>
                  <a:lnTo>
                    <a:pt x="0" y="496894"/>
                  </a:lnTo>
                  <a:lnTo>
                    <a:pt x="2221750" y="496894"/>
                  </a:lnTo>
                  <a:close/>
                </a:path>
              </a:pathLst>
            </a:custGeom>
            <a:solidFill>
              <a:schemeClr val="lt1"/>
            </a:solidFill>
            <a:ln>
              <a:noFill/>
            </a:ln>
          </p:spPr>
          <p:txBody>
            <a:bodyPr spcFirstLastPara="1" wrap="square" lIns="109725" tIns="54850" rIns="109725" bIns="5485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cxnSp>
          <p:nvCxnSpPr>
            <p:cNvPr id="401" name="Google Shape;401;p78"/>
            <p:cNvCxnSpPr/>
            <p:nvPr/>
          </p:nvCxnSpPr>
          <p:spPr>
            <a:xfrm>
              <a:off x="1941585" y="7715146"/>
              <a:ext cx="311100" cy="569100"/>
            </a:xfrm>
            <a:prstGeom prst="straightConnector1">
              <a:avLst/>
            </a:prstGeom>
            <a:noFill/>
            <a:ln w="38100" cap="flat" cmpd="sng">
              <a:solidFill>
                <a:srgbClr val="A6C338"/>
              </a:solidFill>
              <a:prstDash val="solid"/>
              <a:round/>
              <a:headEnd type="none" w="sm" len="sm"/>
              <a:tailEnd type="none" w="sm" len="sm"/>
            </a:ln>
          </p:spPr>
        </p:cxnSp>
        <p:cxnSp>
          <p:nvCxnSpPr>
            <p:cNvPr id="402" name="Google Shape;402;p78"/>
            <p:cNvCxnSpPr/>
            <p:nvPr/>
          </p:nvCxnSpPr>
          <p:spPr>
            <a:xfrm>
              <a:off x="0" y="7724671"/>
              <a:ext cx="1960500" cy="0"/>
            </a:xfrm>
            <a:prstGeom prst="straightConnector1">
              <a:avLst/>
            </a:prstGeom>
            <a:noFill/>
            <a:ln w="38100" cap="flat" cmpd="sng">
              <a:solidFill>
                <a:srgbClr val="A6C338"/>
              </a:solidFill>
              <a:prstDash val="solid"/>
              <a:round/>
              <a:headEnd type="none" w="sm" len="sm"/>
              <a:tailEnd type="none" w="sm" len="sm"/>
            </a:ln>
          </p:spPr>
        </p:cxnSp>
      </p:grpSp>
      <p:sp>
        <p:nvSpPr>
          <p:cNvPr id="403" name="Google Shape;403;p78"/>
          <p:cNvSpPr>
            <a:spLocks noGrp="1"/>
          </p:cNvSpPr>
          <p:nvPr>
            <p:ph type="pic" idx="2"/>
          </p:nvPr>
        </p:nvSpPr>
        <p:spPr>
          <a:xfrm>
            <a:off x="123" y="4834279"/>
            <a:ext cx="1853400" cy="309600"/>
          </a:xfrm>
          <a:prstGeom prst="rect">
            <a:avLst/>
          </a:prstGeom>
          <a:noFill/>
          <a:ln>
            <a:noFill/>
          </a:ln>
        </p:spPr>
        <p:txBody>
          <a:bodyPr spcFirstLastPara="1" wrap="square" lIns="91425" tIns="45700" rIns="91425" bIns="45700" anchor="t" anchorCtr="0">
            <a:noAutofit/>
          </a:bodyPr>
          <a:lstStyle>
            <a:lvl1pPr marR="0" lvl="0" algn="l" rtl="0">
              <a:lnSpc>
                <a:spcPct val="70000"/>
              </a:lnSpc>
              <a:spcBef>
                <a:spcPts val="0"/>
              </a:spcBef>
              <a:spcAft>
                <a:spcPts val="0"/>
              </a:spcAft>
              <a:buClr>
                <a:schemeClr val="lt1"/>
              </a:buClr>
              <a:buSzPts val="1700"/>
              <a:buFont typeface="Arial"/>
              <a:buNone/>
              <a:defRPr sz="1700" b="0" i="0" u="none" strike="noStrike" cap="none">
                <a:solidFill>
                  <a:schemeClr val="lt1"/>
                </a:solidFill>
                <a:latin typeface="Helvetica Neue Light"/>
                <a:ea typeface="Helvetica Neue Light"/>
                <a:cs typeface="Helvetica Neue Light"/>
                <a:sym typeface="Helvetica Neue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4" name="Google Shape;404;p78"/>
          <p:cNvSpPr txBox="1"/>
          <p:nvPr/>
        </p:nvSpPr>
        <p:spPr>
          <a:xfrm>
            <a:off x="214326" y="188269"/>
            <a:ext cx="1468500" cy="70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500" b="1">
                <a:solidFill>
                  <a:srgbClr val="A6C338"/>
                </a:solidFill>
                <a:latin typeface="Arial"/>
                <a:ea typeface="Arial"/>
                <a:cs typeface="Arial"/>
                <a:sym typeface="Arial"/>
              </a:rPr>
              <a:t>2013</a:t>
            </a:r>
            <a:endParaRPr/>
          </a:p>
        </p:txBody>
      </p:sp>
      <p:sp>
        <p:nvSpPr>
          <p:cNvPr id="405" name="Google Shape;405;p78"/>
          <p:cNvSpPr txBox="1"/>
          <p:nvPr/>
        </p:nvSpPr>
        <p:spPr>
          <a:xfrm>
            <a:off x="199716" y="523207"/>
            <a:ext cx="4652100" cy="70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500" b="1">
                <a:solidFill>
                  <a:srgbClr val="37AED9"/>
                </a:solidFill>
                <a:latin typeface="Arial"/>
                <a:ea typeface="Arial"/>
                <a:cs typeface="Arial"/>
                <a:sym typeface="Arial"/>
              </a:rPr>
              <a:t>Walking Summit</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EXT_AND_CLIPART">
    <p:spTree>
      <p:nvGrpSpPr>
        <p:cNvPr id="1" name="Shape 406"/>
        <p:cNvGrpSpPr/>
        <p:nvPr/>
      </p:nvGrpSpPr>
      <p:grpSpPr>
        <a:xfrm>
          <a:off x="0" y="0"/>
          <a:ext cx="0" cy="0"/>
          <a:chOff x="0" y="0"/>
          <a:chExt cx="0" cy="0"/>
        </a:xfrm>
      </p:grpSpPr>
      <p:sp>
        <p:nvSpPr>
          <p:cNvPr id="407" name="Google Shape;407;p79"/>
          <p:cNvSpPr txBox="1">
            <a:spLocks noGrp="1"/>
          </p:cNvSpPr>
          <p:nvPr>
            <p:ph type="title"/>
          </p:nvPr>
        </p:nvSpPr>
        <p:spPr>
          <a:xfrm>
            <a:off x="1066800" y="228613"/>
            <a:ext cx="7543800" cy="1074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8" name="Google Shape;408;p79"/>
          <p:cNvSpPr txBox="1">
            <a:spLocks noGrp="1"/>
          </p:cNvSpPr>
          <p:nvPr>
            <p:ph type="body" idx="1"/>
          </p:nvPr>
        </p:nvSpPr>
        <p:spPr>
          <a:xfrm>
            <a:off x="1066800" y="1485900"/>
            <a:ext cx="3695700" cy="308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09" name="Google Shape;409;p79"/>
          <p:cNvSpPr>
            <a:spLocks noGrp="1"/>
          </p:cNvSpPr>
          <p:nvPr>
            <p:ph type="clipArt" idx="2"/>
          </p:nvPr>
        </p:nvSpPr>
        <p:spPr>
          <a:xfrm>
            <a:off x="4914900" y="1485900"/>
            <a:ext cx="36957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Helvetica Neue Light"/>
                <a:ea typeface="Helvetica Neue Light"/>
                <a:cs typeface="Helvetica Neue Light"/>
                <a:sym typeface="Helvetica Neue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0" name="Google Shape;410;p79"/>
          <p:cNvSpPr txBox="1">
            <a:spLocks noGrp="1"/>
          </p:cNvSpPr>
          <p:nvPr>
            <p:ph type="dt" idx="10"/>
          </p:nvPr>
        </p:nvSpPr>
        <p:spPr>
          <a:xfrm>
            <a:off x="1066800" y="4686300"/>
            <a:ext cx="19050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1" name="Google Shape;411;p79"/>
          <p:cNvSpPr txBox="1">
            <a:spLocks noGrp="1"/>
          </p:cNvSpPr>
          <p:nvPr>
            <p:ph type="ftr" idx="11"/>
          </p:nvPr>
        </p:nvSpPr>
        <p:spPr>
          <a:xfrm>
            <a:off x="3429000" y="4686300"/>
            <a:ext cx="28956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2" name="Google Shape;412;p79"/>
          <p:cNvSpPr txBox="1">
            <a:spLocks noGrp="1"/>
          </p:cNvSpPr>
          <p:nvPr>
            <p:ph type="sldNum" idx="12"/>
          </p:nvPr>
        </p:nvSpPr>
        <p:spPr>
          <a:xfrm>
            <a:off x="6705600" y="4686300"/>
            <a:ext cx="1905000" cy="342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FFFFFF"/>
                </a:solidFill>
                <a:latin typeface="Helvetica Neue"/>
                <a:ea typeface="Helvetica Neue"/>
                <a:cs typeface="Helvetica Neue"/>
                <a:sym typeface="Helvetica Neue"/>
              </a:defRPr>
            </a:lvl1pPr>
            <a:lvl2pPr marL="0" lvl="1" indent="0" algn="r" rtl="0">
              <a:spcBef>
                <a:spcPts val="0"/>
              </a:spcBef>
              <a:buNone/>
              <a:defRPr sz="1200">
                <a:solidFill>
                  <a:srgbClr val="FFFFFF"/>
                </a:solidFill>
                <a:latin typeface="Helvetica Neue"/>
                <a:ea typeface="Helvetica Neue"/>
                <a:cs typeface="Helvetica Neue"/>
                <a:sym typeface="Helvetica Neue"/>
              </a:defRPr>
            </a:lvl2pPr>
            <a:lvl3pPr marL="0" lvl="2" indent="0" algn="r" rtl="0">
              <a:spcBef>
                <a:spcPts val="0"/>
              </a:spcBef>
              <a:buNone/>
              <a:defRPr sz="1200">
                <a:solidFill>
                  <a:srgbClr val="FFFFFF"/>
                </a:solidFill>
                <a:latin typeface="Helvetica Neue"/>
                <a:ea typeface="Helvetica Neue"/>
                <a:cs typeface="Helvetica Neue"/>
                <a:sym typeface="Helvetica Neue"/>
              </a:defRPr>
            </a:lvl3pPr>
            <a:lvl4pPr marL="0" lvl="3" indent="0" algn="r" rtl="0">
              <a:spcBef>
                <a:spcPts val="0"/>
              </a:spcBef>
              <a:buNone/>
              <a:defRPr sz="1200">
                <a:solidFill>
                  <a:srgbClr val="FFFFFF"/>
                </a:solidFill>
                <a:latin typeface="Helvetica Neue"/>
                <a:ea typeface="Helvetica Neue"/>
                <a:cs typeface="Helvetica Neue"/>
                <a:sym typeface="Helvetica Neue"/>
              </a:defRPr>
            </a:lvl4pPr>
            <a:lvl5pPr marL="0" lvl="4" indent="0" algn="r" rtl="0">
              <a:spcBef>
                <a:spcPts val="0"/>
              </a:spcBef>
              <a:buNone/>
              <a:defRPr sz="1200">
                <a:solidFill>
                  <a:srgbClr val="FFFFFF"/>
                </a:solidFill>
                <a:latin typeface="Helvetica Neue"/>
                <a:ea typeface="Helvetica Neue"/>
                <a:cs typeface="Helvetica Neue"/>
                <a:sym typeface="Helvetica Neue"/>
              </a:defRPr>
            </a:lvl5pPr>
            <a:lvl6pPr marL="0" lvl="5" indent="0" algn="r" rtl="0">
              <a:spcBef>
                <a:spcPts val="0"/>
              </a:spcBef>
              <a:buNone/>
              <a:defRPr sz="1200">
                <a:solidFill>
                  <a:srgbClr val="FFFFFF"/>
                </a:solidFill>
                <a:latin typeface="Helvetica Neue"/>
                <a:ea typeface="Helvetica Neue"/>
                <a:cs typeface="Helvetica Neue"/>
                <a:sym typeface="Helvetica Neue"/>
              </a:defRPr>
            </a:lvl6pPr>
            <a:lvl7pPr marL="0" lvl="6" indent="0" algn="r" rtl="0">
              <a:spcBef>
                <a:spcPts val="0"/>
              </a:spcBef>
              <a:buNone/>
              <a:defRPr sz="1200">
                <a:solidFill>
                  <a:srgbClr val="FFFFFF"/>
                </a:solidFill>
                <a:latin typeface="Helvetica Neue"/>
                <a:ea typeface="Helvetica Neue"/>
                <a:cs typeface="Helvetica Neue"/>
                <a:sym typeface="Helvetica Neue"/>
              </a:defRPr>
            </a:lvl7pPr>
            <a:lvl8pPr marL="0" lvl="7" indent="0" algn="r" rtl="0">
              <a:spcBef>
                <a:spcPts val="0"/>
              </a:spcBef>
              <a:buNone/>
              <a:defRPr sz="1200">
                <a:solidFill>
                  <a:srgbClr val="FFFFFF"/>
                </a:solidFill>
                <a:latin typeface="Helvetica Neue"/>
                <a:ea typeface="Helvetica Neue"/>
                <a:cs typeface="Helvetica Neue"/>
                <a:sym typeface="Helvetica Neue"/>
              </a:defRPr>
            </a:lvl8pPr>
            <a:lvl9pPr marL="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3"/>
        <p:cNvGrpSpPr/>
        <p:nvPr/>
      </p:nvGrpSpPr>
      <p:grpSpPr>
        <a:xfrm>
          <a:off x="0" y="0"/>
          <a:ext cx="0" cy="0"/>
          <a:chOff x="0" y="0"/>
          <a:chExt cx="0" cy="0"/>
        </a:xfrm>
      </p:grpSpPr>
      <p:sp>
        <p:nvSpPr>
          <p:cNvPr id="414" name="Google Shape;414;p80"/>
          <p:cNvSpPr txBox="1">
            <a:spLocks noGrp="1"/>
          </p:cNvSpPr>
          <p:nvPr>
            <p:ph type="title"/>
          </p:nvPr>
        </p:nvSpPr>
        <p:spPr>
          <a:xfrm>
            <a:off x="722313" y="3305257"/>
            <a:ext cx="7772400" cy="1021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1"/>
              </a:buClr>
              <a:buSzPts val="4000"/>
              <a:buFont typeface="Helvetica Neue Light"/>
              <a:buNone/>
              <a:defRPr sz="40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5" name="Google Shape;415;p80"/>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416" name="Google Shape;416;p80"/>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4F81BD"/>
                </a:solidFill>
              </a:defRPr>
            </a:lvl1pPr>
            <a:lvl2pPr marL="0" lvl="1" indent="0" algn="r" rtl="0">
              <a:spcBef>
                <a:spcPts val="0"/>
              </a:spcBef>
              <a:buNone/>
              <a:defRPr>
                <a:solidFill>
                  <a:srgbClr val="4F81BD"/>
                </a:solidFill>
              </a:defRPr>
            </a:lvl2pPr>
            <a:lvl3pPr marL="0" lvl="2" indent="0" algn="r" rtl="0">
              <a:spcBef>
                <a:spcPts val="0"/>
              </a:spcBef>
              <a:buNone/>
              <a:defRPr>
                <a:solidFill>
                  <a:srgbClr val="4F81BD"/>
                </a:solidFill>
              </a:defRPr>
            </a:lvl3pPr>
            <a:lvl4pPr marL="0" lvl="3" indent="0" algn="r" rtl="0">
              <a:spcBef>
                <a:spcPts val="0"/>
              </a:spcBef>
              <a:buNone/>
              <a:defRPr>
                <a:solidFill>
                  <a:srgbClr val="4F81BD"/>
                </a:solidFill>
              </a:defRPr>
            </a:lvl4pPr>
            <a:lvl5pPr marL="0" lvl="4" indent="0" algn="r" rtl="0">
              <a:spcBef>
                <a:spcPts val="0"/>
              </a:spcBef>
              <a:buNone/>
              <a:defRPr>
                <a:solidFill>
                  <a:srgbClr val="4F81BD"/>
                </a:solidFill>
              </a:defRPr>
            </a:lvl5pPr>
            <a:lvl6pPr marL="0" lvl="5" indent="0" algn="r" rtl="0">
              <a:spcBef>
                <a:spcPts val="0"/>
              </a:spcBef>
              <a:buNone/>
              <a:defRPr>
                <a:solidFill>
                  <a:srgbClr val="4F81BD"/>
                </a:solidFill>
              </a:defRPr>
            </a:lvl6pPr>
            <a:lvl7pPr marL="0" lvl="6" indent="0" algn="r" rtl="0">
              <a:spcBef>
                <a:spcPts val="0"/>
              </a:spcBef>
              <a:buNone/>
              <a:defRPr>
                <a:solidFill>
                  <a:srgbClr val="4F81BD"/>
                </a:solidFill>
              </a:defRPr>
            </a:lvl7pPr>
            <a:lvl8pPr marL="0" lvl="7" indent="0" algn="r" rtl="0">
              <a:spcBef>
                <a:spcPts val="0"/>
              </a:spcBef>
              <a:buNone/>
              <a:defRPr>
                <a:solidFill>
                  <a:srgbClr val="4F81BD"/>
                </a:solidFill>
              </a:defRPr>
            </a:lvl8pPr>
            <a:lvl9pPr marL="0" lvl="8" indent="0" algn="r" rtl="0">
              <a:spcBef>
                <a:spcPts val="0"/>
              </a:spcBef>
              <a:buNone/>
              <a:defRPr>
                <a:solidFill>
                  <a:srgbClr val="4F81B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1"/>
        <p:cNvGrpSpPr/>
        <p:nvPr/>
      </p:nvGrpSpPr>
      <p:grpSpPr>
        <a:xfrm>
          <a:off x="0" y="0"/>
          <a:ext cx="0" cy="0"/>
          <a:chOff x="0" y="0"/>
          <a:chExt cx="0" cy="0"/>
        </a:xfrm>
      </p:grpSpPr>
      <p:sp>
        <p:nvSpPr>
          <p:cNvPr id="422" name="Google Shape;422;p82"/>
          <p:cNvSpPr txBox="1">
            <a:spLocks noGrp="1"/>
          </p:cNvSpPr>
          <p:nvPr>
            <p:ph type="title"/>
          </p:nvPr>
        </p:nvSpPr>
        <p:spPr>
          <a:xfrm>
            <a:off x="722313" y="3305256"/>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1"/>
              </a:buClr>
              <a:buSzPts val="4000"/>
              <a:buFont typeface="Helvetica Neue Light"/>
              <a:buNone/>
              <a:defRPr sz="40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3" name="Google Shape;423;p82"/>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424" name="Google Shape;424;p82"/>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4F81BD"/>
                </a:solidFill>
              </a:defRPr>
            </a:lvl1pPr>
            <a:lvl2pPr marL="0" lvl="1" indent="0" algn="r" rtl="0">
              <a:spcBef>
                <a:spcPts val="0"/>
              </a:spcBef>
              <a:buNone/>
              <a:defRPr>
                <a:solidFill>
                  <a:srgbClr val="4F81BD"/>
                </a:solidFill>
              </a:defRPr>
            </a:lvl2pPr>
            <a:lvl3pPr marL="0" lvl="2" indent="0" algn="r" rtl="0">
              <a:spcBef>
                <a:spcPts val="0"/>
              </a:spcBef>
              <a:buNone/>
              <a:defRPr>
                <a:solidFill>
                  <a:srgbClr val="4F81BD"/>
                </a:solidFill>
              </a:defRPr>
            </a:lvl3pPr>
            <a:lvl4pPr marL="0" lvl="3" indent="0" algn="r" rtl="0">
              <a:spcBef>
                <a:spcPts val="0"/>
              </a:spcBef>
              <a:buNone/>
              <a:defRPr>
                <a:solidFill>
                  <a:srgbClr val="4F81BD"/>
                </a:solidFill>
              </a:defRPr>
            </a:lvl4pPr>
            <a:lvl5pPr marL="0" lvl="4" indent="0" algn="r" rtl="0">
              <a:spcBef>
                <a:spcPts val="0"/>
              </a:spcBef>
              <a:buNone/>
              <a:defRPr>
                <a:solidFill>
                  <a:srgbClr val="4F81BD"/>
                </a:solidFill>
              </a:defRPr>
            </a:lvl5pPr>
            <a:lvl6pPr marL="0" lvl="5" indent="0" algn="r" rtl="0">
              <a:spcBef>
                <a:spcPts val="0"/>
              </a:spcBef>
              <a:buNone/>
              <a:defRPr>
                <a:solidFill>
                  <a:srgbClr val="4F81BD"/>
                </a:solidFill>
              </a:defRPr>
            </a:lvl6pPr>
            <a:lvl7pPr marL="0" lvl="6" indent="0" algn="r" rtl="0">
              <a:spcBef>
                <a:spcPts val="0"/>
              </a:spcBef>
              <a:buNone/>
              <a:defRPr>
                <a:solidFill>
                  <a:srgbClr val="4F81BD"/>
                </a:solidFill>
              </a:defRPr>
            </a:lvl7pPr>
            <a:lvl8pPr marL="0" lvl="7" indent="0" algn="r" rtl="0">
              <a:spcBef>
                <a:spcPts val="0"/>
              </a:spcBef>
              <a:buNone/>
              <a:defRPr>
                <a:solidFill>
                  <a:srgbClr val="4F81BD"/>
                </a:solidFill>
              </a:defRPr>
            </a:lvl8pPr>
            <a:lvl9pPr marL="0" lvl="8" indent="0" algn="r" rtl="0">
              <a:spcBef>
                <a:spcPts val="0"/>
              </a:spcBef>
              <a:buNone/>
              <a:defRPr>
                <a:solidFill>
                  <a:srgbClr val="4F81B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425"/>
        <p:cNvGrpSpPr/>
        <p:nvPr/>
      </p:nvGrpSpPr>
      <p:grpSpPr>
        <a:xfrm>
          <a:off x="0" y="0"/>
          <a:ext cx="0" cy="0"/>
          <a:chOff x="0" y="0"/>
          <a:chExt cx="0" cy="0"/>
        </a:xfrm>
      </p:grpSpPr>
      <p:sp>
        <p:nvSpPr>
          <p:cNvPr id="426" name="Google Shape;426;p83"/>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7" name="Google Shape;427;p83"/>
          <p:cNvSpPr txBox="1">
            <a:spLocks noGrp="1"/>
          </p:cNvSpPr>
          <p:nvPr>
            <p:ph type="body" idx="1"/>
          </p:nvPr>
        </p:nvSpPr>
        <p:spPr>
          <a:xfrm>
            <a:off x="457200" y="1200154"/>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28" name="Google Shape;428;p83"/>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FFFFFF"/>
                </a:solidFill>
                <a:latin typeface="Helvetica Neue"/>
                <a:ea typeface="Helvetica Neue"/>
                <a:cs typeface="Helvetica Neue"/>
                <a:sym typeface="Helvetica Neue"/>
              </a:defRPr>
            </a:lvl1pPr>
            <a:lvl2pPr marL="0" lvl="1" indent="0" algn="r" rtl="0">
              <a:spcBef>
                <a:spcPts val="0"/>
              </a:spcBef>
              <a:buNone/>
              <a:defRPr sz="1200">
                <a:solidFill>
                  <a:srgbClr val="FFFFFF"/>
                </a:solidFill>
                <a:latin typeface="Helvetica Neue"/>
                <a:ea typeface="Helvetica Neue"/>
                <a:cs typeface="Helvetica Neue"/>
                <a:sym typeface="Helvetica Neue"/>
              </a:defRPr>
            </a:lvl2pPr>
            <a:lvl3pPr marL="0" lvl="2" indent="0" algn="r" rtl="0">
              <a:spcBef>
                <a:spcPts val="0"/>
              </a:spcBef>
              <a:buNone/>
              <a:defRPr sz="1200">
                <a:solidFill>
                  <a:srgbClr val="FFFFFF"/>
                </a:solidFill>
                <a:latin typeface="Helvetica Neue"/>
                <a:ea typeface="Helvetica Neue"/>
                <a:cs typeface="Helvetica Neue"/>
                <a:sym typeface="Helvetica Neue"/>
              </a:defRPr>
            </a:lvl3pPr>
            <a:lvl4pPr marL="0" lvl="3" indent="0" algn="r" rtl="0">
              <a:spcBef>
                <a:spcPts val="0"/>
              </a:spcBef>
              <a:buNone/>
              <a:defRPr sz="1200">
                <a:solidFill>
                  <a:srgbClr val="FFFFFF"/>
                </a:solidFill>
                <a:latin typeface="Helvetica Neue"/>
                <a:ea typeface="Helvetica Neue"/>
                <a:cs typeface="Helvetica Neue"/>
                <a:sym typeface="Helvetica Neue"/>
              </a:defRPr>
            </a:lvl4pPr>
            <a:lvl5pPr marL="0" lvl="4" indent="0" algn="r" rtl="0">
              <a:spcBef>
                <a:spcPts val="0"/>
              </a:spcBef>
              <a:buNone/>
              <a:defRPr sz="1200">
                <a:solidFill>
                  <a:srgbClr val="FFFFFF"/>
                </a:solidFill>
                <a:latin typeface="Helvetica Neue"/>
                <a:ea typeface="Helvetica Neue"/>
                <a:cs typeface="Helvetica Neue"/>
                <a:sym typeface="Helvetica Neue"/>
              </a:defRPr>
            </a:lvl5pPr>
            <a:lvl6pPr marL="0" lvl="5" indent="0" algn="r" rtl="0">
              <a:spcBef>
                <a:spcPts val="0"/>
              </a:spcBef>
              <a:buNone/>
              <a:defRPr sz="1200">
                <a:solidFill>
                  <a:srgbClr val="FFFFFF"/>
                </a:solidFill>
                <a:latin typeface="Helvetica Neue"/>
                <a:ea typeface="Helvetica Neue"/>
                <a:cs typeface="Helvetica Neue"/>
                <a:sym typeface="Helvetica Neue"/>
              </a:defRPr>
            </a:lvl6pPr>
            <a:lvl7pPr marL="0" lvl="6" indent="0" algn="r" rtl="0">
              <a:spcBef>
                <a:spcPts val="0"/>
              </a:spcBef>
              <a:buNone/>
              <a:defRPr sz="1200">
                <a:solidFill>
                  <a:srgbClr val="FFFFFF"/>
                </a:solidFill>
                <a:latin typeface="Helvetica Neue"/>
                <a:ea typeface="Helvetica Neue"/>
                <a:cs typeface="Helvetica Neue"/>
                <a:sym typeface="Helvetica Neue"/>
              </a:defRPr>
            </a:lvl7pPr>
            <a:lvl8pPr marL="0" lvl="7" indent="0" algn="r" rtl="0">
              <a:spcBef>
                <a:spcPts val="0"/>
              </a:spcBef>
              <a:buNone/>
              <a:defRPr sz="1200">
                <a:solidFill>
                  <a:srgbClr val="FFFFFF"/>
                </a:solidFill>
                <a:latin typeface="Helvetica Neue"/>
                <a:ea typeface="Helvetica Neue"/>
                <a:cs typeface="Helvetica Neue"/>
                <a:sym typeface="Helvetica Neue"/>
              </a:defRPr>
            </a:lvl8pPr>
            <a:lvl9pPr marL="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29"/>
        <p:cNvGrpSpPr/>
        <p:nvPr/>
      </p:nvGrpSpPr>
      <p:grpSpPr>
        <a:xfrm>
          <a:off x="0" y="0"/>
          <a:ext cx="0" cy="0"/>
          <a:chOff x="0" y="0"/>
          <a:chExt cx="0" cy="0"/>
        </a:xfrm>
      </p:grpSpPr>
      <p:sp>
        <p:nvSpPr>
          <p:cNvPr id="430" name="Google Shape;430;p8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1" name="Google Shape;431;p84"/>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2" name="Google Shape;432;p84"/>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3" name="Google Shape;433;p84"/>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34"/>
        <p:cNvGrpSpPr/>
        <p:nvPr/>
      </p:nvGrpSpPr>
      <p:grpSpPr>
        <a:xfrm>
          <a:off x="0" y="0"/>
          <a:ext cx="0" cy="0"/>
          <a:chOff x="0" y="0"/>
          <a:chExt cx="0" cy="0"/>
        </a:xfrm>
      </p:grpSpPr>
      <p:sp>
        <p:nvSpPr>
          <p:cNvPr id="435" name="Google Shape;435;p85"/>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6" name="Google Shape;436;p85"/>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7" name="Google Shape;437;p85"/>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38"/>
        <p:cNvGrpSpPr/>
        <p:nvPr/>
      </p:nvGrpSpPr>
      <p:grpSpPr>
        <a:xfrm>
          <a:off x="0" y="0"/>
          <a:ext cx="0" cy="0"/>
          <a:chOff x="0" y="0"/>
          <a:chExt cx="0" cy="0"/>
        </a:xfrm>
      </p:grpSpPr>
      <p:sp>
        <p:nvSpPr>
          <p:cNvPr id="439" name="Google Shape;439;p86"/>
          <p:cNvSpPr txBox="1">
            <a:spLocks noGrp="1"/>
          </p:cNvSpPr>
          <p:nvPr>
            <p:ph type="ctrTitle"/>
          </p:nvPr>
        </p:nvSpPr>
        <p:spPr>
          <a:xfrm>
            <a:off x="685800" y="159793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4400"/>
              <a:buFont typeface="Helvetica Neue Light"/>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0" name="Google Shape;440;p86"/>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441" name="Google Shape;441;p86"/>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2" name="Google Shape;442;p86"/>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3" name="Google Shape;443;p86"/>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44"/>
        <p:cNvGrpSpPr/>
        <p:nvPr/>
      </p:nvGrpSpPr>
      <p:grpSpPr>
        <a:xfrm>
          <a:off x="0" y="0"/>
          <a:ext cx="0" cy="0"/>
          <a:chOff x="0" y="0"/>
          <a:chExt cx="0" cy="0"/>
        </a:xfrm>
      </p:grpSpPr>
      <p:sp>
        <p:nvSpPr>
          <p:cNvPr id="445" name="Google Shape;445;p8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6" name="Google Shape;446;p87"/>
          <p:cNvSpPr txBox="1">
            <a:spLocks noGrp="1"/>
          </p:cNvSpPr>
          <p:nvPr>
            <p:ph type="body" idx="1"/>
          </p:nvPr>
        </p:nvSpPr>
        <p:spPr>
          <a:xfrm>
            <a:off x="457200" y="1200154"/>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lt1"/>
              </a:buClr>
              <a:buSzPts val="2800"/>
              <a:buChar char="•"/>
              <a:defRPr sz="2800"/>
            </a:lvl1pPr>
            <a:lvl2pPr marL="914400" lvl="1" indent="-381000" algn="l" rtl="0">
              <a:spcBef>
                <a:spcPts val="480"/>
              </a:spcBef>
              <a:spcAft>
                <a:spcPts val="0"/>
              </a:spcAft>
              <a:buClr>
                <a:schemeClr val="lt1"/>
              </a:buClr>
              <a:buSzPts val="2400"/>
              <a:buChar char="–"/>
              <a:defRPr sz="2400"/>
            </a:lvl2pPr>
            <a:lvl3pPr marL="1371600" lvl="2" indent="-355600" algn="l" rtl="0">
              <a:spcBef>
                <a:spcPts val="400"/>
              </a:spcBef>
              <a:spcAft>
                <a:spcPts val="0"/>
              </a:spcAft>
              <a:buClr>
                <a:schemeClr val="lt1"/>
              </a:buClr>
              <a:buSzPts val="2000"/>
              <a:buChar char="•"/>
              <a:defRPr sz="2000"/>
            </a:lvl3pPr>
            <a:lvl4pPr marL="1828800" lvl="3" indent="-342900" algn="l" rtl="0">
              <a:spcBef>
                <a:spcPts val="360"/>
              </a:spcBef>
              <a:spcAft>
                <a:spcPts val="0"/>
              </a:spcAft>
              <a:buClr>
                <a:schemeClr val="lt1"/>
              </a:buClr>
              <a:buSzPts val="1800"/>
              <a:buChar char="–"/>
              <a:defRPr sz="1800"/>
            </a:lvl4pPr>
            <a:lvl5pPr marL="2286000" lvl="4" indent="-342900" algn="l" rtl="0">
              <a:spcBef>
                <a:spcPts val="360"/>
              </a:spcBef>
              <a:spcAft>
                <a:spcPts val="0"/>
              </a:spcAft>
              <a:buClr>
                <a:schemeClr val="lt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447" name="Google Shape;447;p87"/>
          <p:cNvSpPr txBox="1">
            <a:spLocks noGrp="1"/>
          </p:cNvSpPr>
          <p:nvPr>
            <p:ph type="body" idx="2"/>
          </p:nvPr>
        </p:nvSpPr>
        <p:spPr>
          <a:xfrm>
            <a:off x="4648200" y="1200154"/>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lt1"/>
              </a:buClr>
              <a:buSzPts val="2800"/>
              <a:buChar char="•"/>
              <a:defRPr sz="2800"/>
            </a:lvl1pPr>
            <a:lvl2pPr marL="914400" lvl="1" indent="-381000" algn="l" rtl="0">
              <a:spcBef>
                <a:spcPts val="480"/>
              </a:spcBef>
              <a:spcAft>
                <a:spcPts val="0"/>
              </a:spcAft>
              <a:buClr>
                <a:schemeClr val="lt1"/>
              </a:buClr>
              <a:buSzPts val="2400"/>
              <a:buChar char="–"/>
              <a:defRPr sz="2400"/>
            </a:lvl2pPr>
            <a:lvl3pPr marL="1371600" lvl="2" indent="-355600" algn="l" rtl="0">
              <a:spcBef>
                <a:spcPts val="400"/>
              </a:spcBef>
              <a:spcAft>
                <a:spcPts val="0"/>
              </a:spcAft>
              <a:buClr>
                <a:schemeClr val="lt1"/>
              </a:buClr>
              <a:buSzPts val="2000"/>
              <a:buChar char="•"/>
              <a:defRPr sz="2000"/>
            </a:lvl3pPr>
            <a:lvl4pPr marL="1828800" lvl="3" indent="-342900" algn="l" rtl="0">
              <a:spcBef>
                <a:spcPts val="360"/>
              </a:spcBef>
              <a:spcAft>
                <a:spcPts val="0"/>
              </a:spcAft>
              <a:buClr>
                <a:schemeClr val="lt1"/>
              </a:buClr>
              <a:buSzPts val="1800"/>
              <a:buChar char="–"/>
              <a:defRPr sz="1800"/>
            </a:lvl4pPr>
            <a:lvl5pPr marL="2286000" lvl="4" indent="-342900" algn="l" rtl="0">
              <a:spcBef>
                <a:spcPts val="360"/>
              </a:spcBef>
              <a:spcAft>
                <a:spcPts val="0"/>
              </a:spcAft>
              <a:buClr>
                <a:schemeClr val="lt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448" name="Google Shape;448;p87"/>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9" name="Google Shape;449;p87"/>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0" name="Google Shape;450;p87"/>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FFFFFF"/>
                </a:solidFill>
                <a:latin typeface="Helvetica Neue"/>
                <a:ea typeface="Helvetica Neue"/>
                <a:cs typeface="Helvetica Neue"/>
                <a:sym typeface="Helvetica Neue"/>
              </a:defRPr>
            </a:lvl1pPr>
            <a:lvl2pPr marL="0" lvl="1" indent="0" algn="r" rtl="0">
              <a:spcBef>
                <a:spcPts val="0"/>
              </a:spcBef>
              <a:buNone/>
              <a:defRPr sz="1200">
                <a:solidFill>
                  <a:srgbClr val="FFFFFF"/>
                </a:solidFill>
                <a:latin typeface="Helvetica Neue"/>
                <a:ea typeface="Helvetica Neue"/>
                <a:cs typeface="Helvetica Neue"/>
                <a:sym typeface="Helvetica Neue"/>
              </a:defRPr>
            </a:lvl2pPr>
            <a:lvl3pPr marL="0" lvl="2" indent="0" algn="r" rtl="0">
              <a:spcBef>
                <a:spcPts val="0"/>
              </a:spcBef>
              <a:buNone/>
              <a:defRPr sz="1200">
                <a:solidFill>
                  <a:srgbClr val="FFFFFF"/>
                </a:solidFill>
                <a:latin typeface="Helvetica Neue"/>
                <a:ea typeface="Helvetica Neue"/>
                <a:cs typeface="Helvetica Neue"/>
                <a:sym typeface="Helvetica Neue"/>
              </a:defRPr>
            </a:lvl3pPr>
            <a:lvl4pPr marL="0" lvl="3" indent="0" algn="r" rtl="0">
              <a:spcBef>
                <a:spcPts val="0"/>
              </a:spcBef>
              <a:buNone/>
              <a:defRPr sz="1200">
                <a:solidFill>
                  <a:srgbClr val="FFFFFF"/>
                </a:solidFill>
                <a:latin typeface="Helvetica Neue"/>
                <a:ea typeface="Helvetica Neue"/>
                <a:cs typeface="Helvetica Neue"/>
                <a:sym typeface="Helvetica Neue"/>
              </a:defRPr>
            </a:lvl4pPr>
            <a:lvl5pPr marL="0" lvl="4" indent="0" algn="r" rtl="0">
              <a:spcBef>
                <a:spcPts val="0"/>
              </a:spcBef>
              <a:buNone/>
              <a:defRPr sz="1200">
                <a:solidFill>
                  <a:srgbClr val="FFFFFF"/>
                </a:solidFill>
                <a:latin typeface="Helvetica Neue"/>
                <a:ea typeface="Helvetica Neue"/>
                <a:cs typeface="Helvetica Neue"/>
                <a:sym typeface="Helvetica Neue"/>
              </a:defRPr>
            </a:lvl5pPr>
            <a:lvl6pPr marL="0" lvl="5" indent="0" algn="r" rtl="0">
              <a:spcBef>
                <a:spcPts val="0"/>
              </a:spcBef>
              <a:buNone/>
              <a:defRPr sz="1200">
                <a:solidFill>
                  <a:srgbClr val="FFFFFF"/>
                </a:solidFill>
                <a:latin typeface="Helvetica Neue"/>
                <a:ea typeface="Helvetica Neue"/>
                <a:cs typeface="Helvetica Neue"/>
                <a:sym typeface="Helvetica Neue"/>
              </a:defRPr>
            </a:lvl6pPr>
            <a:lvl7pPr marL="0" lvl="6" indent="0" algn="r" rtl="0">
              <a:spcBef>
                <a:spcPts val="0"/>
              </a:spcBef>
              <a:buNone/>
              <a:defRPr sz="1200">
                <a:solidFill>
                  <a:srgbClr val="FFFFFF"/>
                </a:solidFill>
                <a:latin typeface="Helvetica Neue"/>
                <a:ea typeface="Helvetica Neue"/>
                <a:cs typeface="Helvetica Neue"/>
                <a:sym typeface="Helvetica Neue"/>
              </a:defRPr>
            </a:lvl7pPr>
            <a:lvl8pPr marL="0" lvl="7" indent="0" algn="r" rtl="0">
              <a:spcBef>
                <a:spcPts val="0"/>
              </a:spcBef>
              <a:buNone/>
              <a:defRPr sz="1200">
                <a:solidFill>
                  <a:srgbClr val="FFFFFF"/>
                </a:solidFill>
                <a:latin typeface="Helvetica Neue"/>
                <a:ea typeface="Helvetica Neue"/>
                <a:cs typeface="Helvetica Neue"/>
                <a:sym typeface="Helvetica Neue"/>
              </a:defRPr>
            </a:lvl8pPr>
            <a:lvl9pPr marL="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51"/>
        <p:cNvGrpSpPr/>
        <p:nvPr/>
      </p:nvGrpSpPr>
      <p:grpSpPr>
        <a:xfrm>
          <a:off x="0" y="0"/>
          <a:ext cx="0" cy="0"/>
          <a:chOff x="0" y="0"/>
          <a:chExt cx="0" cy="0"/>
        </a:xfrm>
      </p:grpSpPr>
      <p:sp>
        <p:nvSpPr>
          <p:cNvPr id="452" name="Google Shape;452;p8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4400"/>
              <a:buFont typeface="Helvetica Neue Light"/>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3" name="Google Shape;453;p88"/>
          <p:cNvSpPr txBox="1">
            <a:spLocks noGrp="1"/>
          </p:cNvSpPr>
          <p:nvPr>
            <p:ph type="body" idx="1"/>
          </p:nvPr>
        </p:nvSpPr>
        <p:spPr>
          <a:xfrm>
            <a:off x="457200" y="1151338"/>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lt1"/>
              </a:buClr>
              <a:buSzPts val="2400"/>
              <a:buNone/>
              <a:defRPr sz="2400" b="1"/>
            </a:lvl1pPr>
            <a:lvl2pPr marL="914400" lvl="1" indent="-228600" algn="l" rtl="0">
              <a:spcBef>
                <a:spcPts val="400"/>
              </a:spcBef>
              <a:spcAft>
                <a:spcPts val="0"/>
              </a:spcAft>
              <a:buClr>
                <a:schemeClr val="lt1"/>
              </a:buClr>
              <a:buSzPts val="2000"/>
              <a:buNone/>
              <a:defRPr sz="2000" b="1"/>
            </a:lvl2pPr>
            <a:lvl3pPr marL="1371600" lvl="2" indent="-228600" algn="l" rtl="0">
              <a:spcBef>
                <a:spcPts val="360"/>
              </a:spcBef>
              <a:spcAft>
                <a:spcPts val="0"/>
              </a:spcAft>
              <a:buClr>
                <a:schemeClr val="lt1"/>
              </a:buClr>
              <a:buSzPts val="1800"/>
              <a:buNone/>
              <a:defRPr sz="1800" b="1"/>
            </a:lvl3pPr>
            <a:lvl4pPr marL="1828800" lvl="3" indent="-228600" algn="l" rtl="0">
              <a:spcBef>
                <a:spcPts val="320"/>
              </a:spcBef>
              <a:spcAft>
                <a:spcPts val="0"/>
              </a:spcAft>
              <a:buClr>
                <a:schemeClr val="lt1"/>
              </a:buClr>
              <a:buSzPts val="1600"/>
              <a:buNone/>
              <a:defRPr sz="1600" b="1"/>
            </a:lvl4pPr>
            <a:lvl5pPr marL="2286000" lvl="4" indent="-228600" algn="l" rtl="0">
              <a:spcBef>
                <a:spcPts val="320"/>
              </a:spcBef>
              <a:spcAft>
                <a:spcPts val="0"/>
              </a:spcAft>
              <a:buClr>
                <a:schemeClr val="lt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454" name="Google Shape;454;p88"/>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lt1"/>
              </a:buClr>
              <a:buSzPts val="2400"/>
              <a:buChar char="•"/>
              <a:defRPr sz="2400"/>
            </a:lvl1pPr>
            <a:lvl2pPr marL="914400" lvl="1" indent="-355600" algn="l" rtl="0">
              <a:spcBef>
                <a:spcPts val="400"/>
              </a:spcBef>
              <a:spcAft>
                <a:spcPts val="0"/>
              </a:spcAft>
              <a:buClr>
                <a:schemeClr val="lt1"/>
              </a:buClr>
              <a:buSzPts val="2000"/>
              <a:buChar char="–"/>
              <a:defRPr sz="2000"/>
            </a:lvl2pPr>
            <a:lvl3pPr marL="1371600" lvl="2" indent="-342900" algn="l" rtl="0">
              <a:spcBef>
                <a:spcPts val="360"/>
              </a:spcBef>
              <a:spcAft>
                <a:spcPts val="0"/>
              </a:spcAft>
              <a:buClr>
                <a:schemeClr val="lt1"/>
              </a:buClr>
              <a:buSzPts val="1800"/>
              <a:buChar char="•"/>
              <a:defRPr sz="1800"/>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455" name="Google Shape;455;p88"/>
          <p:cNvSpPr txBox="1">
            <a:spLocks noGrp="1"/>
          </p:cNvSpPr>
          <p:nvPr>
            <p:ph type="body" idx="3"/>
          </p:nvPr>
        </p:nvSpPr>
        <p:spPr>
          <a:xfrm>
            <a:off x="4645111" y="1151338"/>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lt1"/>
              </a:buClr>
              <a:buSzPts val="2400"/>
              <a:buNone/>
              <a:defRPr sz="2400" b="1"/>
            </a:lvl1pPr>
            <a:lvl2pPr marL="914400" lvl="1" indent="-228600" algn="l" rtl="0">
              <a:spcBef>
                <a:spcPts val="400"/>
              </a:spcBef>
              <a:spcAft>
                <a:spcPts val="0"/>
              </a:spcAft>
              <a:buClr>
                <a:schemeClr val="lt1"/>
              </a:buClr>
              <a:buSzPts val="2000"/>
              <a:buNone/>
              <a:defRPr sz="2000" b="1"/>
            </a:lvl2pPr>
            <a:lvl3pPr marL="1371600" lvl="2" indent="-228600" algn="l" rtl="0">
              <a:spcBef>
                <a:spcPts val="360"/>
              </a:spcBef>
              <a:spcAft>
                <a:spcPts val="0"/>
              </a:spcAft>
              <a:buClr>
                <a:schemeClr val="lt1"/>
              </a:buClr>
              <a:buSzPts val="1800"/>
              <a:buNone/>
              <a:defRPr sz="1800" b="1"/>
            </a:lvl3pPr>
            <a:lvl4pPr marL="1828800" lvl="3" indent="-228600" algn="l" rtl="0">
              <a:spcBef>
                <a:spcPts val="320"/>
              </a:spcBef>
              <a:spcAft>
                <a:spcPts val="0"/>
              </a:spcAft>
              <a:buClr>
                <a:schemeClr val="lt1"/>
              </a:buClr>
              <a:buSzPts val="1600"/>
              <a:buNone/>
              <a:defRPr sz="1600" b="1"/>
            </a:lvl4pPr>
            <a:lvl5pPr marL="2286000" lvl="4" indent="-228600" algn="l" rtl="0">
              <a:spcBef>
                <a:spcPts val="320"/>
              </a:spcBef>
              <a:spcAft>
                <a:spcPts val="0"/>
              </a:spcAft>
              <a:buClr>
                <a:schemeClr val="lt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456" name="Google Shape;456;p88"/>
          <p:cNvSpPr txBox="1">
            <a:spLocks noGrp="1"/>
          </p:cNvSpPr>
          <p:nvPr>
            <p:ph type="body" idx="4"/>
          </p:nvPr>
        </p:nvSpPr>
        <p:spPr>
          <a:xfrm>
            <a:off x="4645111"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lt1"/>
              </a:buClr>
              <a:buSzPts val="2400"/>
              <a:buChar char="•"/>
              <a:defRPr sz="2400"/>
            </a:lvl1pPr>
            <a:lvl2pPr marL="914400" lvl="1" indent="-355600" algn="l" rtl="0">
              <a:spcBef>
                <a:spcPts val="400"/>
              </a:spcBef>
              <a:spcAft>
                <a:spcPts val="0"/>
              </a:spcAft>
              <a:buClr>
                <a:schemeClr val="lt1"/>
              </a:buClr>
              <a:buSzPts val="2000"/>
              <a:buChar char="–"/>
              <a:defRPr sz="2000"/>
            </a:lvl2pPr>
            <a:lvl3pPr marL="1371600" lvl="2" indent="-342900" algn="l" rtl="0">
              <a:spcBef>
                <a:spcPts val="360"/>
              </a:spcBef>
              <a:spcAft>
                <a:spcPts val="0"/>
              </a:spcAft>
              <a:buClr>
                <a:schemeClr val="lt1"/>
              </a:buClr>
              <a:buSzPts val="1800"/>
              <a:buChar char="•"/>
              <a:defRPr sz="1800"/>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457" name="Google Shape;457;p88"/>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8" name="Google Shape;458;p88"/>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9" name="Google Shape;459;p88"/>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60"/>
        <p:cNvGrpSpPr/>
        <p:nvPr/>
      </p:nvGrpSpPr>
      <p:grpSpPr>
        <a:xfrm>
          <a:off x="0" y="0"/>
          <a:ext cx="0" cy="0"/>
          <a:chOff x="0" y="0"/>
          <a:chExt cx="0" cy="0"/>
        </a:xfrm>
      </p:grpSpPr>
      <p:sp>
        <p:nvSpPr>
          <p:cNvPr id="461" name="Google Shape;461;p89"/>
          <p:cNvSpPr txBox="1">
            <a:spLocks noGrp="1"/>
          </p:cNvSpPr>
          <p:nvPr>
            <p:ph type="title"/>
          </p:nvPr>
        </p:nvSpPr>
        <p:spPr>
          <a:xfrm>
            <a:off x="457219" y="204852"/>
            <a:ext cx="3008400" cy="871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000"/>
              <a:buFont typeface="Helvetica Neue Light"/>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2" name="Google Shape;462;p89"/>
          <p:cNvSpPr txBox="1">
            <a:spLocks noGrp="1"/>
          </p:cNvSpPr>
          <p:nvPr>
            <p:ph type="body" idx="1"/>
          </p:nvPr>
        </p:nvSpPr>
        <p:spPr>
          <a:xfrm>
            <a:off x="3575050" y="204907"/>
            <a:ext cx="5111700" cy="43896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lt1"/>
              </a:buClr>
              <a:buSzPts val="3200"/>
              <a:buChar char="•"/>
              <a:defRPr sz="3200"/>
            </a:lvl1pPr>
            <a:lvl2pPr marL="914400" lvl="1" indent="-406400" algn="l" rtl="0">
              <a:spcBef>
                <a:spcPts val="560"/>
              </a:spcBef>
              <a:spcAft>
                <a:spcPts val="0"/>
              </a:spcAft>
              <a:buClr>
                <a:schemeClr val="lt1"/>
              </a:buClr>
              <a:buSzPts val="2800"/>
              <a:buChar char="–"/>
              <a:defRPr sz="2800"/>
            </a:lvl2pPr>
            <a:lvl3pPr marL="1371600" lvl="2" indent="-381000" algn="l" rtl="0">
              <a:spcBef>
                <a:spcPts val="480"/>
              </a:spcBef>
              <a:spcAft>
                <a:spcPts val="0"/>
              </a:spcAft>
              <a:buClr>
                <a:schemeClr val="lt1"/>
              </a:buClr>
              <a:buSzPts val="2400"/>
              <a:buChar char="•"/>
              <a:defRPr sz="2400"/>
            </a:lvl3pPr>
            <a:lvl4pPr marL="1828800" lvl="3" indent="-355600" algn="l" rtl="0">
              <a:spcBef>
                <a:spcPts val="400"/>
              </a:spcBef>
              <a:spcAft>
                <a:spcPts val="0"/>
              </a:spcAft>
              <a:buClr>
                <a:schemeClr val="lt1"/>
              </a:buClr>
              <a:buSzPts val="2000"/>
              <a:buChar char="–"/>
              <a:defRPr sz="2000"/>
            </a:lvl4pPr>
            <a:lvl5pPr marL="2286000" lvl="4" indent="-355600" algn="l" rtl="0">
              <a:spcBef>
                <a:spcPts val="400"/>
              </a:spcBef>
              <a:spcAft>
                <a:spcPts val="0"/>
              </a:spcAft>
              <a:buClr>
                <a:schemeClr val="lt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463" name="Google Shape;463;p89"/>
          <p:cNvSpPr txBox="1">
            <a:spLocks noGrp="1"/>
          </p:cNvSpPr>
          <p:nvPr>
            <p:ph type="body" idx="2"/>
          </p:nvPr>
        </p:nvSpPr>
        <p:spPr>
          <a:xfrm>
            <a:off x="457219" y="1076328"/>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lt1"/>
              </a:buClr>
              <a:buSzPts val="1400"/>
              <a:buNone/>
              <a:defRPr sz="1400"/>
            </a:lvl1pPr>
            <a:lvl2pPr marL="914400" lvl="1" indent="-228600" algn="l" rtl="0">
              <a:spcBef>
                <a:spcPts val="240"/>
              </a:spcBef>
              <a:spcAft>
                <a:spcPts val="0"/>
              </a:spcAft>
              <a:buClr>
                <a:schemeClr val="lt1"/>
              </a:buClr>
              <a:buSzPts val="1200"/>
              <a:buNone/>
              <a:defRPr sz="1200"/>
            </a:lvl2pPr>
            <a:lvl3pPr marL="1371600" lvl="2" indent="-228600" algn="l" rtl="0">
              <a:spcBef>
                <a:spcPts val="200"/>
              </a:spcBef>
              <a:spcAft>
                <a:spcPts val="0"/>
              </a:spcAft>
              <a:buClr>
                <a:schemeClr val="lt1"/>
              </a:buClr>
              <a:buSzPts val="1000"/>
              <a:buNone/>
              <a:defRPr sz="1000"/>
            </a:lvl3pPr>
            <a:lvl4pPr marL="1828800" lvl="3" indent="-228600" algn="l" rtl="0">
              <a:spcBef>
                <a:spcPts val="180"/>
              </a:spcBef>
              <a:spcAft>
                <a:spcPts val="0"/>
              </a:spcAft>
              <a:buClr>
                <a:schemeClr val="lt1"/>
              </a:buClr>
              <a:buSzPts val="900"/>
              <a:buNone/>
              <a:defRPr sz="900"/>
            </a:lvl4pPr>
            <a:lvl5pPr marL="2286000" lvl="4" indent="-228600" algn="l" rtl="0">
              <a:spcBef>
                <a:spcPts val="180"/>
              </a:spcBef>
              <a:spcAft>
                <a:spcPts val="0"/>
              </a:spcAft>
              <a:buClr>
                <a:schemeClr val="lt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464" name="Google Shape;464;p89"/>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5" name="Google Shape;465;p89"/>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6" name="Google Shape;466;p89"/>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67"/>
        <p:cNvGrpSpPr/>
        <p:nvPr/>
      </p:nvGrpSpPr>
      <p:grpSpPr>
        <a:xfrm>
          <a:off x="0" y="0"/>
          <a:ext cx="0" cy="0"/>
          <a:chOff x="0" y="0"/>
          <a:chExt cx="0" cy="0"/>
        </a:xfrm>
      </p:grpSpPr>
      <p:sp>
        <p:nvSpPr>
          <p:cNvPr id="468" name="Google Shape;468;p90"/>
          <p:cNvSpPr txBox="1">
            <a:spLocks noGrp="1"/>
          </p:cNvSpPr>
          <p:nvPr>
            <p:ph type="title"/>
          </p:nvPr>
        </p:nvSpPr>
        <p:spPr>
          <a:xfrm>
            <a:off x="1792288" y="3600516"/>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000"/>
              <a:buFont typeface="Helvetica Neue Light"/>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9" name="Google Shape;469;p9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Helvetica Neue Light"/>
                <a:ea typeface="Helvetica Neue Light"/>
                <a:cs typeface="Helvetica Neue Light"/>
                <a:sym typeface="Helvetica Neue Light"/>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Helvetica Neue Light"/>
                <a:ea typeface="Helvetica Neue Light"/>
                <a:cs typeface="Helvetica Neue Light"/>
                <a:sym typeface="Helvetica Neue Light"/>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Helvetica Neue Light"/>
                <a:ea typeface="Helvetica Neue Light"/>
                <a:cs typeface="Helvetica Neue Light"/>
                <a:sym typeface="Helvetica Neue Light"/>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Helvetica Neue Light"/>
                <a:ea typeface="Helvetica Neue Light"/>
                <a:cs typeface="Helvetica Neue Light"/>
                <a:sym typeface="Helvetica Neue Light"/>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Helvetica Neue Light"/>
                <a:ea typeface="Helvetica Neue Light"/>
                <a:cs typeface="Helvetica Neue Light"/>
                <a:sym typeface="Helvetica Neue Light"/>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90"/>
          <p:cNvSpPr txBox="1">
            <a:spLocks noGrp="1"/>
          </p:cNvSpPr>
          <p:nvPr>
            <p:ph type="body" idx="1"/>
          </p:nvPr>
        </p:nvSpPr>
        <p:spPr>
          <a:xfrm>
            <a:off x="1792288" y="4025609"/>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lt1"/>
              </a:buClr>
              <a:buSzPts val="1400"/>
              <a:buNone/>
              <a:defRPr sz="1400"/>
            </a:lvl1pPr>
            <a:lvl2pPr marL="914400" lvl="1" indent="-228600" algn="l" rtl="0">
              <a:spcBef>
                <a:spcPts val="240"/>
              </a:spcBef>
              <a:spcAft>
                <a:spcPts val="0"/>
              </a:spcAft>
              <a:buClr>
                <a:schemeClr val="lt1"/>
              </a:buClr>
              <a:buSzPts val="1200"/>
              <a:buNone/>
              <a:defRPr sz="1200"/>
            </a:lvl2pPr>
            <a:lvl3pPr marL="1371600" lvl="2" indent="-228600" algn="l" rtl="0">
              <a:spcBef>
                <a:spcPts val="200"/>
              </a:spcBef>
              <a:spcAft>
                <a:spcPts val="0"/>
              </a:spcAft>
              <a:buClr>
                <a:schemeClr val="lt1"/>
              </a:buClr>
              <a:buSzPts val="1000"/>
              <a:buNone/>
              <a:defRPr sz="1000"/>
            </a:lvl3pPr>
            <a:lvl4pPr marL="1828800" lvl="3" indent="-228600" algn="l" rtl="0">
              <a:spcBef>
                <a:spcPts val="180"/>
              </a:spcBef>
              <a:spcAft>
                <a:spcPts val="0"/>
              </a:spcAft>
              <a:buClr>
                <a:schemeClr val="lt1"/>
              </a:buClr>
              <a:buSzPts val="900"/>
              <a:buNone/>
              <a:defRPr sz="900"/>
            </a:lvl4pPr>
            <a:lvl5pPr marL="2286000" lvl="4" indent="-228600" algn="l" rtl="0">
              <a:spcBef>
                <a:spcPts val="180"/>
              </a:spcBef>
              <a:spcAft>
                <a:spcPts val="0"/>
              </a:spcAft>
              <a:buClr>
                <a:schemeClr val="lt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471" name="Google Shape;471;p90"/>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2" name="Google Shape;472;p90"/>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3" name="Google Shape;473;p90"/>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74"/>
        <p:cNvGrpSpPr/>
        <p:nvPr/>
      </p:nvGrpSpPr>
      <p:grpSpPr>
        <a:xfrm>
          <a:off x="0" y="0"/>
          <a:ext cx="0" cy="0"/>
          <a:chOff x="0" y="0"/>
          <a:chExt cx="0" cy="0"/>
        </a:xfrm>
      </p:grpSpPr>
      <p:sp>
        <p:nvSpPr>
          <p:cNvPr id="475" name="Google Shape;475;p9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 name="Google Shape;476;p91"/>
          <p:cNvSpPr txBox="1">
            <a:spLocks noGrp="1"/>
          </p:cNvSpPr>
          <p:nvPr>
            <p:ph type="body" idx="1"/>
          </p:nvPr>
        </p:nvSpPr>
        <p:spPr>
          <a:xfrm rot="5400000">
            <a:off x="2874750" y="-1217396"/>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77" name="Google Shape;477;p91"/>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8" name="Google Shape;478;p91"/>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9" name="Google Shape;479;p91"/>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80"/>
        <p:cNvGrpSpPr/>
        <p:nvPr/>
      </p:nvGrpSpPr>
      <p:grpSpPr>
        <a:xfrm>
          <a:off x="0" y="0"/>
          <a:ext cx="0" cy="0"/>
          <a:chOff x="0" y="0"/>
          <a:chExt cx="0" cy="0"/>
        </a:xfrm>
      </p:grpSpPr>
      <p:sp>
        <p:nvSpPr>
          <p:cNvPr id="481" name="Google Shape;481;p92"/>
          <p:cNvSpPr txBox="1">
            <a:spLocks noGrp="1"/>
          </p:cNvSpPr>
          <p:nvPr>
            <p:ph type="title"/>
          </p:nvPr>
        </p:nvSpPr>
        <p:spPr>
          <a:xfrm rot="5400000">
            <a:off x="5463750" y="1371707"/>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92"/>
          <p:cNvSpPr txBox="1">
            <a:spLocks noGrp="1"/>
          </p:cNvSpPr>
          <p:nvPr>
            <p:ph type="body" idx="1"/>
          </p:nvPr>
        </p:nvSpPr>
        <p:spPr>
          <a:xfrm rot="5400000">
            <a:off x="1272750" y="-609493"/>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83" name="Google Shape;483;p92"/>
          <p:cNvSpPr txBox="1">
            <a:spLocks noGrp="1"/>
          </p:cNvSpPr>
          <p:nvPr>
            <p:ph type="dt" idx="10"/>
          </p:nvPr>
        </p:nvSpPr>
        <p:spPr>
          <a:xfrm>
            <a:off x="457200" y="4767341"/>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4" name="Google Shape;484;p92"/>
          <p:cNvSpPr txBox="1">
            <a:spLocks noGrp="1"/>
          </p:cNvSpPr>
          <p:nvPr>
            <p:ph type="ftr" idx="11"/>
          </p:nvPr>
        </p:nvSpPr>
        <p:spPr>
          <a:xfrm>
            <a:off x="3124200" y="4767341"/>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5" name="Google Shape;485;p92"/>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Content" type="objOnly">
  <p:cSld name="OBJECT_ONLY">
    <p:spTree>
      <p:nvGrpSpPr>
        <p:cNvPr id="1" name="Shape 486"/>
        <p:cNvGrpSpPr/>
        <p:nvPr/>
      </p:nvGrpSpPr>
      <p:grpSpPr>
        <a:xfrm>
          <a:off x="0" y="0"/>
          <a:ext cx="0" cy="0"/>
          <a:chOff x="0" y="0"/>
          <a:chExt cx="0" cy="0"/>
        </a:xfrm>
      </p:grpSpPr>
      <p:sp>
        <p:nvSpPr>
          <p:cNvPr id="487" name="Google Shape;487;p93"/>
          <p:cNvSpPr txBox="1">
            <a:spLocks noGrp="1"/>
          </p:cNvSpPr>
          <p:nvPr>
            <p:ph type="body" idx="1"/>
          </p:nvPr>
        </p:nvSpPr>
        <p:spPr>
          <a:xfrm>
            <a:off x="1066800" y="228600"/>
            <a:ext cx="7543800" cy="4343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88" name="Google Shape;488;p93"/>
          <p:cNvSpPr txBox="1">
            <a:spLocks noGrp="1"/>
          </p:cNvSpPr>
          <p:nvPr>
            <p:ph type="dt" idx="10"/>
          </p:nvPr>
        </p:nvSpPr>
        <p:spPr>
          <a:xfrm>
            <a:off x="1066800" y="4686300"/>
            <a:ext cx="19050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9" name="Google Shape;489;p93"/>
          <p:cNvSpPr txBox="1">
            <a:spLocks noGrp="1"/>
          </p:cNvSpPr>
          <p:nvPr>
            <p:ph type="ftr" idx="11"/>
          </p:nvPr>
        </p:nvSpPr>
        <p:spPr>
          <a:xfrm>
            <a:off x="3429000" y="4686300"/>
            <a:ext cx="28956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0" name="Google Shape;490;p93"/>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Helvetica Neue"/>
                <a:ea typeface="Helvetica Neue"/>
                <a:cs typeface="Helvetica Neue"/>
                <a:sym typeface="Helvetica Neue"/>
              </a:defRPr>
            </a:lvl1pPr>
            <a:lvl2pPr marL="0" marR="0" lvl="1" indent="0" algn="r" rtl="0">
              <a:spcBef>
                <a:spcPts val="0"/>
              </a:spcBef>
              <a:buNone/>
              <a:defRPr sz="1200">
                <a:solidFill>
                  <a:srgbClr val="FFFFFF"/>
                </a:solidFill>
                <a:latin typeface="Helvetica Neue"/>
                <a:ea typeface="Helvetica Neue"/>
                <a:cs typeface="Helvetica Neue"/>
                <a:sym typeface="Helvetica Neue"/>
              </a:defRPr>
            </a:lvl2pPr>
            <a:lvl3pPr marL="0" marR="0" lvl="2" indent="0" algn="r" rtl="0">
              <a:spcBef>
                <a:spcPts val="0"/>
              </a:spcBef>
              <a:buNone/>
              <a:defRPr sz="1200">
                <a:solidFill>
                  <a:srgbClr val="FFFFFF"/>
                </a:solidFill>
                <a:latin typeface="Helvetica Neue"/>
                <a:ea typeface="Helvetica Neue"/>
                <a:cs typeface="Helvetica Neue"/>
                <a:sym typeface="Helvetica Neue"/>
              </a:defRPr>
            </a:lvl3pPr>
            <a:lvl4pPr marL="0" marR="0" lvl="3" indent="0" algn="r" rtl="0">
              <a:spcBef>
                <a:spcPts val="0"/>
              </a:spcBef>
              <a:buNone/>
              <a:defRPr sz="1200">
                <a:solidFill>
                  <a:srgbClr val="FFFFFF"/>
                </a:solidFill>
                <a:latin typeface="Helvetica Neue"/>
                <a:ea typeface="Helvetica Neue"/>
                <a:cs typeface="Helvetica Neue"/>
                <a:sym typeface="Helvetica Neue"/>
              </a:defRPr>
            </a:lvl4pPr>
            <a:lvl5pPr marL="0" marR="0" lvl="4" indent="0" algn="r" rtl="0">
              <a:spcBef>
                <a:spcPts val="0"/>
              </a:spcBef>
              <a:buNone/>
              <a:defRPr sz="1200">
                <a:solidFill>
                  <a:srgbClr val="FFFFFF"/>
                </a:solidFill>
                <a:latin typeface="Helvetica Neue"/>
                <a:ea typeface="Helvetica Neue"/>
                <a:cs typeface="Helvetica Neue"/>
                <a:sym typeface="Helvetica Neue"/>
              </a:defRPr>
            </a:lvl5pPr>
            <a:lvl6pPr marL="0" marR="0" lvl="5" indent="0" algn="r" rtl="0">
              <a:spcBef>
                <a:spcPts val="0"/>
              </a:spcBef>
              <a:buNone/>
              <a:defRPr sz="1200">
                <a:solidFill>
                  <a:srgbClr val="FFFFFF"/>
                </a:solidFill>
                <a:latin typeface="Helvetica Neue"/>
                <a:ea typeface="Helvetica Neue"/>
                <a:cs typeface="Helvetica Neue"/>
                <a:sym typeface="Helvetica Neue"/>
              </a:defRPr>
            </a:lvl6pPr>
            <a:lvl7pPr marL="0" marR="0" lvl="6" indent="0" algn="r" rtl="0">
              <a:spcBef>
                <a:spcPts val="0"/>
              </a:spcBef>
              <a:buNone/>
              <a:defRPr sz="1200">
                <a:solidFill>
                  <a:srgbClr val="FFFFFF"/>
                </a:solidFill>
                <a:latin typeface="Helvetica Neue"/>
                <a:ea typeface="Helvetica Neue"/>
                <a:cs typeface="Helvetica Neue"/>
                <a:sym typeface="Helvetica Neue"/>
              </a:defRPr>
            </a:lvl7pPr>
            <a:lvl8pPr marL="0" marR="0" lvl="7" indent="0" algn="r" rtl="0">
              <a:spcBef>
                <a:spcPts val="0"/>
              </a:spcBef>
              <a:buNone/>
              <a:defRPr sz="1200">
                <a:solidFill>
                  <a:srgbClr val="FFFFFF"/>
                </a:solidFill>
                <a:latin typeface="Helvetica Neue"/>
                <a:ea typeface="Helvetica Neue"/>
                <a:cs typeface="Helvetica Neue"/>
                <a:sym typeface="Helvetica Neue"/>
              </a:defRPr>
            </a:lvl8pPr>
            <a:lvl9pPr marL="0" marR="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Alt)">
  <p:cSld name="Section Header (Alt)">
    <p:spTree>
      <p:nvGrpSpPr>
        <p:cNvPr id="1" name="Shape 491"/>
        <p:cNvGrpSpPr/>
        <p:nvPr/>
      </p:nvGrpSpPr>
      <p:grpSpPr>
        <a:xfrm>
          <a:off x="0" y="0"/>
          <a:ext cx="0" cy="0"/>
          <a:chOff x="0" y="0"/>
          <a:chExt cx="0" cy="0"/>
        </a:xfrm>
      </p:grpSpPr>
      <p:pic>
        <p:nvPicPr>
          <p:cNvPr id="492" name="Google Shape;492;p94"/>
          <p:cNvPicPr preferRelativeResize="0"/>
          <p:nvPr/>
        </p:nvPicPr>
        <p:blipFill rotWithShape="1">
          <a:blip r:embed="rId2">
            <a:alphaModFix/>
          </a:blip>
          <a:srcRect/>
          <a:stretch/>
        </p:blipFill>
        <p:spPr>
          <a:xfrm flipH="1">
            <a:off x="2286001" y="0"/>
            <a:ext cx="6857999" cy="5143501"/>
          </a:xfrm>
          <a:prstGeom prst="rect">
            <a:avLst/>
          </a:prstGeom>
          <a:noFill/>
          <a:ln>
            <a:noFill/>
          </a:ln>
        </p:spPr>
      </p:pic>
      <p:sp>
        <p:nvSpPr>
          <p:cNvPr id="493" name="Google Shape;493;p94"/>
          <p:cNvSpPr/>
          <p:nvPr/>
        </p:nvSpPr>
        <p:spPr>
          <a:xfrm>
            <a:off x="82960" y="4516601"/>
            <a:ext cx="8928900" cy="464700"/>
          </a:xfrm>
          <a:prstGeom prst="rect">
            <a:avLst/>
          </a:prstGeom>
          <a:gradFill>
            <a:gsLst>
              <a:gs pos="0">
                <a:srgbClr val="FFFFFF">
                  <a:alpha val="0"/>
                </a:srgbClr>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494" name="Google Shape;494;p94"/>
          <p:cNvSpPr/>
          <p:nvPr/>
        </p:nvSpPr>
        <p:spPr>
          <a:xfrm>
            <a:off x="6513" y="86537"/>
            <a:ext cx="9185100" cy="2896800"/>
          </a:xfrm>
          <a:prstGeom prst="rect">
            <a:avLst/>
          </a:prstGeom>
          <a:solidFill>
            <a:schemeClr val="lt1">
              <a:alpha val="8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495" name="Google Shape;495;p94"/>
          <p:cNvSpPr/>
          <p:nvPr/>
        </p:nvSpPr>
        <p:spPr>
          <a:xfrm>
            <a:off x="3" y="3653254"/>
            <a:ext cx="8989902" cy="438150"/>
          </a:xfrm>
          <a:custGeom>
            <a:avLst/>
            <a:gdLst/>
            <a:ahLst/>
            <a:cxnLst/>
            <a:rect l="l" t="t" r="r" b="b"/>
            <a:pathLst>
              <a:path w="6759325" h="701040" extrusionOk="0">
                <a:moveTo>
                  <a:pt x="0" y="0"/>
                </a:moveTo>
                <a:lnTo>
                  <a:pt x="6759325" y="0"/>
                </a:lnTo>
                <a:lnTo>
                  <a:pt x="6381217" y="701040"/>
                </a:lnTo>
                <a:lnTo>
                  <a:pt x="0" y="701040"/>
                </a:lnTo>
                <a:close/>
              </a:path>
            </a:pathLst>
          </a:custGeom>
          <a:gradFill>
            <a:gsLst>
              <a:gs pos="0">
                <a:srgbClr val="D13F3B"/>
              </a:gs>
              <a:gs pos="100000">
                <a:srgbClr val="FF9995"/>
              </a:gs>
            </a:gsLst>
            <a:lin ang="16200038" scaled="0"/>
          </a:gradFill>
          <a:ln w="9525" cap="flat" cmpd="sng">
            <a:solidFill>
              <a:srgbClr val="BD4B4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FFFF"/>
              </a:solidFill>
              <a:latin typeface="Calibri"/>
              <a:ea typeface="Calibri"/>
              <a:cs typeface="Calibri"/>
              <a:sym typeface="Calibri"/>
            </a:endParaRPr>
          </a:p>
        </p:txBody>
      </p:sp>
      <p:sp>
        <p:nvSpPr>
          <p:cNvPr id="496" name="Google Shape;496;p94"/>
          <p:cNvSpPr/>
          <p:nvPr/>
        </p:nvSpPr>
        <p:spPr>
          <a:xfrm>
            <a:off x="9000300" y="17"/>
            <a:ext cx="142800" cy="5143500"/>
          </a:xfrm>
          <a:prstGeom prst="rect">
            <a:avLst/>
          </a:prstGeom>
          <a:solidFill>
            <a:srgbClr val="DAE6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497" name="Google Shape;497;p94"/>
          <p:cNvSpPr/>
          <p:nvPr/>
        </p:nvSpPr>
        <p:spPr>
          <a:xfrm>
            <a:off x="0" y="11"/>
            <a:ext cx="142800" cy="5146200"/>
          </a:xfrm>
          <a:prstGeom prst="rect">
            <a:avLst/>
          </a:prstGeom>
          <a:solidFill>
            <a:srgbClr val="DAE6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498" name="Google Shape;498;p94"/>
          <p:cNvSpPr/>
          <p:nvPr/>
        </p:nvSpPr>
        <p:spPr>
          <a:xfrm>
            <a:off x="0" y="2945521"/>
            <a:ext cx="9144000" cy="871200"/>
          </a:xfrm>
          <a:prstGeom prst="rect">
            <a:avLst/>
          </a:prstGeom>
          <a:gradFill>
            <a:gsLst>
              <a:gs pos="0">
                <a:srgbClr val="3BB5DC"/>
              </a:gs>
              <a:gs pos="65000">
                <a:srgbClr val="3CADD0"/>
              </a:gs>
              <a:gs pos="100000">
                <a:srgbClr val="299DC1"/>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499" name="Google Shape;499;p94"/>
          <p:cNvSpPr/>
          <p:nvPr/>
        </p:nvSpPr>
        <p:spPr>
          <a:xfrm>
            <a:off x="7533445" y="2945519"/>
            <a:ext cx="1478400" cy="863400"/>
          </a:xfrm>
          <a:prstGeom prst="parallelogram">
            <a:avLst>
              <a:gd name="adj" fmla="val 53859"/>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500" name="Google Shape;500;p94"/>
          <p:cNvSpPr/>
          <p:nvPr/>
        </p:nvSpPr>
        <p:spPr>
          <a:xfrm>
            <a:off x="6678970" y="2945519"/>
            <a:ext cx="1478400" cy="863400"/>
          </a:xfrm>
          <a:prstGeom prst="parallelogram">
            <a:avLst>
              <a:gd name="adj" fmla="val 53859"/>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501" name="Google Shape;501;p94"/>
          <p:cNvSpPr/>
          <p:nvPr/>
        </p:nvSpPr>
        <p:spPr>
          <a:xfrm>
            <a:off x="5835987" y="2945519"/>
            <a:ext cx="1478400" cy="863400"/>
          </a:xfrm>
          <a:prstGeom prst="parallelogram">
            <a:avLst>
              <a:gd name="adj" fmla="val 53859"/>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cxnSp>
        <p:nvCxnSpPr>
          <p:cNvPr id="502" name="Google Shape;502;p94"/>
          <p:cNvCxnSpPr/>
          <p:nvPr/>
        </p:nvCxnSpPr>
        <p:spPr>
          <a:xfrm>
            <a:off x="0" y="2940635"/>
            <a:ext cx="9144000" cy="0"/>
          </a:xfrm>
          <a:prstGeom prst="straightConnector1">
            <a:avLst/>
          </a:prstGeom>
          <a:noFill/>
          <a:ln w="60325" cap="flat" cmpd="sng">
            <a:solidFill>
              <a:srgbClr val="A6C338"/>
            </a:solidFill>
            <a:prstDash val="solid"/>
            <a:round/>
            <a:headEnd type="none" w="sm" len="sm"/>
            <a:tailEnd type="none" w="sm" len="sm"/>
          </a:ln>
        </p:spPr>
      </p:cxnSp>
      <p:cxnSp>
        <p:nvCxnSpPr>
          <p:cNvPr id="503" name="Google Shape;503;p94"/>
          <p:cNvCxnSpPr/>
          <p:nvPr/>
        </p:nvCxnSpPr>
        <p:spPr>
          <a:xfrm>
            <a:off x="0" y="3808868"/>
            <a:ext cx="9144000" cy="0"/>
          </a:xfrm>
          <a:prstGeom prst="straightConnector1">
            <a:avLst/>
          </a:prstGeom>
          <a:noFill/>
          <a:ln w="60325" cap="flat" cmpd="sng">
            <a:solidFill>
              <a:srgbClr val="A6C338"/>
            </a:solidFill>
            <a:prstDash val="solid"/>
            <a:round/>
            <a:headEnd type="none" w="sm" len="sm"/>
            <a:tailEnd type="none" w="sm" len="sm"/>
          </a:ln>
        </p:spPr>
      </p:cxnSp>
      <p:cxnSp>
        <p:nvCxnSpPr>
          <p:cNvPr id="504" name="Google Shape;504;p94"/>
          <p:cNvCxnSpPr/>
          <p:nvPr/>
        </p:nvCxnSpPr>
        <p:spPr>
          <a:xfrm>
            <a:off x="6513" y="4965542"/>
            <a:ext cx="9137400" cy="0"/>
          </a:xfrm>
          <a:prstGeom prst="straightConnector1">
            <a:avLst/>
          </a:prstGeom>
          <a:noFill/>
          <a:ln w="60325" cap="flat" cmpd="sng">
            <a:solidFill>
              <a:srgbClr val="A6C338"/>
            </a:solidFill>
            <a:prstDash val="solid"/>
            <a:round/>
            <a:headEnd type="none" w="sm" len="sm"/>
            <a:tailEnd type="none" w="sm" len="sm"/>
          </a:ln>
        </p:spPr>
      </p:cxnSp>
      <p:grpSp>
        <p:nvGrpSpPr>
          <p:cNvPr id="505" name="Google Shape;505;p94"/>
          <p:cNvGrpSpPr/>
          <p:nvPr/>
        </p:nvGrpSpPr>
        <p:grpSpPr>
          <a:xfrm>
            <a:off x="6480710" y="4758574"/>
            <a:ext cx="2516088" cy="237188"/>
            <a:chOff x="7777162" y="7613650"/>
            <a:chExt cx="3019426" cy="379500"/>
          </a:xfrm>
        </p:grpSpPr>
        <p:sp>
          <p:nvSpPr>
            <p:cNvPr id="506" name="Google Shape;506;p94"/>
            <p:cNvSpPr/>
            <p:nvPr/>
          </p:nvSpPr>
          <p:spPr>
            <a:xfrm>
              <a:off x="7778750" y="7613650"/>
              <a:ext cx="3017700" cy="379500"/>
            </a:xfrm>
            <a:prstGeom prst="rect">
              <a:avLst/>
            </a:prstGeom>
            <a:no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94"/>
            <p:cNvSpPr/>
            <p:nvPr/>
          </p:nvSpPr>
          <p:spPr>
            <a:xfrm>
              <a:off x="9297988" y="7615238"/>
              <a:ext cx="477838" cy="376238"/>
            </a:xfrm>
            <a:custGeom>
              <a:avLst/>
              <a:gdLst/>
              <a:ahLst/>
              <a:cxnLst/>
              <a:rect l="l" t="t" r="r" b="b"/>
              <a:pathLst>
                <a:path w="237" h="184" extrusionOk="0">
                  <a:moveTo>
                    <a:pt x="182" y="102"/>
                  </a:moveTo>
                  <a:cubicBezTo>
                    <a:pt x="182" y="102"/>
                    <a:pt x="182" y="101"/>
                    <a:pt x="183" y="100"/>
                  </a:cubicBezTo>
                  <a:cubicBezTo>
                    <a:pt x="186" y="98"/>
                    <a:pt x="190" y="95"/>
                    <a:pt x="193" y="94"/>
                  </a:cubicBezTo>
                  <a:cubicBezTo>
                    <a:pt x="198" y="92"/>
                    <a:pt x="201" y="91"/>
                    <a:pt x="201" y="91"/>
                  </a:cubicBezTo>
                  <a:cubicBezTo>
                    <a:pt x="202" y="90"/>
                    <a:pt x="207" y="89"/>
                    <a:pt x="210" y="88"/>
                  </a:cubicBezTo>
                  <a:cubicBezTo>
                    <a:pt x="210" y="88"/>
                    <a:pt x="210" y="88"/>
                    <a:pt x="211" y="88"/>
                  </a:cubicBezTo>
                  <a:cubicBezTo>
                    <a:pt x="222" y="73"/>
                    <a:pt x="231" y="30"/>
                    <a:pt x="231" y="30"/>
                  </a:cubicBezTo>
                  <a:cubicBezTo>
                    <a:pt x="237" y="0"/>
                    <a:pt x="237" y="0"/>
                    <a:pt x="237" y="0"/>
                  </a:cubicBezTo>
                  <a:cubicBezTo>
                    <a:pt x="234" y="0"/>
                    <a:pt x="234" y="0"/>
                    <a:pt x="234" y="0"/>
                  </a:cubicBezTo>
                  <a:cubicBezTo>
                    <a:pt x="227" y="0"/>
                    <a:pt x="227" y="0"/>
                    <a:pt x="227" y="0"/>
                  </a:cubicBezTo>
                  <a:cubicBezTo>
                    <a:pt x="187" y="0"/>
                    <a:pt x="187" y="0"/>
                    <a:pt x="187" y="0"/>
                  </a:cubicBezTo>
                  <a:cubicBezTo>
                    <a:pt x="163" y="97"/>
                    <a:pt x="163" y="97"/>
                    <a:pt x="163" y="97"/>
                  </a:cubicBezTo>
                  <a:cubicBezTo>
                    <a:pt x="133" y="0"/>
                    <a:pt x="133" y="0"/>
                    <a:pt x="133" y="0"/>
                  </a:cubicBezTo>
                  <a:cubicBezTo>
                    <a:pt x="101" y="0"/>
                    <a:pt x="101" y="0"/>
                    <a:pt x="101" y="0"/>
                  </a:cubicBezTo>
                  <a:cubicBezTo>
                    <a:pt x="71" y="97"/>
                    <a:pt x="71" y="97"/>
                    <a:pt x="71" y="97"/>
                  </a:cubicBezTo>
                  <a:cubicBezTo>
                    <a:pt x="47" y="0"/>
                    <a:pt x="47" y="0"/>
                    <a:pt x="47" y="0"/>
                  </a:cubicBezTo>
                  <a:cubicBezTo>
                    <a:pt x="0" y="0"/>
                    <a:pt x="0" y="0"/>
                    <a:pt x="0" y="0"/>
                  </a:cubicBezTo>
                  <a:cubicBezTo>
                    <a:pt x="50" y="184"/>
                    <a:pt x="50" y="184"/>
                    <a:pt x="50" y="184"/>
                  </a:cubicBezTo>
                  <a:cubicBezTo>
                    <a:pt x="87" y="184"/>
                    <a:pt x="87" y="184"/>
                    <a:pt x="87" y="184"/>
                  </a:cubicBezTo>
                  <a:cubicBezTo>
                    <a:pt x="117" y="94"/>
                    <a:pt x="117" y="94"/>
                    <a:pt x="117" y="94"/>
                  </a:cubicBezTo>
                  <a:cubicBezTo>
                    <a:pt x="147" y="184"/>
                    <a:pt x="147" y="184"/>
                    <a:pt x="147" y="184"/>
                  </a:cubicBezTo>
                  <a:cubicBezTo>
                    <a:pt x="160" y="184"/>
                    <a:pt x="160" y="184"/>
                    <a:pt x="160" y="184"/>
                  </a:cubicBezTo>
                  <a:cubicBezTo>
                    <a:pt x="184" y="184"/>
                    <a:pt x="184" y="184"/>
                    <a:pt x="184" y="184"/>
                  </a:cubicBezTo>
                  <a:cubicBezTo>
                    <a:pt x="227" y="184"/>
                    <a:pt x="227" y="184"/>
                    <a:pt x="227" y="184"/>
                  </a:cubicBezTo>
                  <a:cubicBezTo>
                    <a:pt x="217" y="181"/>
                    <a:pt x="211" y="173"/>
                    <a:pt x="211" y="173"/>
                  </a:cubicBezTo>
                  <a:cubicBezTo>
                    <a:pt x="205" y="166"/>
                    <a:pt x="199" y="158"/>
                    <a:pt x="193" y="150"/>
                  </a:cubicBezTo>
                  <a:cubicBezTo>
                    <a:pt x="188" y="143"/>
                    <a:pt x="184" y="136"/>
                    <a:pt x="180" y="130"/>
                  </a:cubicBezTo>
                  <a:cubicBezTo>
                    <a:pt x="177" y="124"/>
                    <a:pt x="174" y="119"/>
                    <a:pt x="173" y="117"/>
                  </a:cubicBezTo>
                  <a:cubicBezTo>
                    <a:pt x="169" y="110"/>
                    <a:pt x="171" y="106"/>
                    <a:pt x="171" y="106"/>
                  </a:cubicBezTo>
                  <a:cubicBezTo>
                    <a:pt x="173" y="104"/>
                    <a:pt x="182" y="102"/>
                    <a:pt x="182" y="102"/>
                  </a:cubicBez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94"/>
            <p:cNvSpPr/>
            <p:nvPr/>
          </p:nvSpPr>
          <p:spPr>
            <a:xfrm>
              <a:off x="9774238" y="7615238"/>
              <a:ext cx="266700" cy="376238"/>
            </a:xfrm>
            <a:custGeom>
              <a:avLst/>
              <a:gdLst/>
              <a:ahLst/>
              <a:cxnLst/>
              <a:rect l="l" t="t" r="r" b="b"/>
              <a:pathLst>
                <a:path w="132" h="184" extrusionOk="0">
                  <a:moveTo>
                    <a:pt x="111" y="178"/>
                  </a:moveTo>
                  <a:cubicBezTo>
                    <a:pt x="110" y="175"/>
                    <a:pt x="115" y="167"/>
                    <a:pt x="115" y="167"/>
                  </a:cubicBezTo>
                  <a:cubicBezTo>
                    <a:pt x="114" y="167"/>
                    <a:pt x="114" y="166"/>
                    <a:pt x="114" y="165"/>
                  </a:cubicBezTo>
                  <a:cubicBezTo>
                    <a:pt x="113" y="157"/>
                    <a:pt x="117" y="145"/>
                    <a:pt x="117" y="145"/>
                  </a:cubicBezTo>
                  <a:cubicBezTo>
                    <a:pt x="116" y="143"/>
                    <a:pt x="122" y="132"/>
                    <a:pt x="122" y="132"/>
                  </a:cubicBezTo>
                  <a:cubicBezTo>
                    <a:pt x="122" y="132"/>
                    <a:pt x="122" y="132"/>
                    <a:pt x="123" y="131"/>
                  </a:cubicBezTo>
                  <a:cubicBezTo>
                    <a:pt x="124" y="129"/>
                    <a:pt x="127" y="130"/>
                    <a:pt x="127" y="130"/>
                  </a:cubicBezTo>
                  <a:cubicBezTo>
                    <a:pt x="127" y="130"/>
                    <a:pt x="128" y="131"/>
                    <a:pt x="128" y="132"/>
                  </a:cubicBezTo>
                  <a:cubicBezTo>
                    <a:pt x="128" y="125"/>
                    <a:pt x="127" y="117"/>
                    <a:pt x="125" y="110"/>
                  </a:cubicBezTo>
                  <a:cubicBezTo>
                    <a:pt x="125" y="110"/>
                    <a:pt x="107" y="63"/>
                    <a:pt x="100" y="0"/>
                  </a:cubicBezTo>
                  <a:cubicBezTo>
                    <a:pt x="66" y="0"/>
                    <a:pt x="66" y="0"/>
                    <a:pt x="66" y="0"/>
                  </a:cubicBezTo>
                  <a:cubicBezTo>
                    <a:pt x="54" y="20"/>
                    <a:pt x="9" y="99"/>
                    <a:pt x="0" y="115"/>
                  </a:cubicBezTo>
                  <a:cubicBezTo>
                    <a:pt x="0" y="116"/>
                    <a:pt x="0" y="116"/>
                    <a:pt x="0" y="116"/>
                  </a:cubicBezTo>
                  <a:cubicBezTo>
                    <a:pt x="1" y="117"/>
                    <a:pt x="7" y="119"/>
                    <a:pt x="8" y="120"/>
                  </a:cubicBezTo>
                  <a:cubicBezTo>
                    <a:pt x="8" y="121"/>
                    <a:pt x="7" y="141"/>
                    <a:pt x="7" y="141"/>
                  </a:cubicBezTo>
                  <a:cubicBezTo>
                    <a:pt x="7" y="141"/>
                    <a:pt x="7" y="143"/>
                    <a:pt x="8" y="143"/>
                  </a:cubicBezTo>
                  <a:cubicBezTo>
                    <a:pt x="8" y="144"/>
                    <a:pt x="9" y="147"/>
                    <a:pt x="9" y="147"/>
                  </a:cubicBezTo>
                  <a:cubicBezTo>
                    <a:pt x="9" y="147"/>
                    <a:pt x="8" y="150"/>
                    <a:pt x="8" y="151"/>
                  </a:cubicBezTo>
                  <a:cubicBezTo>
                    <a:pt x="8" y="152"/>
                    <a:pt x="9" y="153"/>
                    <a:pt x="9" y="154"/>
                  </a:cubicBezTo>
                  <a:cubicBezTo>
                    <a:pt x="8" y="154"/>
                    <a:pt x="11" y="156"/>
                    <a:pt x="11" y="156"/>
                  </a:cubicBezTo>
                  <a:cubicBezTo>
                    <a:pt x="11" y="157"/>
                    <a:pt x="11" y="160"/>
                    <a:pt x="11" y="160"/>
                  </a:cubicBezTo>
                  <a:cubicBezTo>
                    <a:pt x="12" y="161"/>
                    <a:pt x="12" y="164"/>
                    <a:pt x="12" y="164"/>
                  </a:cubicBezTo>
                  <a:cubicBezTo>
                    <a:pt x="15" y="169"/>
                    <a:pt x="16" y="169"/>
                    <a:pt x="16" y="169"/>
                  </a:cubicBezTo>
                  <a:cubicBezTo>
                    <a:pt x="16" y="171"/>
                    <a:pt x="27" y="175"/>
                    <a:pt x="27" y="175"/>
                  </a:cubicBezTo>
                  <a:cubicBezTo>
                    <a:pt x="28" y="176"/>
                    <a:pt x="29" y="178"/>
                    <a:pt x="29" y="179"/>
                  </a:cubicBezTo>
                  <a:cubicBezTo>
                    <a:pt x="36" y="157"/>
                    <a:pt x="36" y="157"/>
                    <a:pt x="36" y="157"/>
                  </a:cubicBezTo>
                  <a:cubicBezTo>
                    <a:pt x="93" y="157"/>
                    <a:pt x="93" y="157"/>
                    <a:pt x="93" y="157"/>
                  </a:cubicBezTo>
                  <a:cubicBezTo>
                    <a:pt x="102" y="184"/>
                    <a:pt x="102" y="184"/>
                    <a:pt x="102" y="184"/>
                  </a:cubicBezTo>
                  <a:cubicBezTo>
                    <a:pt x="132" y="184"/>
                    <a:pt x="132" y="184"/>
                    <a:pt x="132" y="184"/>
                  </a:cubicBezTo>
                  <a:cubicBezTo>
                    <a:pt x="126" y="184"/>
                    <a:pt x="122" y="183"/>
                    <a:pt x="121" y="183"/>
                  </a:cubicBezTo>
                  <a:cubicBezTo>
                    <a:pt x="113" y="182"/>
                    <a:pt x="111" y="178"/>
                    <a:pt x="111" y="178"/>
                  </a:cubicBezTo>
                  <a:close/>
                  <a:moveTo>
                    <a:pt x="49" y="119"/>
                  </a:moveTo>
                  <a:cubicBezTo>
                    <a:pt x="66" y="70"/>
                    <a:pt x="66" y="70"/>
                    <a:pt x="66" y="70"/>
                  </a:cubicBezTo>
                  <a:cubicBezTo>
                    <a:pt x="81" y="119"/>
                    <a:pt x="81" y="119"/>
                    <a:pt x="81" y="119"/>
                  </a:cubicBezTo>
                  <a:lnTo>
                    <a:pt x="49" y="119"/>
                  </a:ln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94"/>
            <p:cNvSpPr/>
            <p:nvPr/>
          </p:nvSpPr>
          <p:spPr>
            <a:xfrm>
              <a:off x="10096500" y="7615238"/>
              <a:ext cx="236538" cy="376238"/>
            </a:xfrm>
            <a:custGeom>
              <a:avLst/>
              <a:gdLst/>
              <a:ahLst/>
              <a:cxnLst/>
              <a:rect l="l" t="t" r="r" b="b"/>
              <a:pathLst>
                <a:path w="117" h="184" extrusionOk="0">
                  <a:moveTo>
                    <a:pt x="40" y="0"/>
                  </a:moveTo>
                  <a:cubicBezTo>
                    <a:pt x="3" y="0"/>
                    <a:pt x="3" y="0"/>
                    <a:pt x="3" y="0"/>
                  </a:cubicBezTo>
                  <a:cubicBezTo>
                    <a:pt x="3" y="5"/>
                    <a:pt x="2" y="10"/>
                    <a:pt x="2" y="16"/>
                  </a:cubicBezTo>
                  <a:cubicBezTo>
                    <a:pt x="1" y="53"/>
                    <a:pt x="0" y="114"/>
                    <a:pt x="1" y="119"/>
                  </a:cubicBezTo>
                  <a:cubicBezTo>
                    <a:pt x="1" y="119"/>
                    <a:pt x="1" y="124"/>
                    <a:pt x="3" y="130"/>
                  </a:cubicBezTo>
                  <a:cubicBezTo>
                    <a:pt x="4" y="129"/>
                    <a:pt x="6" y="129"/>
                    <a:pt x="6" y="129"/>
                  </a:cubicBezTo>
                  <a:cubicBezTo>
                    <a:pt x="7" y="129"/>
                    <a:pt x="21" y="141"/>
                    <a:pt x="22" y="142"/>
                  </a:cubicBezTo>
                  <a:cubicBezTo>
                    <a:pt x="23" y="142"/>
                    <a:pt x="23" y="142"/>
                    <a:pt x="23" y="142"/>
                  </a:cubicBezTo>
                  <a:cubicBezTo>
                    <a:pt x="23" y="142"/>
                    <a:pt x="24" y="143"/>
                    <a:pt x="25" y="143"/>
                  </a:cubicBezTo>
                  <a:cubicBezTo>
                    <a:pt x="26" y="143"/>
                    <a:pt x="29" y="144"/>
                    <a:pt x="29" y="144"/>
                  </a:cubicBezTo>
                  <a:cubicBezTo>
                    <a:pt x="29" y="144"/>
                    <a:pt x="31" y="147"/>
                    <a:pt x="31" y="147"/>
                  </a:cubicBezTo>
                  <a:cubicBezTo>
                    <a:pt x="32" y="147"/>
                    <a:pt x="33" y="148"/>
                    <a:pt x="33" y="148"/>
                  </a:cubicBezTo>
                  <a:cubicBezTo>
                    <a:pt x="34" y="149"/>
                    <a:pt x="36" y="148"/>
                    <a:pt x="37" y="148"/>
                  </a:cubicBezTo>
                  <a:cubicBezTo>
                    <a:pt x="37" y="148"/>
                    <a:pt x="40" y="151"/>
                    <a:pt x="40" y="151"/>
                  </a:cubicBezTo>
                  <a:cubicBezTo>
                    <a:pt x="41" y="150"/>
                    <a:pt x="44" y="152"/>
                    <a:pt x="44" y="152"/>
                  </a:cubicBezTo>
                  <a:cubicBezTo>
                    <a:pt x="50" y="153"/>
                    <a:pt x="50" y="154"/>
                    <a:pt x="50" y="154"/>
                  </a:cubicBezTo>
                  <a:cubicBezTo>
                    <a:pt x="52" y="156"/>
                    <a:pt x="70" y="159"/>
                    <a:pt x="70" y="159"/>
                  </a:cubicBezTo>
                  <a:cubicBezTo>
                    <a:pt x="77" y="159"/>
                    <a:pt x="77" y="163"/>
                    <a:pt x="77" y="163"/>
                  </a:cubicBezTo>
                  <a:cubicBezTo>
                    <a:pt x="77" y="173"/>
                    <a:pt x="69" y="178"/>
                    <a:pt x="69" y="178"/>
                  </a:cubicBezTo>
                  <a:cubicBezTo>
                    <a:pt x="65" y="181"/>
                    <a:pt x="59" y="183"/>
                    <a:pt x="53" y="184"/>
                  </a:cubicBezTo>
                  <a:cubicBezTo>
                    <a:pt x="117" y="184"/>
                    <a:pt x="117" y="184"/>
                    <a:pt x="117" y="184"/>
                  </a:cubicBezTo>
                  <a:cubicBezTo>
                    <a:pt x="117" y="144"/>
                    <a:pt x="117" y="144"/>
                    <a:pt x="117" y="144"/>
                  </a:cubicBezTo>
                  <a:cubicBezTo>
                    <a:pt x="40" y="144"/>
                    <a:pt x="40" y="144"/>
                    <a:pt x="40" y="144"/>
                  </a:cubicBezTo>
                  <a:lnTo>
                    <a:pt x="40" y="0"/>
                  </a:ln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94"/>
            <p:cNvSpPr/>
            <p:nvPr/>
          </p:nvSpPr>
          <p:spPr>
            <a:xfrm>
              <a:off x="10356850" y="7615238"/>
              <a:ext cx="312738" cy="376238"/>
            </a:xfrm>
            <a:custGeom>
              <a:avLst/>
              <a:gdLst/>
              <a:ahLst/>
              <a:cxnLst/>
              <a:rect l="l" t="t" r="r" b="b"/>
              <a:pathLst>
                <a:path w="197" h="237" extrusionOk="0">
                  <a:moveTo>
                    <a:pt x="195" y="0"/>
                  </a:moveTo>
                  <a:lnTo>
                    <a:pt x="125" y="0"/>
                  </a:lnTo>
                  <a:lnTo>
                    <a:pt x="57" y="84"/>
                  </a:lnTo>
                  <a:lnTo>
                    <a:pt x="57" y="0"/>
                  </a:lnTo>
                  <a:lnTo>
                    <a:pt x="0" y="0"/>
                  </a:lnTo>
                  <a:lnTo>
                    <a:pt x="0" y="237"/>
                  </a:lnTo>
                  <a:lnTo>
                    <a:pt x="57" y="237"/>
                  </a:lnTo>
                  <a:lnTo>
                    <a:pt x="57" y="163"/>
                  </a:lnTo>
                  <a:lnTo>
                    <a:pt x="76" y="140"/>
                  </a:lnTo>
                  <a:lnTo>
                    <a:pt x="131" y="237"/>
                  </a:lnTo>
                  <a:lnTo>
                    <a:pt x="197" y="237"/>
                  </a:lnTo>
                  <a:lnTo>
                    <a:pt x="114" y="97"/>
                  </a:lnTo>
                  <a:lnTo>
                    <a:pt x="195" y="0"/>
                  </a:ln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94"/>
            <p:cNvSpPr/>
            <p:nvPr/>
          </p:nvSpPr>
          <p:spPr>
            <a:xfrm>
              <a:off x="10699750" y="7907338"/>
              <a:ext cx="87300" cy="84000"/>
            </a:xfrm>
            <a:prstGeom prst="rect">
              <a:avLst/>
            </a:pr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94"/>
            <p:cNvSpPr/>
            <p:nvPr/>
          </p:nvSpPr>
          <p:spPr>
            <a:xfrm>
              <a:off x="10690225" y="7615238"/>
              <a:ext cx="106363" cy="250825"/>
            </a:xfrm>
            <a:custGeom>
              <a:avLst/>
              <a:gdLst/>
              <a:ahLst/>
              <a:cxnLst/>
              <a:rect l="l" t="t" r="r" b="b"/>
              <a:pathLst>
                <a:path w="67" h="158" extrusionOk="0">
                  <a:moveTo>
                    <a:pt x="53" y="158"/>
                  </a:moveTo>
                  <a:lnTo>
                    <a:pt x="67" y="0"/>
                  </a:lnTo>
                  <a:lnTo>
                    <a:pt x="0" y="0"/>
                  </a:lnTo>
                  <a:lnTo>
                    <a:pt x="15" y="158"/>
                  </a:lnTo>
                  <a:lnTo>
                    <a:pt x="53" y="158"/>
                  </a:lnTo>
                  <a:close/>
                </a:path>
              </a:pathLst>
            </a:custGeom>
            <a:solidFill>
              <a:srgbClr val="37AED9"/>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94"/>
            <p:cNvSpPr/>
            <p:nvPr/>
          </p:nvSpPr>
          <p:spPr>
            <a:xfrm>
              <a:off x="7777162" y="7626350"/>
              <a:ext cx="285750" cy="260350"/>
            </a:xfrm>
            <a:custGeom>
              <a:avLst/>
              <a:gdLst/>
              <a:ahLst/>
              <a:cxnLst/>
              <a:rect l="l" t="t" r="r" b="b"/>
              <a:pathLst>
                <a:path w="142" h="128" extrusionOk="0">
                  <a:moveTo>
                    <a:pt x="131" y="39"/>
                  </a:moveTo>
                  <a:cubicBezTo>
                    <a:pt x="126" y="39"/>
                    <a:pt x="122" y="44"/>
                    <a:pt x="122" y="47"/>
                  </a:cubicBezTo>
                  <a:cubicBezTo>
                    <a:pt x="122" y="52"/>
                    <a:pt x="124" y="57"/>
                    <a:pt x="129" y="57"/>
                  </a:cubicBezTo>
                  <a:cubicBezTo>
                    <a:pt x="130" y="57"/>
                    <a:pt x="131" y="56"/>
                    <a:pt x="132" y="56"/>
                  </a:cubicBezTo>
                  <a:cubicBezTo>
                    <a:pt x="132" y="74"/>
                    <a:pt x="121" y="111"/>
                    <a:pt x="104" y="111"/>
                  </a:cubicBezTo>
                  <a:cubicBezTo>
                    <a:pt x="100" y="111"/>
                    <a:pt x="98" y="109"/>
                    <a:pt x="98" y="106"/>
                  </a:cubicBezTo>
                  <a:cubicBezTo>
                    <a:pt x="98" y="104"/>
                    <a:pt x="98" y="102"/>
                    <a:pt x="99" y="100"/>
                  </a:cubicBezTo>
                  <a:cubicBezTo>
                    <a:pt x="111" y="42"/>
                    <a:pt x="111" y="42"/>
                    <a:pt x="111" y="42"/>
                  </a:cubicBezTo>
                  <a:cubicBezTo>
                    <a:pt x="87" y="42"/>
                    <a:pt x="87" y="42"/>
                    <a:pt x="87" y="42"/>
                  </a:cubicBezTo>
                  <a:cubicBezTo>
                    <a:pt x="75" y="99"/>
                    <a:pt x="75" y="99"/>
                    <a:pt x="75" y="99"/>
                  </a:cubicBezTo>
                  <a:cubicBezTo>
                    <a:pt x="69" y="108"/>
                    <a:pt x="61" y="113"/>
                    <a:pt x="49" y="113"/>
                  </a:cubicBezTo>
                  <a:cubicBezTo>
                    <a:pt x="39" y="113"/>
                    <a:pt x="30" y="102"/>
                    <a:pt x="30" y="90"/>
                  </a:cubicBezTo>
                  <a:cubicBezTo>
                    <a:pt x="30" y="78"/>
                    <a:pt x="38" y="65"/>
                    <a:pt x="59" y="56"/>
                  </a:cubicBezTo>
                  <a:cubicBezTo>
                    <a:pt x="43" y="49"/>
                    <a:pt x="37" y="38"/>
                    <a:pt x="37" y="28"/>
                  </a:cubicBezTo>
                  <a:cubicBezTo>
                    <a:pt x="37" y="17"/>
                    <a:pt x="45" y="7"/>
                    <a:pt x="57" y="7"/>
                  </a:cubicBezTo>
                  <a:cubicBezTo>
                    <a:pt x="68" y="7"/>
                    <a:pt x="69" y="17"/>
                    <a:pt x="69" y="20"/>
                  </a:cubicBezTo>
                  <a:cubicBezTo>
                    <a:pt x="69" y="24"/>
                    <a:pt x="65" y="32"/>
                    <a:pt x="61" y="34"/>
                  </a:cubicBezTo>
                  <a:cubicBezTo>
                    <a:pt x="64" y="37"/>
                    <a:pt x="68" y="38"/>
                    <a:pt x="71" y="38"/>
                  </a:cubicBezTo>
                  <a:cubicBezTo>
                    <a:pt x="79" y="38"/>
                    <a:pt x="83" y="31"/>
                    <a:pt x="83" y="22"/>
                  </a:cubicBezTo>
                  <a:cubicBezTo>
                    <a:pt x="83" y="6"/>
                    <a:pt x="67" y="0"/>
                    <a:pt x="51" y="0"/>
                  </a:cubicBezTo>
                  <a:cubicBezTo>
                    <a:pt x="27" y="0"/>
                    <a:pt x="14" y="15"/>
                    <a:pt x="14" y="30"/>
                  </a:cubicBezTo>
                  <a:cubicBezTo>
                    <a:pt x="14" y="40"/>
                    <a:pt x="19" y="50"/>
                    <a:pt x="31" y="56"/>
                  </a:cubicBezTo>
                  <a:cubicBezTo>
                    <a:pt x="10" y="60"/>
                    <a:pt x="0" y="77"/>
                    <a:pt x="0" y="94"/>
                  </a:cubicBezTo>
                  <a:cubicBezTo>
                    <a:pt x="0" y="111"/>
                    <a:pt x="12" y="128"/>
                    <a:pt x="35" y="128"/>
                  </a:cubicBezTo>
                  <a:cubicBezTo>
                    <a:pt x="48" y="128"/>
                    <a:pt x="63" y="125"/>
                    <a:pt x="74" y="110"/>
                  </a:cubicBezTo>
                  <a:cubicBezTo>
                    <a:pt x="75" y="122"/>
                    <a:pt x="82" y="127"/>
                    <a:pt x="95" y="127"/>
                  </a:cubicBezTo>
                  <a:cubicBezTo>
                    <a:pt x="129" y="127"/>
                    <a:pt x="142" y="80"/>
                    <a:pt x="142" y="54"/>
                  </a:cubicBezTo>
                  <a:cubicBezTo>
                    <a:pt x="142" y="45"/>
                    <a:pt x="139" y="39"/>
                    <a:pt x="131" y="39"/>
                  </a:cubicBez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94"/>
            <p:cNvSpPr/>
            <p:nvPr/>
          </p:nvSpPr>
          <p:spPr>
            <a:xfrm>
              <a:off x="8067675" y="7708900"/>
              <a:ext cx="261938" cy="176213"/>
            </a:xfrm>
            <a:custGeom>
              <a:avLst/>
              <a:gdLst/>
              <a:ahLst/>
              <a:cxnLst/>
              <a:rect l="l" t="t" r="r" b="b"/>
              <a:pathLst>
                <a:path w="130" h="86" extrusionOk="0">
                  <a:moveTo>
                    <a:pt x="118" y="1"/>
                  </a:moveTo>
                  <a:cubicBezTo>
                    <a:pt x="111" y="1"/>
                    <a:pt x="104" y="5"/>
                    <a:pt x="98" y="10"/>
                  </a:cubicBezTo>
                  <a:cubicBezTo>
                    <a:pt x="100" y="1"/>
                    <a:pt x="100" y="1"/>
                    <a:pt x="100" y="1"/>
                  </a:cubicBezTo>
                  <a:cubicBezTo>
                    <a:pt x="75" y="1"/>
                    <a:pt x="75" y="1"/>
                    <a:pt x="75" y="1"/>
                  </a:cubicBezTo>
                  <a:cubicBezTo>
                    <a:pt x="65" y="51"/>
                    <a:pt x="65" y="51"/>
                    <a:pt x="65" y="51"/>
                  </a:cubicBezTo>
                  <a:cubicBezTo>
                    <a:pt x="65" y="51"/>
                    <a:pt x="65" y="51"/>
                    <a:pt x="65" y="51"/>
                  </a:cubicBezTo>
                  <a:cubicBezTo>
                    <a:pt x="59" y="64"/>
                    <a:pt x="45" y="74"/>
                    <a:pt x="36" y="74"/>
                  </a:cubicBezTo>
                  <a:cubicBezTo>
                    <a:pt x="30" y="74"/>
                    <a:pt x="22" y="70"/>
                    <a:pt x="22" y="59"/>
                  </a:cubicBezTo>
                  <a:cubicBezTo>
                    <a:pt x="22" y="57"/>
                    <a:pt x="23" y="54"/>
                    <a:pt x="23" y="52"/>
                  </a:cubicBezTo>
                  <a:cubicBezTo>
                    <a:pt x="39" y="50"/>
                    <a:pt x="61" y="38"/>
                    <a:pt x="61" y="17"/>
                  </a:cubicBezTo>
                  <a:cubicBezTo>
                    <a:pt x="61" y="5"/>
                    <a:pt x="53" y="0"/>
                    <a:pt x="40" y="0"/>
                  </a:cubicBezTo>
                  <a:cubicBezTo>
                    <a:pt x="9" y="0"/>
                    <a:pt x="0" y="37"/>
                    <a:pt x="0" y="59"/>
                  </a:cubicBezTo>
                  <a:cubicBezTo>
                    <a:pt x="0" y="73"/>
                    <a:pt x="8" y="86"/>
                    <a:pt x="25" y="86"/>
                  </a:cubicBezTo>
                  <a:cubicBezTo>
                    <a:pt x="40" y="86"/>
                    <a:pt x="52" y="78"/>
                    <a:pt x="62" y="67"/>
                  </a:cubicBezTo>
                  <a:cubicBezTo>
                    <a:pt x="58" y="86"/>
                    <a:pt x="58" y="86"/>
                    <a:pt x="58" y="86"/>
                  </a:cubicBezTo>
                  <a:cubicBezTo>
                    <a:pt x="82" y="86"/>
                    <a:pt x="82" y="86"/>
                    <a:pt x="82" y="86"/>
                  </a:cubicBezTo>
                  <a:cubicBezTo>
                    <a:pt x="96" y="19"/>
                    <a:pt x="96" y="19"/>
                    <a:pt x="96" y="19"/>
                  </a:cubicBezTo>
                  <a:cubicBezTo>
                    <a:pt x="100" y="16"/>
                    <a:pt x="103" y="14"/>
                    <a:pt x="108" y="14"/>
                  </a:cubicBezTo>
                  <a:cubicBezTo>
                    <a:pt x="113" y="14"/>
                    <a:pt x="108" y="25"/>
                    <a:pt x="117" y="25"/>
                  </a:cubicBezTo>
                  <a:cubicBezTo>
                    <a:pt x="126" y="25"/>
                    <a:pt x="130" y="18"/>
                    <a:pt x="130" y="12"/>
                  </a:cubicBezTo>
                  <a:cubicBezTo>
                    <a:pt x="130" y="6"/>
                    <a:pt x="126" y="1"/>
                    <a:pt x="118" y="1"/>
                  </a:cubicBezTo>
                  <a:close/>
                  <a:moveTo>
                    <a:pt x="45" y="9"/>
                  </a:moveTo>
                  <a:cubicBezTo>
                    <a:pt x="50" y="9"/>
                    <a:pt x="51" y="15"/>
                    <a:pt x="51" y="18"/>
                  </a:cubicBezTo>
                  <a:cubicBezTo>
                    <a:pt x="51" y="30"/>
                    <a:pt x="40" y="43"/>
                    <a:pt x="24" y="44"/>
                  </a:cubicBezTo>
                  <a:cubicBezTo>
                    <a:pt x="28" y="28"/>
                    <a:pt x="36" y="9"/>
                    <a:pt x="45" y="9"/>
                  </a:cubicBez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94"/>
            <p:cNvSpPr/>
            <p:nvPr/>
          </p:nvSpPr>
          <p:spPr>
            <a:xfrm>
              <a:off x="8323263" y="7712075"/>
              <a:ext cx="169863" cy="258763"/>
            </a:xfrm>
            <a:custGeom>
              <a:avLst/>
              <a:gdLst/>
              <a:ahLst/>
              <a:cxnLst/>
              <a:rect l="l" t="t" r="r" b="b"/>
              <a:pathLst>
                <a:path w="84" h="127" extrusionOk="0">
                  <a:moveTo>
                    <a:pt x="59" y="0"/>
                  </a:moveTo>
                  <a:cubicBezTo>
                    <a:pt x="46" y="63"/>
                    <a:pt x="46" y="63"/>
                    <a:pt x="46" y="63"/>
                  </a:cubicBezTo>
                  <a:cubicBezTo>
                    <a:pt x="42" y="66"/>
                    <a:pt x="37" y="69"/>
                    <a:pt x="33" y="69"/>
                  </a:cubicBezTo>
                  <a:cubicBezTo>
                    <a:pt x="27" y="69"/>
                    <a:pt x="25" y="67"/>
                    <a:pt x="25" y="63"/>
                  </a:cubicBezTo>
                  <a:cubicBezTo>
                    <a:pt x="25" y="61"/>
                    <a:pt x="25" y="60"/>
                    <a:pt x="26" y="58"/>
                  </a:cubicBezTo>
                  <a:cubicBezTo>
                    <a:pt x="38" y="0"/>
                    <a:pt x="38" y="0"/>
                    <a:pt x="38" y="0"/>
                  </a:cubicBezTo>
                  <a:cubicBezTo>
                    <a:pt x="13" y="0"/>
                    <a:pt x="13" y="0"/>
                    <a:pt x="13" y="0"/>
                  </a:cubicBezTo>
                  <a:cubicBezTo>
                    <a:pt x="1" y="58"/>
                    <a:pt x="1" y="58"/>
                    <a:pt x="1" y="58"/>
                  </a:cubicBezTo>
                  <a:cubicBezTo>
                    <a:pt x="1" y="61"/>
                    <a:pt x="0" y="64"/>
                    <a:pt x="0" y="66"/>
                  </a:cubicBezTo>
                  <a:cubicBezTo>
                    <a:pt x="0" y="79"/>
                    <a:pt x="8" y="85"/>
                    <a:pt x="21" y="85"/>
                  </a:cubicBezTo>
                  <a:cubicBezTo>
                    <a:pt x="28" y="85"/>
                    <a:pt x="37" y="79"/>
                    <a:pt x="44" y="72"/>
                  </a:cubicBezTo>
                  <a:cubicBezTo>
                    <a:pt x="42" y="83"/>
                    <a:pt x="42" y="83"/>
                    <a:pt x="42" y="83"/>
                  </a:cubicBezTo>
                  <a:cubicBezTo>
                    <a:pt x="26" y="88"/>
                    <a:pt x="13" y="93"/>
                    <a:pt x="13" y="109"/>
                  </a:cubicBezTo>
                  <a:cubicBezTo>
                    <a:pt x="13" y="120"/>
                    <a:pt x="22" y="127"/>
                    <a:pt x="32" y="127"/>
                  </a:cubicBezTo>
                  <a:cubicBezTo>
                    <a:pt x="44" y="127"/>
                    <a:pt x="58" y="123"/>
                    <a:pt x="63" y="98"/>
                  </a:cubicBezTo>
                  <a:cubicBezTo>
                    <a:pt x="84" y="0"/>
                    <a:pt x="84" y="0"/>
                    <a:pt x="84" y="0"/>
                  </a:cubicBezTo>
                  <a:lnTo>
                    <a:pt x="59" y="0"/>
                  </a:lnTo>
                  <a:close/>
                  <a:moveTo>
                    <a:pt x="39" y="99"/>
                  </a:moveTo>
                  <a:cubicBezTo>
                    <a:pt x="37" y="109"/>
                    <a:pt x="32" y="112"/>
                    <a:pt x="29" y="112"/>
                  </a:cubicBezTo>
                  <a:cubicBezTo>
                    <a:pt x="25" y="112"/>
                    <a:pt x="22" y="109"/>
                    <a:pt x="22" y="107"/>
                  </a:cubicBezTo>
                  <a:cubicBezTo>
                    <a:pt x="22" y="97"/>
                    <a:pt x="30" y="92"/>
                    <a:pt x="41" y="89"/>
                  </a:cubicBezTo>
                  <a:lnTo>
                    <a:pt x="39" y="99"/>
                  </a:ln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94"/>
            <p:cNvSpPr/>
            <p:nvPr/>
          </p:nvSpPr>
          <p:spPr>
            <a:xfrm>
              <a:off x="8570913" y="7626350"/>
              <a:ext cx="203200" cy="265113"/>
            </a:xfrm>
            <a:custGeom>
              <a:avLst/>
              <a:gdLst/>
              <a:ahLst/>
              <a:cxnLst/>
              <a:rect l="l" t="t" r="r" b="b"/>
              <a:pathLst>
                <a:path w="101" h="130" extrusionOk="0">
                  <a:moveTo>
                    <a:pt x="81" y="54"/>
                  </a:moveTo>
                  <a:cubicBezTo>
                    <a:pt x="92" y="47"/>
                    <a:pt x="98" y="37"/>
                    <a:pt x="98" y="27"/>
                  </a:cubicBezTo>
                  <a:cubicBezTo>
                    <a:pt x="98" y="13"/>
                    <a:pt x="86" y="0"/>
                    <a:pt x="60" y="0"/>
                  </a:cubicBezTo>
                  <a:cubicBezTo>
                    <a:pt x="32" y="0"/>
                    <a:pt x="0" y="21"/>
                    <a:pt x="0" y="44"/>
                  </a:cubicBezTo>
                  <a:cubicBezTo>
                    <a:pt x="0" y="56"/>
                    <a:pt x="7" y="60"/>
                    <a:pt x="19" y="60"/>
                  </a:cubicBezTo>
                  <a:cubicBezTo>
                    <a:pt x="18" y="59"/>
                    <a:pt x="16" y="57"/>
                    <a:pt x="16" y="49"/>
                  </a:cubicBezTo>
                  <a:cubicBezTo>
                    <a:pt x="16" y="23"/>
                    <a:pt x="34" y="8"/>
                    <a:pt x="62" y="8"/>
                  </a:cubicBezTo>
                  <a:cubicBezTo>
                    <a:pt x="75" y="8"/>
                    <a:pt x="81" y="16"/>
                    <a:pt x="81" y="25"/>
                  </a:cubicBezTo>
                  <a:cubicBezTo>
                    <a:pt x="81" y="38"/>
                    <a:pt x="71" y="53"/>
                    <a:pt x="56" y="53"/>
                  </a:cubicBezTo>
                  <a:cubicBezTo>
                    <a:pt x="55" y="53"/>
                    <a:pt x="55" y="53"/>
                    <a:pt x="55" y="53"/>
                  </a:cubicBezTo>
                  <a:cubicBezTo>
                    <a:pt x="63" y="16"/>
                    <a:pt x="63" y="16"/>
                    <a:pt x="63" y="16"/>
                  </a:cubicBezTo>
                  <a:cubicBezTo>
                    <a:pt x="38" y="19"/>
                    <a:pt x="38" y="19"/>
                    <a:pt x="38" y="19"/>
                  </a:cubicBezTo>
                  <a:cubicBezTo>
                    <a:pt x="15" y="127"/>
                    <a:pt x="15" y="127"/>
                    <a:pt x="15" y="127"/>
                  </a:cubicBezTo>
                  <a:cubicBezTo>
                    <a:pt x="40" y="127"/>
                    <a:pt x="40" y="127"/>
                    <a:pt x="40" y="127"/>
                  </a:cubicBezTo>
                  <a:cubicBezTo>
                    <a:pt x="54" y="62"/>
                    <a:pt x="54" y="62"/>
                    <a:pt x="54" y="62"/>
                  </a:cubicBezTo>
                  <a:cubicBezTo>
                    <a:pt x="57" y="62"/>
                    <a:pt x="60" y="61"/>
                    <a:pt x="62" y="61"/>
                  </a:cubicBezTo>
                  <a:cubicBezTo>
                    <a:pt x="73" y="61"/>
                    <a:pt x="78" y="71"/>
                    <a:pt x="78" y="82"/>
                  </a:cubicBezTo>
                  <a:cubicBezTo>
                    <a:pt x="78" y="97"/>
                    <a:pt x="70" y="113"/>
                    <a:pt x="61" y="113"/>
                  </a:cubicBezTo>
                  <a:cubicBezTo>
                    <a:pt x="58" y="113"/>
                    <a:pt x="53" y="113"/>
                    <a:pt x="49" y="107"/>
                  </a:cubicBezTo>
                  <a:cubicBezTo>
                    <a:pt x="48" y="112"/>
                    <a:pt x="47" y="115"/>
                    <a:pt x="47" y="118"/>
                  </a:cubicBezTo>
                  <a:cubicBezTo>
                    <a:pt x="47" y="129"/>
                    <a:pt x="57" y="130"/>
                    <a:pt x="67" y="130"/>
                  </a:cubicBezTo>
                  <a:cubicBezTo>
                    <a:pt x="86" y="130"/>
                    <a:pt x="101" y="103"/>
                    <a:pt x="101" y="81"/>
                  </a:cubicBezTo>
                  <a:cubicBezTo>
                    <a:pt x="101" y="68"/>
                    <a:pt x="95" y="56"/>
                    <a:pt x="81" y="54"/>
                  </a:cubicBez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94"/>
            <p:cNvSpPr/>
            <p:nvPr/>
          </p:nvSpPr>
          <p:spPr>
            <a:xfrm>
              <a:off x="8785225" y="7642225"/>
              <a:ext cx="492125" cy="328613"/>
            </a:xfrm>
            <a:custGeom>
              <a:avLst/>
              <a:gdLst/>
              <a:ahLst/>
              <a:cxnLst/>
              <a:rect l="l" t="t" r="r" b="b"/>
              <a:pathLst>
                <a:path w="244" h="161" extrusionOk="0">
                  <a:moveTo>
                    <a:pt x="220" y="34"/>
                  </a:moveTo>
                  <a:cubicBezTo>
                    <a:pt x="207" y="97"/>
                    <a:pt x="207" y="97"/>
                    <a:pt x="207" y="97"/>
                  </a:cubicBezTo>
                  <a:cubicBezTo>
                    <a:pt x="202" y="100"/>
                    <a:pt x="198" y="103"/>
                    <a:pt x="194" y="103"/>
                  </a:cubicBezTo>
                  <a:cubicBezTo>
                    <a:pt x="187" y="103"/>
                    <a:pt x="185" y="101"/>
                    <a:pt x="185" y="97"/>
                  </a:cubicBezTo>
                  <a:cubicBezTo>
                    <a:pt x="185" y="95"/>
                    <a:pt x="186" y="94"/>
                    <a:pt x="186" y="92"/>
                  </a:cubicBezTo>
                  <a:cubicBezTo>
                    <a:pt x="198" y="34"/>
                    <a:pt x="198" y="34"/>
                    <a:pt x="198" y="34"/>
                  </a:cubicBezTo>
                  <a:cubicBezTo>
                    <a:pt x="174" y="34"/>
                    <a:pt x="174" y="34"/>
                    <a:pt x="174" y="34"/>
                  </a:cubicBezTo>
                  <a:cubicBezTo>
                    <a:pt x="162" y="92"/>
                    <a:pt x="162" y="92"/>
                    <a:pt x="162" y="92"/>
                  </a:cubicBezTo>
                  <a:cubicBezTo>
                    <a:pt x="161" y="94"/>
                    <a:pt x="161" y="96"/>
                    <a:pt x="161" y="98"/>
                  </a:cubicBezTo>
                  <a:cubicBezTo>
                    <a:pt x="157" y="101"/>
                    <a:pt x="153" y="103"/>
                    <a:pt x="150" y="103"/>
                  </a:cubicBezTo>
                  <a:cubicBezTo>
                    <a:pt x="143" y="103"/>
                    <a:pt x="142" y="101"/>
                    <a:pt x="142" y="97"/>
                  </a:cubicBezTo>
                  <a:cubicBezTo>
                    <a:pt x="142" y="95"/>
                    <a:pt x="142" y="94"/>
                    <a:pt x="142" y="92"/>
                  </a:cubicBezTo>
                  <a:cubicBezTo>
                    <a:pt x="162" y="0"/>
                    <a:pt x="162" y="0"/>
                    <a:pt x="162" y="0"/>
                  </a:cubicBezTo>
                  <a:cubicBezTo>
                    <a:pt x="137" y="4"/>
                    <a:pt x="137" y="4"/>
                    <a:pt x="137" y="4"/>
                  </a:cubicBezTo>
                  <a:cubicBezTo>
                    <a:pt x="129" y="39"/>
                    <a:pt x="129" y="39"/>
                    <a:pt x="129" y="39"/>
                  </a:cubicBezTo>
                  <a:cubicBezTo>
                    <a:pt x="126" y="36"/>
                    <a:pt x="122" y="34"/>
                    <a:pt x="118" y="34"/>
                  </a:cubicBezTo>
                  <a:cubicBezTo>
                    <a:pt x="103" y="34"/>
                    <a:pt x="92" y="41"/>
                    <a:pt x="85" y="52"/>
                  </a:cubicBezTo>
                  <a:cubicBezTo>
                    <a:pt x="80" y="55"/>
                    <a:pt x="77" y="59"/>
                    <a:pt x="70" y="59"/>
                  </a:cubicBezTo>
                  <a:cubicBezTo>
                    <a:pt x="67" y="59"/>
                    <a:pt x="66" y="58"/>
                    <a:pt x="65" y="57"/>
                  </a:cubicBezTo>
                  <a:cubicBezTo>
                    <a:pt x="64" y="45"/>
                    <a:pt x="60" y="32"/>
                    <a:pt x="44" y="32"/>
                  </a:cubicBezTo>
                  <a:cubicBezTo>
                    <a:pt x="21" y="32"/>
                    <a:pt x="0" y="50"/>
                    <a:pt x="0" y="92"/>
                  </a:cubicBezTo>
                  <a:cubicBezTo>
                    <a:pt x="0" y="112"/>
                    <a:pt x="8" y="120"/>
                    <a:pt x="26" y="120"/>
                  </a:cubicBezTo>
                  <a:cubicBezTo>
                    <a:pt x="43" y="120"/>
                    <a:pt x="61" y="103"/>
                    <a:pt x="64" y="69"/>
                  </a:cubicBezTo>
                  <a:cubicBezTo>
                    <a:pt x="70" y="67"/>
                    <a:pt x="75" y="65"/>
                    <a:pt x="80" y="62"/>
                  </a:cubicBezTo>
                  <a:cubicBezTo>
                    <a:pt x="75" y="73"/>
                    <a:pt x="73" y="86"/>
                    <a:pt x="73" y="98"/>
                  </a:cubicBezTo>
                  <a:cubicBezTo>
                    <a:pt x="73" y="108"/>
                    <a:pt x="78" y="120"/>
                    <a:pt x="94" y="120"/>
                  </a:cubicBezTo>
                  <a:cubicBezTo>
                    <a:pt x="105" y="120"/>
                    <a:pt x="112" y="113"/>
                    <a:pt x="117" y="106"/>
                  </a:cubicBezTo>
                  <a:cubicBezTo>
                    <a:pt x="120" y="115"/>
                    <a:pt x="127" y="119"/>
                    <a:pt x="138" y="119"/>
                  </a:cubicBezTo>
                  <a:cubicBezTo>
                    <a:pt x="145" y="119"/>
                    <a:pt x="154" y="113"/>
                    <a:pt x="161" y="106"/>
                  </a:cubicBezTo>
                  <a:cubicBezTo>
                    <a:pt x="163" y="115"/>
                    <a:pt x="170" y="119"/>
                    <a:pt x="182" y="119"/>
                  </a:cubicBezTo>
                  <a:cubicBezTo>
                    <a:pt x="188" y="119"/>
                    <a:pt x="197" y="113"/>
                    <a:pt x="205" y="106"/>
                  </a:cubicBezTo>
                  <a:cubicBezTo>
                    <a:pt x="202" y="117"/>
                    <a:pt x="202" y="117"/>
                    <a:pt x="202" y="117"/>
                  </a:cubicBezTo>
                  <a:cubicBezTo>
                    <a:pt x="186" y="122"/>
                    <a:pt x="173" y="127"/>
                    <a:pt x="173" y="143"/>
                  </a:cubicBezTo>
                  <a:cubicBezTo>
                    <a:pt x="173" y="154"/>
                    <a:pt x="183" y="161"/>
                    <a:pt x="193" y="161"/>
                  </a:cubicBezTo>
                  <a:cubicBezTo>
                    <a:pt x="204" y="161"/>
                    <a:pt x="219" y="157"/>
                    <a:pt x="224" y="132"/>
                  </a:cubicBezTo>
                  <a:cubicBezTo>
                    <a:pt x="244" y="34"/>
                    <a:pt x="244" y="34"/>
                    <a:pt x="244" y="34"/>
                  </a:cubicBezTo>
                  <a:lnTo>
                    <a:pt x="220" y="34"/>
                  </a:lnTo>
                  <a:close/>
                  <a:moveTo>
                    <a:pt x="52" y="71"/>
                  </a:moveTo>
                  <a:cubicBezTo>
                    <a:pt x="50" y="87"/>
                    <a:pt x="44" y="103"/>
                    <a:pt x="34" y="103"/>
                  </a:cubicBezTo>
                  <a:cubicBezTo>
                    <a:pt x="27" y="103"/>
                    <a:pt x="22" y="101"/>
                    <a:pt x="22" y="91"/>
                  </a:cubicBezTo>
                  <a:cubicBezTo>
                    <a:pt x="22" y="77"/>
                    <a:pt x="29" y="42"/>
                    <a:pt x="45" y="42"/>
                  </a:cubicBezTo>
                  <a:cubicBezTo>
                    <a:pt x="50" y="42"/>
                    <a:pt x="52" y="46"/>
                    <a:pt x="52" y="51"/>
                  </a:cubicBezTo>
                  <a:cubicBezTo>
                    <a:pt x="48" y="53"/>
                    <a:pt x="45" y="58"/>
                    <a:pt x="45" y="63"/>
                  </a:cubicBezTo>
                  <a:cubicBezTo>
                    <a:pt x="45" y="67"/>
                    <a:pt x="47" y="71"/>
                    <a:pt x="52" y="71"/>
                  </a:cubicBezTo>
                  <a:close/>
                  <a:moveTo>
                    <a:pt x="118" y="92"/>
                  </a:moveTo>
                  <a:cubicBezTo>
                    <a:pt x="117" y="94"/>
                    <a:pt x="117" y="96"/>
                    <a:pt x="117" y="97"/>
                  </a:cubicBezTo>
                  <a:cubicBezTo>
                    <a:pt x="114" y="102"/>
                    <a:pt x="110" y="106"/>
                    <a:pt x="106" y="106"/>
                  </a:cubicBezTo>
                  <a:cubicBezTo>
                    <a:pt x="102" y="106"/>
                    <a:pt x="96" y="104"/>
                    <a:pt x="96" y="94"/>
                  </a:cubicBezTo>
                  <a:cubicBezTo>
                    <a:pt x="96" y="71"/>
                    <a:pt x="106" y="44"/>
                    <a:pt x="119" y="44"/>
                  </a:cubicBezTo>
                  <a:cubicBezTo>
                    <a:pt x="122" y="44"/>
                    <a:pt x="125" y="44"/>
                    <a:pt x="127" y="47"/>
                  </a:cubicBezTo>
                  <a:lnTo>
                    <a:pt x="118" y="92"/>
                  </a:lnTo>
                  <a:close/>
                  <a:moveTo>
                    <a:pt x="199" y="133"/>
                  </a:moveTo>
                  <a:cubicBezTo>
                    <a:pt x="197" y="143"/>
                    <a:pt x="192" y="146"/>
                    <a:pt x="189" y="146"/>
                  </a:cubicBezTo>
                  <a:cubicBezTo>
                    <a:pt x="185" y="146"/>
                    <a:pt x="182" y="143"/>
                    <a:pt x="182" y="141"/>
                  </a:cubicBezTo>
                  <a:cubicBezTo>
                    <a:pt x="182" y="131"/>
                    <a:pt x="190" y="126"/>
                    <a:pt x="201" y="123"/>
                  </a:cubicBezTo>
                  <a:lnTo>
                    <a:pt x="199" y="133"/>
                  </a:lnTo>
                  <a:close/>
                </a:path>
              </a:pathLst>
            </a:custGeom>
            <a:solidFill>
              <a:srgbClr val="9BC53C"/>
            </a:solidFill>
            <a:ln>
              <a:noFill/>
            </a:ln>
            <a:effectLst>
              <a:outerShdw blurRad="25400" dist="127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18" name="Google Shape;518;p94"/>
          <p:cNvGrpSpPr/>
          <p:nvPr/>
        </p:nvGrpSpPr>
        <p:grpSpPr>
          <a:xfrm rot="10800000" flipH="1">
            <a:off x="0" y="11"/>
            <a:ext cx="9143634" cy="177947"/>
            <a:chOff x="0" y="11360"/>
            <a:chExt cx="10972800" cy="284715"/>
          </a:xfrm>
        </p:grpSpPr>
        <p:sp>
          <p:nvSpPr>
            <p:cNvPr id="519" name="Google Shape;519;p94"/>
            <p:cNvSpPr/>
            <p:nvPr/>
          </p:nvSpPr>
          <p:spPr>
            <a:xfrm>
              <a:off x="0" y="19175"/>
              <a:ext cx="10972800" cy="276900"/>
            </a:xfrm>
            <a:prstGeom prst="rect">
              <a:avLst/>
            </a:prstGeom>
            <a:gradFill>
              <a:gsLst>
                <a:gs pos="0">
                  <a:srgbClr val="3BB5DC"/>
                </a:gs>
                <a:gs pos="65000">
                  <a:srgbClr val="3CADD0"/>
                </a:gs>
                <a:gs pos="100000">
                  <a:srgbClr val="299DC1"/>
                </a:gs>
              </a:gsLst>
              <a:lin ang="5400012" scaled="0"/>
            </a:gradFill>
            <a:ln>
              <a:noFill/>
            </a:ln>
          </p:spPr>
          <p:txBody>
            <a:bodyPr spcFirstLastPara="1" wrap="square" lIns="109725" tIns="54850" rIns="109725" bIns="5485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cxnSp>
          <p:nvCxnSpPr>
            <p:cNvPr id="520" name="Google Shape;520;p94"/>
            <p:cNvCxnSpPr/>
            <p:nvPr/>
          </p:nvCxnSpPr>
          <p:spPr>
            <a:xfrm>
              <a:off x="0" y="11360"/>
              <a:ext cx="10972800" cy="0"/>
            </a:xfrm>
            <a:prstGeom prst="straightConnector1">
              <a:avLst/>
            </a:prstGeom>
            <a:noFill/>
            <a:ln w="60325" cap="flat" cmpd="sng">
              <a:solidFill>
                <a:srgbClr val="A6C338"/>
              </a:solidFill>
              <a:prstDash val="solid"/>
              <a:round/>
              <a:headEnd type="none" w="sm" len="sm"/>
              <a:tailEnd type="none" w="sm" len="sm"/>
            </a:ln>
          </p:spPr>
        </p:cxnSp>
      </p:grpSp>
      <p:sp>
        <p:nvSpPr>
          <p:cNvPr id="521" name="Google Shape;521;p94"/>
          <p:cNvSpPr txBox="1">
            <a:spLocks noGrp="1"/>
          </p:cNvSpPr>
          <p:nvPr>
            <p:ph type="title"/>
          </p:nvPr>
        </p:nvSpPr>
        <p:spPr>
          <a:xfrm>
            <a:off x="142938" y="2938076"/>
            <a:ext cx="6188100" cy="843300"/>
          </a:xfrm>
          <a:prstGeom prst="rect">
            <a:avLst/>
          </a:prstGeom>
          <a:noFill/>
          <a:ln>
            <a:noFill/>
          </a:ln>
        </p:spPr>
        <p:txBody>
          <a:bodyPr spcFirstLastPara="1" wrap="square" lIns="91425" tIns="45700" rIns="91425" bIns="76175" anchor="b" anchorCtr="0">
            <a:noAutofit/>
          </a:bodyPr>
          <a:lstStyle>
            <a:lvl1pPr lvl="0" algn="ctr" rtl="0">
              <a:spcBef>
                <a:spcPts val="0"/>
              </a:spcBef>
              <a:spcAft>
                <a:spcPts val="0"/>
              </a:spcAft>
              <a:buClr>
                <a:schemeClr val="lt1"/>
              </a:buClr>
              <a:buSzPts val="3300"/>
              <a:buFont typeface="Helvetica Neue Light"/>
              <a:buNone/>
              <a:defRPr sz="33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2" name="Google Shape;522;p94"/>
          <p:cNvSpPr/>
          <p:nvPr/>
        </p:nvSpPr>
        <p:spPr>
          <a:xfrm>
            <a:off x="0" y="4981396"/>
            <a:ext cx="9144000" cy="162300"/>
          </a:xfrm>
          <a:prstGeom prst="rect">
            <a:avLst/>
          </a:prstGeom>
          <a:gradFill>
            <a:gsLst>
              <a:gs pos="0">
                <a:srgbClr val="3BB5DC"/>
              </a:gs>
              <a:gs pos="65000">
                <a:srgbClr val="3CADD0"/>
              </a:gs>
              <a:gs pos="100000">
                <a:srgbClr val="299DC1"/>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523" name="Google Shape;523;p94"/>
          <p:cNvSpPr txBox="1">
            <a:spLocks noGrp="1"/>
          </p:cNvSpPr>
          <p:nvPr>
            <p:ph type="dt" idx="10"/>
          </p:nvPr>
        </p:nvSpPr>
        <p:spPr>
          <a:xfrm>
            <a:off x="7833187" y="4935683"/>
            <a:ext cx="759000" cy="210300"/>
          </a:xfrm>
          <a:prstGeom prst="rect">
            <a:avLst/>
          </a:prstGeom>
          <a:noFill/>
          <a:ln>
            <a:noFill/>
          </a:ln>
        </p:spPr>
        <p:txBody>
          <a:bodyPr spcFirstLastPara="1" wrap="square" lIns="76175" tIns="38075" rIns="76175" bIns="38075"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4" name="Google Shape;524;p94"/>
          <p:cNvSpPr txBox="1">
            <a:spLocks noGrp="1"/>
          </p:cNvSpPr>
          <p:nvPr>
            <p:ph type="ftr" idx="11"/>
          </p:nvPr>
        </p:nvSpPr>
        <p:spPr>
          <a:xfrm>
            <a:off x="1853055" y="4935683"/>
            <a:ext cx="6139200" cy="210300"/>
          </a:xfrm>
          <a:prstGeom prst="rect">
            <a:avLst/>
          </a:prstGeom>
          <a:noFill/>
          <a:ln>
            <a:noFill/>
          </a:ln>
        </p:spPr>
        <p:txBody>
          <a:bodyPr spcFirstLastPara="1" wrap="square" lIns="76175" tIns="38075" rIns="76175" bIns="38075"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5" name="Google Shape;525;p94"/>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26" name="Google Shape;526;p94"/>
          <p:cNvSpPr txBox="1">
            <a:spLocks noGrp="1"/>
          </p:cNvSpPr>
          <p:nvPr>
            <p:ph type="subTitle" idx="1"/>
          </p:nvPr>
        </p:nvSpPr>
        <p:spPr>
          <a:xfrm>
            <a:off x="86" y="3820840"/>
            <a:ext cx="8729100" cy="257400"/>
          </a:xfrm>
          <a:prstGeom prst="rect">
            <a:avLst/>
          </a:prstGeom>
          <a:noFill/>
          <a:ln>
            <a:noFill/>
          </a:ln>
        </p:spPr>
        <p:txBody>
          <a:bodyPr spcFirstLastPara="1" wrap="square" lIns="91425" tIns="114275" rIns="2819275" bIns="45700" anchor="ctr" anchorCtr="0">
            <a:noAutofit/>
          </a:bodyPr>
          <a:lstStyle>
            <a:lvl1pPr lvl="0" algn="ctr" rtl="0">
              <a:lnSpc>
                <a:spcPct val="85000"/>
              </a:lnSpc>
              <a:spcBef>
                <a:spcPts val="0"/>
              </a:spcBef>
              <a:spcAft>
                <a:spcPts val="0"/>
              </a:spcAft>
              <a:buClr>
                <a:schemeClr val="lt1"/>
              </a:buClr>
              <a:buSzPts val="2000"/>
              <a:buNone/>
              <a:defRPr sz="2000">
                <a:solidFill>
                  <a:schemeClr val="lt1"/>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grpSp>
        <p:nvGrpSpPr>
          <p:cNvPr id="527" name="Google Shape;527;p94"/>
          <p:cNvGrpSpPr/>
          <p:nvPr/>
        </p:nvGrpSpPr>
        <p:grpSpPr>
          <a:xfrm>
            <a:off x="66" y="4822082"/>
            <a:ext cx="1877162" cy="355688"/>
            <a:chOff x="0" y="7715146"/>
            <a:chExt cx="2252685" cy="569100"/>
          </a:xfrm>
        </p:grpSpPr>
        <p:sp>
          <p:nvSpPr>
            <p:cNvPr id="528" name="Google Shape;528;p94"/>
            <p:cNvSpPr/>
            <p:nvPr/>
          </p:nvSpPr>
          <p:spPr>
            <a:xfrm flipH="1">
              <a:off x="0" y="7735087"/>
              <a:ext cx="2221750" cy="496894"/>
            </a:xfrm>
            <a:custGeom>
              <a:avLst/>
              <a:gdLst/>
              <a:ahLst/>
              <a:cxnLst/>
              <a:rect l="l" t="t" r="r" b="b"/>
              <a:pathLst>
                <a:path w="2221750" h="496894" extrusionOk="0">
                  <a:moveTo>
                    <a:pt x="2221750" y="0"/>
                  </a:moveTo>
                  <a:lnTo>
                    <a:pt x="267537" y="0"/>
                  </a:lnTo>
                  <a:lnTo>
                    <a:pt x="0" y="496894"/>
                  </a:lnTo>
                  <a:lnTo>
                    <a:pt x="2221750" y="496894"/>
                  </a:lnTo>
                  <a:close/>
                </a:path>
              </a:pathLst>
            </a:custGeom>
            <a:solidFill>
              <a:schemeClr val="lt1"/>
            </a:solidFill>
            <a:ln>
              <a:noFill/>
            </a:ln>
          </p:spPr>
          <p:txBody>
            <a:bodyPr spcFirstLastPara="1" wrap="square" lIns="109725" tIns="54850" rIns="109725" bIns="5485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cxnSp>
          <p:nvCxnSpPr>
            <p:cNvPr id="529" name="Google Shape;529;p94"/>
            <p:cNvCxnSpPr/>
            <p:nvPr/>
          </p:nvCxnSpPr>
          <p:spPr>
            <a:xfrm>
              <a:off x="1941585" y="7715146"/>
              <a:ext cx="311100" cy="569100"/>
            </a:xfrm>
            <a:prstGeom prst="straightConnector1">
              <a:avLst/>
            </a:prstGeom>
            <a:noFill/>
            <a:ln w="38100" cap="flat" cmpd="sng">
              <a:solidFill>
                <a:srgbClr val="A6C338"/>
              </a:solidFill>
              <a:prstDash val="solid"/>
              <a:round/>
              <a:headEnd type="none" w="sm" len="sm"/>
              <a:tailEnd type="none" w="sm" len="sm"/>
            </a:ln>
          </p:spPr>
        </p:cxnSp>
        <p:cxnSp>
          <p:nvCxnSpPr>
            <p:cNvPr id="530" name="Google Shape;530;p94"/>
            <p:cNvCxnSpPr/>
            <p:nvPr/>
          </p:nvCxnSpPr>
          <p:spPr>
            <a:xfrm>
              <a:off x="0" y="7724671"/>
              <a:ext cx="1960500" cy="0"/>
            </a:xfrm>
            <a:prstGeom prst="straightConnector1">
              <a:avLst/>
            </a:prstGeom>
            <a:noFill/>
            <a:ln w="38100" cap="flat" cmpd="sng">
              <a:solidFill>
                <a:srgbClr val="A6C338"/>
              </a:solidFill>
              <a:prstDash val="solid"/>
              <a:round/>
              <a:headEnd type="none" w="sm" len="sm"/>
              <a:tailEnd type="none" w="sm" len="sm"/>
            </a:ln>
          </p:spPr>
        </p:cxnSp>
      </p:grpSp>
      <p:sp>
        <p:nvSpPr>
          <p:cNvPr id="531" name="Google Shape;531;p94"/>
          <p:cNvSpPr>
            <a:spLocks noGrp="1"/>
          </p:cNvSpPr>
          <p:nvPr>
            <p:ph type="pic" idx="2"/>
          </p:nvPr>
        </p:nvSpPr>
        <p:spPr>
          <a:xfrm>
            <a:off x="86" y="4834042"/>
            <a:ext cx="1853400" cy="309600"/>
          </a:xfrm>
          <a:prstGeom prst="rect">
            <a:avLst/>
          </a:prstGeom>
          <a:noFill/>
          <a:ln>
            <a:noFill/>
          </a:ln>
        </p:spPr>
        <p:txBody>
          <a:bodyPr spcFirstLastPara="1" wrap="square" lIns="91425" tIns="45700" rIns="91425" bIns="45700" anchor="t" anchorCtr="0">
            <a:noAutofit/>
          </a:bodyPr>
          <a:lstStyle>
            <a:lvl1pPr marR="0" lvl="0" algn="l" rtl="0">
              <a:lnSpc>
                <a:spcPct val="70000"/>
              </a:lnSpc>
              <a:spcBef>
                <a:spcPts val="0"/>
              </a:spcBef>
              <a:spcAft>
                <a:spcPts val="0"/>
              </a:spcAft>
              <a:buClr>
                <a:schemeClr val="lt1"/>
              </a:buClr>
              <a:buSzPts val="1700"/>
              <a:buFont typeface="Arial"/>
              <a:buNone/>
              <a:defRPr sz="1700" b="0" i="0" u="none" strike="noStrike" cap="none">
                <a:solidFill>
                  <a:schemeClr val="lt1"/>
                </a:solidFill>
                <a:latin typeface="Helvetica Neue Light"/>
                <a:ea typeface="Helvetica Neue Light"/>
                <a:cs typeface="Helvetica Neue Light"/>
                <a:sym typeface="Helvetica Neue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2" name="Google Shape;532;p94"/>
          <p:cNvSpPr txBox="1"/>
          <p:nvPr/>
        </p:nvSpPr>
        <p:spPr>
          <a:xfrm>
            <a:off x="214326" y="188267"/>
            <a:ext cx="1468500" cy="58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500" b="1">
                <a:solidFill>
                  <a:srgbClr val="A6C338"/>
                </a:solidFill>
                <a:latin typeface="Arial"/>
                <a:ea typeface="Arial"/>
                <a:cs typeface="Arial"/>
                <a:sym typeface="Arial"/>
              </a:rPr>
              <a:t>2013</a:t>
            </a:r>
            <a:endParaRPr/>
          </a:p>
        </p:txBody>
      </p:sp>
      <p:sp>
        <p:nvSpPr>
          <p:cNvPr id="533" name="Google Shape;533;p94"/>
          <p:cNvSpPr txBox="1"/>
          <p:nvPr/>
        </p:nvSpPr>
        <p:spPr>
          <a:xfrm>
            <a:off x="199716" y="523207"/>
            <a:ext cx="4652100" cy="58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500" b="1">
                <a:solidFill>
                  <a:srgbClr val="37AED9"/>
                </a:solidFill>
                <a:latin typeface="Arial"/>
                <a:ea typeface="Arial"/>
                <a:cs typeface="Arial"/>
                <a:sym typeface="Arial"/>
              </a:rPr>
              <a:t>Walking Summit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EXT_AND_CLIPART">
    <p:spTree>
      <p:nvGrpSpPr>
        <p:cNvPr id="1" name="Shape 534"/>
        <p:cNvGrpSpPr/>
        <p:nvPr/>
      </p:nvGrpSpPr>
      <p:grpSpPr>
        <a:xfrm>
          <a:off x="0" y="0"/>
          <a:ext cx="0" cy="0"/>
          <a:chOff x="0" y="0"/>
          <a:chExt cx="0" cy="0"/>
        </a:xfrm>
      </p:grpSpPr>
      <p:sp>
        <p:nvSpPr>
          <p:cNvPr id="535" name="Google Shape;535;p95"/>
          <p:cNvSpPr txBox="1">
            <a:spLocks noGrp="1"/>
          </p:cNvSpPr>
          <p:nvPr>
            <p:ph type="title"/>
          </p:nvPr>
        </p:nvSpPr>
        <p:spPr>
          <a:xfrm>
            <a:off x="1066800" y="228605"/>
            <a:ext cx="7543800" cy="1074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6" name="Google Shape;536;p95"/>
          <p:cNvSpPr txBox="1">
            <a:spLocks noGrp="1"/>
          </p:cNvSpPr>
          <p:nvPr>
            <p:ph type="body" idx="1"/>
          </p:nvPr>
        </p:nvSpPr>
        <p:spPr>
          <a:xfrm>
            <a:off x="1066800" y="1485900"/>
            <a:ext cx="3695700" cy="308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37" name="Google Shape;537;p95"/>
          <p:cNvSpPr>
            <a:spLocks noGrp="1"/>
          </p:cNvSpPr>
          <p:nvPr>
            <p:ph type="clipArt" idx="2"/>
          </p:nvPr>
        </p:nvSpPr>
        <p:spPr>
          <a:xfrm>
            <a:off x="4914900" y="1485900"/>
            <a:ext cx="36957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Helvetica Neue Light"/>
                <a:ea typeface="Helvetica Neue Light"/>
                <a:cs typeface="Helvetica Neue Light"/>
                <a:sym typeface="Helvetica Neue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8" name="Google Shape;538;p95"/>
          <p:cNvSpPr txBox="1">
            <a:spLocks noGrp="1"/>
          </p:cNvSpPr>
          <p:nvPr>
            <p:ph type="dt" idx="10"/>
          </p:nvPr>
        </p:nvSpPr>
        <p:spPr>
          <a:xfrm>
            <a:off x="1066800" y="4686300"/>
            <a:ext cx="19050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9" name="Google Shape;539;p95"/>
          <p:cNvSpPr txBox="1">
            <a:spLocks noGrp="1"/>
          </p:cNvSpPr>
          <p:nvPr>
            <p:ph type="ftr" idx="11"/>
          </p:nvPr>
        </p:nvSpPr>
        <p:spPr>
          <a:xfrm>
            <a:off x="3429000" y="4686300"/>
            <a:ext cx="28956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0" name="Google Shape;540;p95"/>
          <p:cNvSpPr txBox="1">
            <a:spLocks noGrp="1"/>
          </p:cNvSpPr>
          <p:nvPr>
            <p:ph type="sldNum" idx="12"/>
          </p:nvPr>
        </p:nvSpPr>
        <p:spPr>
          <a:xfrm>
            <a:off x="6705600" y="4686300"/>
            <a:ext cx="1905000" cy="342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FFFFFF"/>
                </a:solidFill>
                <a:latin typeface="Helvetica Neue"/>
                <a:ea typeface="Helvetica Neue"/>
                <a:cs typeface="Helvetica Neue"/>
                <a:sym typeface="Helvetica Neue"/>
              </a:defRPr>
            </a:lvl1pPr>
            <a:lvl2pPr marL="0" lvl="1" indent="0" algn="r" rtl="0">
              <a:spcBef>
                <a:spcPts val="0"/>
              </a:spcBef>
              <a:buNone/>
              <a:defRPr sz="1200">
                <a:solidFill>
                  <a:srgbClr val="FFFFFF"/>
                </a:solidFill>
                <a:latin typeface="Helvetica Neue"/>
                <a:ea typeface="Helvetica Neue"/>
                <a:cs typeface="Helvetica Neue"/>
                <a:sym typeface="Helvetica Neue"/>
              </a:defRPr>
            </a:lvl2pPr>
            <a:lvl3pPr marL="0" lvl="2" indent="0" algn="r" rtl="0">
              <a:spcBef>
                <a:spcPts val="0"/>
              </a:spcBef>
              <a:buNone/>
              <a:defRPr sz="1200">
                <a:solidFill>
                  <a:srgbClr val="FFFFFF"/>
                </a:solidFill>
                <a:latin typeface="Helvetica Neue"/>
                <a:ea typeface="Helvetica Neue"/>
                <a:cs typeface="Helvetica Neue"/>
                <a:sym typeface="Helvetica Neue"/>
              </a:defRPr>
            </a:lvl3pPr>
            <a:lvl4pPr marL="0" lvl="3" indent="0" algn="r" rtl="0">
              <a:spcBef>
                <a:spcPts val="0"/>
              </a:spcBef>
              <a:buNone/>
              <a:defRPr sz="1200">
                <a:solidFill>
                  <a:srgbClr val="FFFFFF"/>
                </a:solidFill>
                <a:latin typeface="Helvetica Neue"/>
                <a:ea typeface="Helvetica Neue"/>
                <a:cs typeface="Helvetica Neue"/>
                <a:sym typeface="Helvetica Neue"/>
              </a:defRPr>
            </a:lvl4pPr>
            <a:lvl5pPr marL="0" lvl="4" indent="0" algn="r" rtl="0">
              <a:spcBef>
                <a:spcPts val="0"/>
              </a:spcBef>
              <a:buNone/>
              <a:defRPr sz="1200">
                <a:solidFill>
                  <a:srgbClr val="FFFFFF"/>
                </a:solidFill>
                <a:latin typeface="Helvetica Neue"/>
                <a:ea typeface="Helvetica Neue"/>
                <a:cs typeface="Helvetica Neue"/>
                <a:sym typeface="Helvetica Neue"/>
              </a:defRPr>
            </a:lvl5pPr>
            <a:lvl6pPr marL="0" lvl="5" indent="0" algn="r" rtl="0">
              <a:spcBef>
                <a:spcPts val="0"/>
              </a:spcBef>
              <a:buNone/>
              <a:defRPr sz="1200">
                <a:solidFill>
                  <a:srgbClr val="FFFFFF"/>
                </a:solidFill>
                <a:latin typeface="Helvetica Neue"/>
                <a:ea typeface="Helvetica Neue"/>
                <a:cs typeface="Helvetica Neue"/>
                <a:sym typeface="Helvetica Neue"/>
              </a:defRPr>
            </a:lvl6pPr>
            <a:lvl7pPr marL="0" lvl="6" indent="0" algn="r" rtl="0">
              <a:spcBef>
                <a:spcPts val="0"/>
              </a:spcBef>
              <a:buNone/>
              <a:defRPr sz="1200">
                <a:solidFill>
                  <a:srgbClr val="FFFFFF"/>
                </a:solidFill>
                <a:latin typeface="Helvetica Neue"/>
                <a:ea typeface="Helvetica Neue"/>
                <a:cs typeface="Helvetica Neue"/>
                <a:sym typeface="Helvetica Neue"/>
              </a:defRPr>
            </a:lvl7pPr>
            <a:lvl8pPr marL="0" lvl="7" indent="0" algn="r" rtl="0">
              <a:spcBef>
                <a:spcPts val="0"/>
              </a:spcBef>
              <a:buNone/>
              <a:defRPr sz="1200">
                <a:solidFill>
                  <a:srgbClr val="FFFFFF"/>
                </a:solidFill>
                <a:latin typeface="Helvetica Neue"/>
                <a:ea typeface="Helvetica Neue"/>
                <a:cs typeface="Helvetica Neue"/>
                <a:sym typeface="Helvetica Neue"/>
              </a:defRPr>
            </a:lvl8pPr>
            <a:lvl9pPr marL="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7"/>
        <p:cNvGrpSpPr/>
        <p:nvPr/>
      </p:nvGrpSpPr>
      <p:grpSpPr>
        <a:xfrm>
          <a:off x="0" y="0"/>
          <a:ext cx="0" cy="0"/>
          <a:chOff x="0" y="0"/>
          <a:chExt cx="0" cy="0"/>
        </a:xfrm>
      </p:grpSpPr>
      <p:sp>
        <p:nvSpPr>
          <p:cNvPr id="548" name="Google Shape;548;p97"/>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49" name="Google Shape;549;p97"/>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550" name="Google Shape;550;p9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1" name="Google Shape;551;p9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2" name="Google Shape;552;p9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3"/>
        <p:cNvGrpSpPr/>
        <p:nvPr/>
      </p:nvGrpSpPr>
      <p:grpSpPr>
        <a:xfrm>
          <a:off x="0" y="0"/>
          <a:ext cx="0" cy="0"/>
          <a:chOff x="0" y="0"/>
          <a:chExt cx="0" cy="0"/>
        </a:xfrm>
      </p:grpSpPr>
      <p:sp>
        <p:nvSpPr>
          <p:cNvPr id="554" name="Google Shape;554;p9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55" name="Google Shape;555;p98"/>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6" name="Google Shape;556;p9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7" name="Google Shape;557;p9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8" name="Google Shape;558;p9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9"/>
        <p:cNvGrpSpPr/>
        <p:nvPr/>
      </p:nvGrpSpPr>
      <p:grpSpPr>
        <a:xfrm>
          <a:off x="0" y="0"/>
          <a:ext cx="0" cy="0"/>
          <a:chOff x="0" y="0"/>
          <a:chExt cx="0" cy="0"/>
        </a:xfrm>
      </p:grpSpPr>
      <p:sp>
        <p:nvSpPr>
          <p:cNvPr id="560" name="Google Shape;560;p99"/>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61" name="Google Shape;561;p99"/>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62" name="Google Shape;562;p9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3" name="Google Shape;563;p9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4" name="Google Shape;564;p9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5"/>
        <p:cNvGrpSpPr/>
        <p:nvPr/>
      </p:nvGrpSpPr>
      <p:grpSpPr>
        <a:xfrm>
          <a:off x="0" y="0"/>
          <a:ext cx="0" cy="0"/>
          <a:chOff x="0" y="0"/>
          <a:chExt cx="0" cy="0"/>
        </a:xfrm>
      </p:grpSpPr>
      <p:sp>
        <p:nvSpPr>
          <p:cNvPr id="566" name="Google Shape;566;p10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7" name="Google Shape;567;p10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8" name="Google Shape;568;p10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9"/>
        <p:cNvGrpSpPr/>
        <p:nvPr/>
      </p:nvGrpSpPr>
      <p:grpSpPr>
        <a:xfrm>
          <a:off x="0" y="0"/>
          <a:ext cx="0" cy="0"/>
          <a:chOff x="0" y="0"/>
          <a:chExt cx="0" cy="0"/>
        </a:xfrm>
      </p:grpSpPr>
      <p:sp>
        <p:nvSpPr>
          <p:cNvPr id="570" name="Google Shape;570;p10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1" name="Google Shape;571;p101"/>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2" name="Google Shape;572;p101"/>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3" name="Google Shape;573;p10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4" name="Google Shape;574;p10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5" name="Google Shape;575;p10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6"/>
        <p:cNvGrpSpPr/>
        <p:nvPr/>
      </p:nvGrpSpPr>
      <p:grpSpPr>
        <a:xfrm>
          <a:off x="0" y="0"/>
          <a:ext cx="0" cy="0"/>
          <a:chOff x="0" y="0"/>
          <a:chExt cx="0" cy="0"/>
        </a:xfrm>
      </p:grpSpPr>
      <p:sp>
        <p:nvSpPr>
          <p:cNvPr id="577" name="Google Shape;577;p10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8" name="Google Shape;578;p102"/>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79" name="Google Shape;579;p102"/>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80" name="Google Shape;580;p102"/>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81" name="Google Shape;581;p102"/>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82" name="Google Shape;582;p10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3" name="Google Shape;583;p10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4" name="Google Shape;584;p10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5"/>
        <p:cNvGrpSpPr/>
        <p:nvPr/>
      </p:nvGrpSpPr>
      <p:grpSpPr>
        <a:xfrm>
          <a:off x="0" y="0"/>
          <a:ext cx="0" cy="0"/>
          <a:chOff x="0" y="0"/>
          <a:chExt cx="0" cy="0"/>
        </a:xfrm>
      </p:grpSpPr>
      <p:sp>
        <p:nvSpPr>
          <p:cNvPr id="586" name="Google Shape;586;p103"/>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87" name="Google Shape;587;p10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8" name="Google Shape;588;p10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9" name="Google Shape;589;p10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0"/>
        <p:cNvGrpSpPr/>
        <p:nvPr/>
      </p:nvGrpSpPr>
      <p:grpSpPr>
        <a:xfrm>
          <a:off x="0" y="0"/>
          <a:ext cx="0" cy="0"/>
          <a:chOff x="0" y="0"/>
          <a:chExt cx="0" cy="0"/>
        </a:xfrm>
      </p:grpSpPr>
      <p:sp>
        <p:nvSpPr>
          <p:cNvPr id="591" name="Google Shape;591;p104"/>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2" name="Google Shape;592;p104"/>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3" name="Google Shape;593;p104"/>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94" name="Google Shape;594;p10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5" name="Google Shape;595;p10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6" name="Google Shape;596;p10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7"/>
        <p:cNvGrpSpPr/>
        <p:nvPr/>
      </p:nvGrpSpPr>
      <p:grpSpPr>
        <a:xfrm>
          <a:off x="0" y="0"/>
          <a:ext cx="0" cy="0"/>
          <a:chOff x="0" y="0"/>
          <a:chExt cx="0" cy="0"/>
        </a:xfrm>
      </p:grpSpPr>
      <p:sp>
        <p:nvSpPr>
          <p:cNvPr id="598" name="Google Shape;598;p105"/>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9" name="Google Shape;599;p105"/>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00" name="Google Shape;600;p105"/>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01" name="Google Shape;601;p10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2" name="Google Shape;602;p10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3" name="Google Shape;603;p10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4"/>
        <p:cNvGrpSpPr/>
        <p:nvPr/>
      </p:nvGrpSpPr>
      <p:grpSpPr>
        <a:xfrm>
          <a:off x="0" y="0"/>
          <a:ext cx="0" cy="0"/>
          <a:chOff x="0" y="0"/>
          <a:chExt cx="0" cy="0"/>
        </a:xfrm>
      </p:grpSpPr>
      <p:sp>
        <p:nvSpPr>
          <p:cNvPr id="605" name="Google Shape;605;p10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06" name="Google Shape;606;p106"/>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7" name="Google Shape;607;p10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8" name="Google Shape;608;p10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9" name="Google Shape;609;p10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10"/>
        <p:cNvGrpSpPr/>
        <p:nvPr/>
      </p:nvGrpSpPr>
      <p:grpSpPr>
        <a:xfrm>
          <a:off x="0" y="0"/>
          <a:ext cx="0" cy="0"/>
          <a:chOff x="0" y="0"/>
          <a:chExt cx="0" cy="0"/>
        </a:xfrm>
      </p:grpSpPr>
      <p:sp>
        <p:nvSpPr>
          <p:cNvPr id="611" name="Google Shape;611;p107"/>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12" name="Google Shape;612;p107"/>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3" name="Google Shape;613;p10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4" name="Google Shape;614;p10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5" name="Google Shape;615;p10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theme" Target="../theme/theme10.xml"/><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11.xml"/><Relationship Id="rId2"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1.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slideLayout" Target="../slideLayouts/slideLayout137.xml"/><Relationship Id="rId14" Type="http://schemas.openxmlformats.org/officeDocument/2006/relationships/slideLayout" Target="../slideLayouts/slideLayout138.xml"/><Relationship Id="rId15" Type="http://schemas.openxmlformats.org/officeDocument/2006/relationships/slideLayout" Target="../slideLayouts/slideLayout139.xml"/><Relationship Id="rId16" Type="http://schemas.openxmlformats.org/officeDocument/2006/relationships/slideLayout" Target="../slideLayouts/slideLayout140.xml"/><Relationship Id="rId17" Type="http://schemas.openxmlformats.org/officeDocument/2006/relationships/theme" Target="../theme/theme12.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slideLayout" Target="../slideLayouts/slideLayout74.xml"/><Relationship Id="rId15"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8.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9.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1"/>
        <p:cNvGrpSpPr/>
        <p:nvPr/>
      </p:nvGrpSpPr>
      <p:grpSpPr>
        <a:xfrm>
          <a:off x="0" y="0"/>
          <a:ext cx="0" cy="0"/>
          <a:chOff x="0" y="0"/>
          <a:chExt cx="0" cy="0"/>
        </a:xfrm>
      </p:grpSpPr>
      <p:sp>
        <p:nvSpPr>
          <p:cNvPr id="662" name="Google Shape;662;p12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1pPr>
            <a:lvl2pPr marR="0" lvl="1"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2pPr>
            <a:lvl3pPr marR="0" lvl="2"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3pPr>
            <a:lvl4pPr marR="0" lvl="3"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4pPr>
            <a:lvl5pPr marR="0" lvl="4"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5pPr>
            <a:lvl6pPr marR="0" lvl="5"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6pPr>
            <a:lvl7pPr marR="0" lvl="6"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7pPr>
            <a:lvl8pPr marR="0" lvl="7"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8pPr>
            <a:lvl9pPr marR="0" lvl="8" algn="ctr" rtl="0">
              <a:spcBef>
                <a:spcPts val="0"/>
              </a:spcBef>
              <a:spcAft>
                <a:spcPts val="0"/>
              </a:spcAft>
              <a:buSzPts val="1400"/>
              <a:buNone/>
              <a:defRPr sz="4400" b="0" i="0" u="none" strike="noStrike" cap="none">
                <a:solidFill>
                  <a:srgbClr val="0081C6"/>
                </a:solidFill>
                <a:latin typeface="Helvetica Neue Light"/>
                <a:ea typeface="Helvetica Neue Light"/>
                <a:cs typeface="Helvetica Neue Light"/>
                <a:sym typeface="Helvetica Neue Light"/>
              </a:defRPr>
            </a:lvl9pPr>
          </a:lstStyle>
          <a:p>
            <a:endParaRPr/>
          </a:p>
        </p:txBody>
      </p:sp>
      <p:sp>
        <p:nvSpPr>
          <p:cNvPr id="663" name="Google Shape;663;p120"/>
          <p:cNvSpPr txBox="1">
            <a:spLocks noGrp="1"/>
          </p:cNvSpPr>
          <p:nvPr>
            <p:ph type="body" idx="1"/>
          </p:nvPr>
        </p:nvSpPr>
        <p:spPr>
          <a:xfrm>
            <a:off x="457200" y="1200176"/>
            <a:ext cx="8229600" cy="25683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464749"/>
              </a:buClr>
              <a:buSzPts val="3200"/>
              <a:buFont typeface="Arial"/>
              <a:buChar char="•"/>
              <a:defRPr sz="3200" b="0" i="0" u="none" strike="noStrike" cap="none">
                <a:solidFill>
                  <a:srgbClr val="464749"/>
                </a:solidFill>
                <a:latin typeface="Helvetica Neue Light"/>
                <a:ea typeface="Helvetica Neue Light"/>
                <a:cs typeface="Helvetica Neue Light"/>
                <a:sym typeface="Helvetica Neue Light"/>
              </a:defRPr>
            </a:lvl1pPr>
            <a:lvl2pPr marL="914400" marR="0" lvl="1" indent="-406400" algn="l" rtl="0">
              <a:spcBef>
                <a:spcPts val="560"/>
              </a:spcBef>
              <a:spcAft>
                <a:spcPts val="0"/>
              </a:spcAft>
              <a:buClr>
                <a:srgbClr val="464749"/>
              </a:buClr>
              <a:buSzPts val="2800"/>
              <a:buFont typeface="Arial"/>
              <a:buChar char="–"/>
              <a:defRPr sz="2800" b="0" i="0" u="none" strike="noStrike" cap="none">
                <a:solidFill>
                  <a:srgbClr val="464749"/>
                </a:solidFill>
                <a:latin typeface="Helvetica Neue Light"/>
                <a:ea typeface="Helvetica Neue Light"/>
                <a:cs typeface="Helvetica Neue Light"/>
                <a:sym typeface="Helvetica Neue Light"/>
              </a:defRPr>
            </a:lvl2pPr>
            <a:lvl3pPr marL="1371600" marR="0" lvl="2" indent="-381000" algn="l" rtl="0">
              <a:spcBef>
                <a:spcPts val="480"/>
              </a:spcBef>
              <a:spcAft>
                <a:spcPts val="0"/>
              </a:spcAft>
              <a:buClr>
                <a:srgbClr val="464749"/>
              </a:buClr>
              <a:buSzPts val="2400"/>
              <a:buFont typeface="Arial"/>
              <a:buChar char="•"/>
              <a:defRPr sz="2400" b="0" i="0" u="none" strike="noStrike" cap="none">
                <a:solidFill>
                  <a:srgbClr val="464749"/>
                </a:solidFill>
                <a:latin typeface="Helvetica Neue Light"/>
                <a:ea typeface="Helvetica Neue Light"/>
                <a:cs typeface="Helvetica Neue Light"/>
                <a:sym typeface="Helvetica Neue Light"/>
              </a:defRPr>
            </a:lvl3pPr>
            <a:lvl4pPr marL="1828800" marR="0" lvl="3" indent="-355600" algn="l" rtl="0">
              <a:spcBef>
                <a:spcPts val="400"/>
              </a:spcBef>
              <a:spcAft>
                <a:spcPts val="0"/>
              </a:spcAft>
              <a:buClr>
                <a:srgbClr val="464749"/>
              </a:buClr>
              <a:buSzPts val="2000"/>
              <a:buFont typeface="Arial"/>
              <a:buChar char="–"/>
              <a:defRPr sz="2000" b="0" i="0" u="none" strike="noStrike" cap="none">
                <a:solidFill>
                  <a:srgbClr val="464749"/>
                </a:solidFill>
                <a:latin typeface="Helvetica Neue Light"/>
                <a:ea typeface="Helvetica Neue Light"/>
                <a:cs typeface="Helvetica Neue Light"/>
                <a:sym typeface="Helvetica Neue Light"/>
              </a:defRPr>
            </a:lvl4pPr>
            <a:lvl5pPr marL="2286000" marR="0" lvl="4" indent="-355600" algn="l" rtl="0">
              <a:spcBef>
                <a:spcPts val="400"/>
              </a:spcBef>
              <a:spcAft>
                <a:spcPts val="0"/>
              </a:spcAft>
              <a:buClr>
                <a:srgbClr val="464749"/>
              </a:buClr>
              <a:buSzPts val="2000"/>
              <a:buFont typeface="Arial"/>
              <a:buChar char="»"/>
              <a:defRPr sz="2000" b="0" i="0" u="none" strike="noStrike" cap="none">
                <a:solidFill>
                  <a:srgbClr val="464749"/>
                </a:solidFill>
                <a:latin typeface="Helvetica Neue Light"/>
                <a:ea typeface="Helvetica Neue Light"/>
                <a:cs typeface="Helvetica Neue Light"/>
                <a:sym typeface="Helvetica Neue Ligh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64" name="Google Shape;664;p120" descr="locus-logo-rgb.png"/>
          <p:cNvPicPr preferRelativeResize="0"/>
          <p:nvPr/>
        </p:nvPicPr>
        <p:blipFill rotWithShape="1">
          <a:blip r:embed="rId5">
            <a:alphaModFix/>
          </a:blip>
          <a:srcRect/>
          <a:stretch/>
        </p:blipFill>
        <p:spPr>
          <a:xfrm>
            <a:off x="217583" y="4629151"/>
            <a:ext cx="3849685" cy="360759"/>
          </a:xfrm>
          <a:prstGeom prst="rect">
            <a:avLst/>
          </a:prstGeom>
          <a:noFill/>
          <a:ln>
            <a:noFill/>
          </a:ln>
        </p:spPr>
      </p:pic>
      <p:pic>
        <p:nvPicPr>
          <p:cNvPr id="665" name="Google Shape;665;p120"/>
          <p:cNvPicPr preferRelativeResize="0"/>
          <p:nvPr/>
        </p:nvPicPr>
        <p:blipFill rotWithShape="1">
          <a:blip r:embed="rId6">
            <a:alphaModFix/>
          </a:blip>
          <a:srcRect/>
          <a:stretch/>
        </p:blipFill>
        <p:spPr>
          <a:xfrm>
            <a:off x="5299077" y="4066029"/>
            <a:ext cx="3844925" cy="10775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2"/>
        <p:cNvGrpSpPr/>
        <p:nvPr/>
      </p:nvGrpSpPr>
      <p:grpSpPr>
        <a:xfrm>
          <a:off x="0" y="0"/>
          <a:ext cx="0" cy="0"/>
          <a:chOff x="0" y="0"/>
          <a:chExt cx="0" cy="0"/>
        </a:xfrm>
      </p:grpSpPr>
      <p:sp>
        <p:nvSpPr>
          <p:cNvPr id="683" name="Google Shape;683;p124"/>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84" name="Google Shape;684;p124"/>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124"/>
          <p:cNvSpPr txBox="1">
            <a:spLocks noGrp="1"/>
          </p:cNvSpPr>
          <p:nvPr>
            <p:ph type="dt" idx="10"/>
          </p:nvPr>
        </p:nvSpPr>
        <p:spPr>
          <a:xfrm>
            <a:off x="628650" y="4767305"/>
            <a:ext cx="20574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6" name="Google Shape;686;p124"/>
          <p:cNvSpPr txBox="1">
            <a:spLocks noGrp="1"/>
          </p:cNvSpPr>
          <p:nvPr>
            <p:ph type="ftr" idx="11"/>
          </p:nvPr>
        </p:nvSpPr>
        <p:spPr>
          <a:xfrm>
            <a:off x="3028950" y="4767305"/>
            <a:ext cx="30861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7" name="Google Shape;687;p124"/>
          <p:cNvSpPr txBox="1">
            <a:spLocks noGrp="1"/>
          </p:cNvSpPr>
          <p:nvPr>
            <p:ph type="sldNum" idx="12"/>
          </p:nvPr>
        </p:nvSpPr>
        <p:spPr>
          <a:xfrm>
            <a:off x="6457950" y="4767305"/>
            <a:ext cx="2057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57"/>
        <p:cNvGrpSpPr/>
        <p:nvPr/>
      </p:nvGrpSpPr>
      <p:grpSpPr>
        <a:xfrm>
          <a:off x="0" y="0"/>
          <a:ext cx="0" cy="0"/>
          <a:chOff x="0" y="0"/>
          <a:chExt cx="0" cy="0"/>
        </a:xfrm>
      </p:grpSpPr>
      <p:sp>
        <p:nvSpPr>
          <p:cNvPr id="758" name="Google Shape;758;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59" name="Google Shape;759;p1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760" name="Google Shape;760;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1pPr>
            <a:lvl2pPr marR="0" lvl="1"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2pPr>
            <a:lvl3pPr marR="0" lvl="2"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3pPr>
            <a:lvl4pPr marR="0" lvl="3"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4pPr>
            <a:lvl5pPr marR="0" lvl="4"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5pPr>
            <a:lvl6pPr marR="0" lvl="5"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6pPr>
            <a:lvl7pPr marR="0" lvl="6"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7pPr>
            <a:lvl8pPr marR="0" lvl="7"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8pPr>
            <a:lvl9pPr marR="0" lvl="8" algn="ctr" rtl="0">
              <a:spcBef>
                <a:spcPts val="0"/>
              </a:spcBef>
              <a:spcAft>
                <a:spcPts val="0"/>
              </a:spcAft>
              <a:buSzPts val="1400"/>
              <a:buNone/>
              <a:defRPr sz="4400" b="0" i="0" u="none" strike="noStrike" cap="none">
                <a:solidFill>
                  <a:schemeClr val="dk2"/>
                </a:solidFill>
                <a:latin typeface="Merriweather Sans"/>
                <a:ea typeface="Merriweather Sans"/>
                <a:cs typeface="Merriweather Sans"/>
                <a:sym typeface="Merriweather Sans"/>
              </a:defRPr>
            </a:lvl9pPr>
          </a:lstStyle>
          <a:p>
            <a:endParaRPr/>
          </a:p>
        </p:txBody>
      </p:sp>
      <p:sp>
        <p:nvSpPr>
          <p:cNvPr id="91" name="Google Shape;91;p23"/>
          <p:cNvSpPr txBox="1">
            <a:spLocks noGrp="1"/>
          </p:cNvSpPr>
          <p:nvPr>
            <p:ph type="body" idx="1"/>
          </p:nvPr>
        </p:nvSpPr>
        <p:spPr>
          <a:xfrm>
            <a:off x="685800" y="1485900"/>
            <a:ext cx="7772400" cy="308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Merriweather Sans"/>
              <a:buChar char="•"/>
              <a:defRPr sz="3200" b="0" i="0" u="none" strike="noStrike" cap="none">
                <a:solidFill>
                  <a:schemeClr val="dk1"/>
                </a:solidFill>
                <a:latin typeface="Merriweather Sans"/>
                <a:ea typeface="Merriweather Sans"/>
                <a:cs typeface="Merriweather Sans"/>
                <a:sym typeface="Merriweather Sans"/>
              </a:defRPr>
            </a:lvl1pPr>
            <a:lvl2pPr marL="914400" marR="0" lvl="1" indent="-406400" algn="l" rtl="0">
              <a:spcBef>
                <a:spcPts val="560"/>
              </a:spcBef>
              <a:spcAft>
                <a:spcPts val="0"/>
              </a:spcAft>
              <a:buClr>
                <a:schemeClr val="dk1"/>
              </a:buClr>
              <a:buSzPts val="2800"/>
              <a:buFont typeface="Merriweather Sans"/>
              <a:buChar char="–"/>
              <a:defRPr sz="2800" b="0" i="0" u="none" strike="noStrike" cap="none">
                <a:solidFill>
                  <a:schemeClr val="dk1"/>
                </a:solidFill>
                <a:latin typeface="Merriweather Sans"/>
                <a:ea typeface="Merriweather Sans"/>
                <a:cs typeface="Merriweather Sans"/>
                <a:sym typeface="Merriweather Sans"/>
              </a:defRPr>
            </a:lvl2pPr>
            <a:lvl3pPr marL="1371600" marR="0" lvl="2" indent="-381000" algn="l" rtl="0">
              <a:spcBef>
                <a:spcPts val="480"/>
              </a:spcBef>
              <a:spcAft>
                <a:spcPts val="0"/>
              </a:spcAft>
              <a:buClr>
                <a:schemeClr val="dk1"/>
              </a:buClr>
              <a:buSzPts val="2400"/>
              <a:buFont typeface="Merriweather Sans"/>
              <a:buChar char="•"/>
              <a:defRPr sz="2400" b="0" i="0" u="none" strike="noStrike" cap="none">
                <a:solidFill>
                  <a:schemeClr val="dk1"/>
                </a:solidFill>
                <a:latin typeface="Merriweather Sans"/>
                <a:ea typeface="Merriweather Sans"/>
                <a:cs typeface="Merriweather Sans"/>
                <a:sym typeface="Merriweather Sans"/>
              </a:defRPr>
            </a:lvl3pPr>
            <a:lvl4pPr marL="1828800" marR="0" lvl="3" indent="-355600" algn="l" rtl="0">
              <a:spcBef>
                <a:spcPts val="400"/>
              </a:spcBef>
              <a:spcAft>
                <a:spcPts val="0"/>
              </a:spcAft>
              <a:buClr>
                <a:schemeClr val="dk1"/>
              </a:buClr>
              <a:buSzPts val="2000"/>
              <a:buFont typeface="Merriweather Sans"/>
              <a:buChar char="–"/>
              <a:defRPr sz="2000" b="0" i="0" u="none" strike="noStrike" cap="none">
                <a:solidFill>
                  <a:schemeClr val="dk1"/>
                </a:solidFill>
                <a:latin typeface="Merriweather Sans"/>
                <a:ea typeface="Merriweather Sans"/>
                <a:cs typeface="Merriweather Sans"/>
                <a:sym typeface="Merriweather Sans"/>
              </a:defRPr>
            </a:lvl4pPr>
            <a:lvl5pPr marL="2286000" marR="0" lvl="4" indent="-355600" algn="l" rtl="0">
              <a:spcBef>
                <a:spcPts val="400"/>
              </a:spcBef>
              <a:spcAft>
                <a:spcPts val="0"/>
              </a:spcAft>
              <a:buClr>
                <a:schemeClr val="dk1"/>
              </a:buClr>
              <a:buSzPts val="2000"/>
              <a:buFont typeface="Merriweather Sans"/>
              <a:buChar char="»"/>
              <a:defRPr sz="2000" b="0" i="0" u="none" strike="noStrike" cap="none">
                <a:solidFill>
                  <a:schemeClr val="dk1"/>
                </a:solidFill>
                <a:latin typeface="Merriweather Sans"/>
                <a:ea typeface="Merriweather Sans"/>
                <a:cs typeface="Merriweather Sans"/>
                <a:sym typeface="Merriweather Sans"/>
              </a:defRPr>
            </a:lvl5pPr>
            <a:lvl6pPr marL="2743200" marR="0" lvl="5" indent="-355600" algn="l" rtl="0">
              <a:spcBef>
                <a:spcPts val="400"/>
              </a:spcBef>
              <a:spcAft>
                <a:spcPts val="0"/>
              </a:spcAft>
              <a:buClr>
                <a:schemeClr val="dk1"/>
              </a:buClr>
              <a:buSzPts val="2000"/>
              <a:buFont typeface="Merriweather Sans"/>
              <a:buChar char="»"/>
              <a:defRPr sz="2000" b="0" i="0" u="none" strike="noStrike" cap="none">
                <a:solidFill>
                  <a:schemeClr val="dk1"/>
                </a:solidFill>
                <a:latin typeface="Merriweather Sans"/>
                <a:ea typeface="Merriweather Sans"/>
                <a:cs typeface="Merriweather Sans"/>
                <a:sym typeface="Merriweather Sans"/>
              </a:defRPr>
            </a:lvl6pPr>
            <a:lvl7pPr marL="3200400" marR="0" lvl="6" indent="-355600" algn="l" rtl="0">
              <a:spcBef>
                <a:spcPts val="400"/>
              </a:spcBef>
              <a:spcAft>
                <a:spcPts val="0"/>
              </a:spcAft>
              <a:buClr>
                <a:schemeClr val="dk1"/>
              </a:buClr>
              <a:buSzPts val="2000"/>
              <a:buFont typeface="Merriweather Sans"/>
              <a:buChar char="»"/>
              <a:defRPr sz="2000" b="0" i="0" u="none" strike="noStrike" cap="none">
                <a:solidFill>
                  <a:schemeClr val="dk1"/>
                </a:solidFill>
                <a:latin typeface="Merriweather Sans"/>
                <a:ea typeface="Merriweather Sans"/>
                <a:cs typeface="Merriweather Sans"/>
                <a:sym typeface="Merriweather Sans"/>
              </a:defRPr>
            </a:lvl7pPr>
            <a:lvl8pPr marL="3657600" marR="0" lvl="7" indent="-355600" algn="l" rtl="0">
              <a:spcBef>
                <a:spcPts val="400"/>
              </a:spcBef>
              <a:spcAft>
                <a:spcPts val="0"/>
              </a:spcAft>
              <a:buClr>
                <a:schemeClr val="dk1"/>
              </a:buClr>
              <a:buSzPts val="2000"/>
              <a:buFont typeface="Merriweather Sans"/>
              <a:buChar char="»"/>
              <a:defRPr sz="2000" b="0" i="0" u="none" strike="noStrike" cap="none">
                <a:solidFill>
                  <a:schemeClr val="dk1"/>
                </a:solidFill>
                <a:latin typeface="Merriweather Sans"/>
                <a:ea typeface="Merriweather Sans"/>
                <a:cs typeface="Merriweather Sans"/>
                <a:sym typeface="Merriweather Sans"/>
              </a:defRPr>
            </a:lvl8pPr>
            <a:lvl9pPr marL="4114800" marR="0" lvl="8" indent="-355600" algn="l" rtl="0">
              <a:spcBef>
                <a:spcPts val="400"/>
              </a:spcBef>
              <a:spcAft>
                <a:spcPts val="0"/>
              </a:spcAft>
              <a:buClr>
                <a:schemeClr val="dk1"/>
              </a:buClr>
              <a:buSzPts val="2000"/>
              <a:buFont typeface="Merriweather Sans"/>
              <a:buChar char="»"/>
              <a:defRPr sz="20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92" name="Google Shape;92;p23"/>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Merriweather Sans"/>
                <a:ea typeface="Merriweather Sans"/>
                <a:cs typeface="Merriweather Sans"/>
                <a:sym typeface="Merriweather Sans"/>
              </a:defRPr>
            </a:lvl1pPr>
            <a:lvl2pPr marR="0" lvl="1"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2pPr>
            <a:lvl3pPr marR="0" lvl="2"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3pPr>
            <a:lvl4pPr marR="0" lvl="3"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4pPr>
            <a:lvl5pPr marR="0" lvl="4"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5pPr>
            <a:lvl6pPr marR="0" lvl="5"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6pPr>
            <a:lvl7pPr marR="0" lvl="6"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7pPr>
            <a:lvl8pPr marR="0" lvl="7"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8pPr>
            <a:lvl9pPr marR="0" lvl="8"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93" name="Google Shape;93;p23"/>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Merriweather Sans"/>
                <a:ea typeface="Merriweather Sans"/>
                <a:cs typeface="Merriweather Sans"/>
                <a:sym typeface="Merriweather Sans"/>
              </a:defRPr>
            </a:lvl1pPr>
            <a:lvl2pPr marR="0" lvl="1"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2pPr>
            <a:lvl3pPr marR="0" lvl="2"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3pPr>
            <a:lvl4pPr marR="0" lvl="3"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4pPr>
            <a:lvl5pPr marR="0" lvl="4"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5pPr>
            <a:lvl6pPr marR="0" lvl="5"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6pPr>
            <a:lvl7pPr marR="0" lvl="6"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7pPr>
            <a:lvl8pPr marR="0" lvl="7"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8pPr>
            <a:lvl9pPr marR="0" lvl="8" algn="l" rtl="0">
              <a:spcBef>
                <a:spcPts val="0"/>
              </a:spcBef>
              <a:spcAft>
                <a:spcPts val="0"/>
              </a:spcAft>
              <a:buSzPts val="1400"/>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94" name="Google Shape;94;p23"/>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333333"/>
                </a:solidFill>
                <a:latin typeface="Merriweather Sans"/>
                <a:ea typeface="Merriweather Sans"/>
                <a:cs typeface="Merriweather Sans"/>
                <a:sym typeface="Merriweather Sans"/>
              </a:defRPr>
            </a:lvl1pPr>
            <a:lvl2pPr marL="0" marR="0" lvl="1" indent="0" algn="r" rtl="0">
              <a:spcBef>
                <a:spcPts val="0"/>
              </a:spcBef>
              <a:buNone/>
              <a:defRPr sz="1400">
                <a:solidFill>
                  <a:srgbClr val="333333"/>
                </a:solidFill>
                <a:latin typeface="Merriweather Sans"/>
                <a:ea typeface="Merriweather Sans"/>
                <a:cs typeface="Merriweather Sans"/>
                <a:sym typeface="Merriweather Sans"/>
              </a:defRPr>
            </a:lvl2pPr>
            <a:lvl3pPr marL="0" marR="0" lvl="2" indent="0" algn="r" rtl="0">
              <a:spcBef>
                <a:spcPts val="0"/>
              </a:spcBef>
              <a:buNone/>
              <a:defRPr sz="1400">
                <a:solidFill>
                  <a:srgbClr val="333333"/>
                </a:solidFill>
                <a:latin typeface="Merriweather Sans"/>
                <a:ea typeface="Merriweather Sans"/>
                <a:cs typeface="Merriweather Sans"/>
                <a:sym typeface="Merriweather Sans"/>
              </a:defRPr>
            </a:lvl3pPr>
            <a:lvl4pPr marL="0" marR="0" lvl="3" indent="0" algn="r" rtl="0">
              <a:spcBef>
                <a:spcPts val="0"/>
              </a:spcBef>
              <a:buNone/>
              <a:defRPr sz="1400">
                <a:solidFill>
                  <a:srgbClr val="333333"/>
                </a:solidFill>
                <a:latin typeface="Merriweather Sans"/>
                <a:ea typeface="Merriweather Sans"/>
                <a:cs typeface="Merriweather Sans"/>
                <a:sym typeface="Merriweather Sans"/>
              </a:defRPr>
            </a:lvl4pPr>
            <a:lvl5pPr marL="0" marR="0" lvl="4" indent="0" algn="r" rtl="0">
              <a:spcBef>
                <a:spcPts val="0"/>
              </a:spcBef>
              <a:buNone/>
              <a:defRPr sz="1400">
                <a:solidFill>
                  <a:srgbClr val="333333"/>
                </a:solidFill>
                <a:latin typeface="Merriweather Sans"/>
                <a:ea typeface="Merriweather Sans"/>
                <a:cs typeface="Merriweather Sans"/>
                <a:sym typeface="Merriweather Sans"/>
              </a:defRPr>
            </a:lvl5pPr>
            <a:lvl6pPr marL="0" marR="0" lvl="5" indent="0" algn="r" rtl="0">
              <a:spcBef>
                <a:spcPts val="0"/>
              </a:spcBef>
              <a:buNone/>
              <a:defRPr sz="1400">
                <a:solidFill>
                  <a:srgbClr val="333333"/>
                </a:solidFill>
                <a:latin typeface="Merriweather Sans"/>
                <a:ea typeface="Merriweather Sans"/>
                <a:cs typeface="Merriweather Sans"/>
                <a:sym typeface="Merriweather Sans"/>
              </a:defRPr>
            </a:lvl6pPr>
            <a:lvl7pPr marL="0" marR="0" lvl="6" indent="0" algn="r" rtl="0">
              <a:spcBef>
                <a:spcPts val="0"/>
              </a:spcBef>
              <a:buNone/>
              <a:defRPr sz="1400">
                <a:solidFill>
                  <a:srgbClr val="333333"/>
                </a:solidFill>
                <a:latin typeface="Merriweather Sans"/>
                <a:ea typeface="Merriweather Sans"/>
                <a:cs typeface="Merriweather Sans"/>
                <a:sym typeface="Merriweather Sans"/>
              </a:defRPr>
            </a:lvl7pPr>
            <a:lvl8pPr marL="0" marR="0" lvl="7" indent="0" algn="r" rtl="0">
              <a:spcBef>
                <a:spcPts val="0"/>
              </a:spcBef>
              <a:buNone/>
              <a:defRPr sz="1400">
                <a:solidFill>
                  <a:srgbClr val="333333"/>
                </a:solidFill>
                <a:latin typeface="Merriweather Sans"/>
                <a:ea typeface="Merriweather Sans"/>
                <a:cs typeface="Merriweather Sans"/>
                <a:sym typeface="Merriweather Sans"/>
              </a:defRPr>
            </a:lvl8pPr>
            <a:lvl9pPr marL="0" marR="0" lvl="8" indent="0" algn="r" rtl="0">
              <a:spcBef>
                <a:spcPts val="0"/>
              </a:spcBef>
              <a:buNone/>
              <a:defRPr sz="1400">
                <a:solidFill>
                  <a:srgbClr val="333333"/>
                </a:solidFill>
                <a:latin typeface="Merriweather Sans"/>
                <a:ea typeface="Merriweather Sans"/>
                <a:cs typeface="Merriweather Sans"/>
                <a:sym typeface="Merriweather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ransition xmlns:p14="http://schemas.microsoft.com/office/powerpoint/2010/mai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2"/>
        <p:cNvGrpSpPr/>
        <p:nvPr/>
      </p:nvGrpSpPr>
      <p:grpSpPr>
        <a:xfrm>
          <a:off x="0" y="0"/>
          <a:ext cx="0" cy="0"/>
          <a:chOff x="0" y="0"/>
          <a:chExt cx="0" cy="0"/>
        </a:xfrm>
      </p:grpSpPr>
      <p:sp>
        <p:nvSpPr>
          <p:cNvPr id="173" name="Google Shape;173;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74" name="Google Shape;174;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75" name="Google Shape;17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52"/>
          <p:cNvSpPr txBox="1">
            <a:spLocks noGrp="1"/>
          </p:cNvSpPr>
          <p:nvPr>
            <p:ph type="title"/>
          </p:nvPr>
        </p:nvSpPr>
        <p:spPr>
          <a:xfrm>
            <a:off x="311700" y="44503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36" name="Google Shape;236;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37" name="Google Shape;237;p52"/>
          <p:cNvSpPr txBox="1">
            <a:spLocks noGrp="1"/>
          </p:cNvSpPr>
          <p:nvPr>
            <p:ph type="sldNum" idx="12"/>
          </p:nvPr>
        </p:nvSpPr>
        <p:spPr>
          <a:xfrm>
            <a:off x="8472458" y="4663223"/>
            <a:ext cx="548700" cy="393600"/>
          </a:xfrm>
          <a:prstGeom prst="rect">
            <a:avLst/>
          </a:prstGeom>
          <a:noFill/>
          <a:ln>
            <a:noFill/>
          </a:ln>
        </p:spPr>
        <p:txBody>
          <a:bodyPr spcFirstLastPara="1" wrap="square" lIns="91425" tIns="91425" rIns="91425" bIns="91425" anchor="ctr" anchorCtr="0">
            <a:noAutofit/>
          </a:bodyPr>
          <a:lstStyle>
            <a:lvl1pPr marL="0" marR="0" lvl="0" indent="0" algn="r" rtl="0">
              <a:buClr>
                <a:srgbClr val="000000"/>
              </a:buClr>
              <a:buSzPts val="1000"/>
              <a:buFont typeface="Arial"/>
              <a:buNone/>
              <a:defRPr sz="1000">
                <a:solidFill>
                  <a:srgbClr val="595959"/>
                </a:solidFill>
                <a:latin typeface="Arial"/>
                <a:ea typeface="Arial"/>
                <a:cs typeface="Arial"/>
                <a:sym typeface="Arial"/>
              </a:defRPr>
            </a:lvl1pPr>
            <a:lvl2pPr marL="0" marR="0" lvl="1" indent="0" algn="r" rtl="0">
              <a:buClr>
                <a:srgbClr val="000000"/>
              </a:buClr>
              <a:buSzPts val="1000"/>
              <a:buFont typeface="Arial"/>
              <a:buNone/>
              <a:defRPr sz="1000">
                <a:solidFill>
                  <a:srgbClr val="595959"/>
                </a:solidFill>
                <a:latin typeface="Arial"/>
                <a:ea typeface="Arial"/>
                <a:cs typeface="Arial"/>
                <a:sym typeface="Arial"/>
              </a:defRPr>
            </a:lvl2pPr>
            <a:lvl3pPr marL="0" marR="0" lvl="2" indent="0" algn="r" rtl="0">
              <a:buClr>
                <a:srgbClr val="000000"/>
              </a:buClr>
              <a:buSzPts val="1000"/>
              <a:buFont typeface="Arial"/>
              <a:buNone/>
              <a:defRPr sz="1000">
                <a:solidFill>
                  <a:srgbClr val="595959"/>
                </a:solidFill>
                <a:latin typeface="Arial"/>
                <a:ea typeface="Arial"/>
                <a:cs typeface="Arial"/>
                <a:sym typeface="Arial"/>
              </a:defRPr>
            </a:lvl3pPr>
            <a:lvl4pPr marL="0" marR="0" lvl="3" indent="0" algn="r" rtl="0">
              <a:buClr>
                <a:srgbClr val="000000"/>
              </a:buClr>
              <a:buSzPts val="1000"/>
              <a:buFont typeface="Arial"/>
              <a:buNone/>
              <a:defRPr sz="1000">
                <a:solidFill>
                  <a:srgbClr val="595959"/>
                </a:solidFill>
                <a:latin typeface="Arial"/>
                <a:ea typeface="Arial"/>
                <a:cs typeface="Arial"/>
                <a:sym typeface="Arial"/>
              </a:defRPr>
            </a:lvl4pPr>
            <a:lvl5pPr marL="0" marR="0" lvl="4" indent="0" algn="r" rtl="0">
              <a:buClr>
                <a:srgbClr val="000000"/>
              </a:buClr>
              <a:buSzPts val="1000"/>
              <a:buFont typeface="Arial"/>
              <a:buNone/>
              <a:defRPr sz="1000">
                <a:solidFill>
                  <a:srgbClr val="595959"/>
                </a:solidFill>
                <a:latin typeface="Arial"/>
                <a:ea typeface="Arial"/>
                <a:cs typeface="Arial"/>
                <a:sym typeface="Arial"/>
              </a:defRPr>
            </a:lvl5pPr>
            <a:lvl6pPr marL="0" marR="0" lvl="5" indent="0" algn="r" rtl="0">
              <a:buClr>
                <a:srgbClr val="000000"/>
              </a:buClr>
              <a:buSzPts val="1000"/>
              <a:buFont typeface="Arial"/>
              <a:buNone/>
              <a:defRPr sz="1000">
                <a:solidFill>
                  <a:srgbClr val="595959"/>
                </a:solidFill>
                <a:latin typeface="Arial"/>
                <a:ea typeface="Arial"/>
                <a:cs typeface="Arial"/>
                <a:sym typeface="Arial"/>
              </a:defRPr>
            </a:lvl6pPr>
            <a:lvl7pPr marL="0" marR="0" lvl="6" indent="0" algn="r" rtl="0">
              <a:buClr>
                <a:srgbClr val="000000"/>
              </a:buClr>
              <a:buSzPts val="1000"/>
              <a:buFont typeface="Arial"/>
              <a:buNone/>
              <a:defRPr sz="1000">
                <a:solidFill>
                  <a:srgbClr val="595959"/>
                </a:solidFill>
                <a:latin typeface="Arial"/>
                <a:ea typeface="Arial"/>
                <a:cs typeface="Arial"/>
                <a:sym typeface="Arial"/>
              </a:defRPr>
            </a:lvl7pPr>
            <a:lvl8pPr marL="0" marR="0" lvl="7" indent="0" algn="r" rtl="0">
              <a:buClr>
                <a:srgbClr val="000000"/>
              </a:buClr>
              <a:buSzPts val="1000"/>
              <a:buFont typeface="Arial"/>
              <a:buNone/>
              <a:defRPr sz="1000">
                <a:solidFill>
                  <a:srgbClr val="595959"/>
                </a:solidFill>
                <a:latin typeface="Arial"/>
                <a:ea typeface="Arial"/>
                <a:cs typeface="Arial"/>
                <a:sym typeface="Arial"/>
              </a:defRPr>
            </a:lvl8pPr>
            <a:lvl9pPr marL="0" marR="0" lvl="8" indent="0" algn="r" rtl="0">
              <a:buClr>
                <a:srgbClr val="000000"/>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294"/>
        <p:cNvGrpSpPr/>
        <p:nvPr/>
      </p:nvGrpSpPr>
      <p:grpSpPr>
        <a:xfrm>
          <a:off x="0" y="0"/>
          <a:ext cx="0" cy="0"/>
          <a:chOff x="0" y="0"/>
          <a:chExt cx="0" cy="0"/>
        </a:xfrm>
      </p:grpSpPr>
      <p:sp>
        <p:nvSpPr>
          <p:cNvPr id="295" name="Google Shape;295;p6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6" name="Google Shape;296;p66"/>
          <p:cNvSpPr txBox="1">
            <a:spLocks noGrp="1"/>
          </p:cNvSpPr>
          <p:nvPr>
            <p:ph type="body" idx="1"/>
          </p:nvPr>
        </p:nvSpPr>
        <p:spPr>
          <a:xfrm>
            <a:off x="457200" y="1200154"/>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Helvetica Neue Light"/>
                <a:ea typeface="Helvetica Neue Light"/>
                <a:cs typeface="Helvetica Neue Light"/>
                <a:sym typeface="Helvetica Neue Light"/>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7" name="Google Shape;297;p66"/>
          <p:cNvSpPr txBox="1">
            <a:spLocks noGrp="1"/>
          </p:cNvSpPr>
          <p:nvPr>
            <p:ph type="sldNum" idx="12"/>
          </p:nvPr>
        </p:nvSpPr>
        <p:spPr>
          <a:xfrm>
            <a:off x="6553200" y="476738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Helvetica Neue"/>
                <a:ea typeface="Helvetica Neue"/>
                <a:cs typeface="Helvetica Neue"/>
                <a:sym typeface="Helvetica Neue"/>
              </a:defRPr>
            </a:lvl1pPr>
            <a:lvl2pPr marL="0" marR="0" lvl="1" indent="0" algn="r" rtl="0">
              <a:spcBef>
                <a:spcPts val="0"/>
              </a:spcBef>
              <a:buNone/>
              <a:defRPr sz="1200">
                <a:solidFill>
                  <a:srgbClr val="FFFFFF"/>
                </a:solidFill>
                <a:latin typeface="Helvetica Neue"/>
                <a:ea typeface="Helvetica Neue"/>
                <a:cs typeface="Helvetica Neue"/>
                <a:sym typeface="Helvetica Neue"/>
              </a:defRPr>
            </a:lvl2pPr>
            <a:lvl3pPr marL="0" marR="0" lvl="2" indent="0" algn="r" rtl="0">
              <a:spcBef>
                <a:spcPts val="0"/>
              </a:spcBef>
              <a:buNone/>
              <a:defRPr sz="1200">
                <a:solidFill>
                  <a:srgbClr val="FFFFFF"/>
                </a:solidFill>
                <a:latin typeface="Helvetica Neue"/>
                <a:ea typeface="Helvetica Neue"/>
                <a:cs typeface="Helvetica Neue"/>
                <a:sym typeface="Helvetica Neue"/>
              </a:defRPr>
            </a:lvl3pPr>
            <a:lvl4pPr marL="0" marR="0" lvl="3" indent="0" algn="r" rtl="0">
              <a:spcBef>
                <a:spcPts val="0"/>
              </a:spcBef>
              <a:buNone/>
              <a:defRPr sz="1200">
                <a:solidFill>
                  <a:srgbClr val="FFFFFF"/>
                </a:solidFill>
                <a:latin typeface="Helvetica Neue"/>
                <a:ea typeface="Helvetica Neue"/>
                <a:cs typeface="Helvetica Neue"/>
                <a:sym typeface="Helvetica Neue"/>
              </a:defRPr>
            </a:lvl4pPr>
            <a:lvl5pPr marL="0" marR="0" lvl="4" indent="0" algn="r" rtl="0">
              <a:spcBef>
                <a:spcPts val="0"/>
              </a:spcBef>
              <a:buNone/>
              <a:defRPr sz="1200">
                <a:solidFill>
                  <a:srgbClr val="FFFFFF"/>
                </a:solidFill>
                <a:latin typeface="Helvetica Neue"/>
                <a:ea typeface="Helvetica Neue"/>
                <a:cs typeface="Helvetica Neue"/>
                <a:sym typeface="Helvetica Neue"/>
              </a:defRPr>
            </a:lvl5pPr>
            <a:lvl6pPr marL="0" marR="0" lvl="5" indent="0" algn="r" rtl="0">
              <a:spcBef>
                <a:spcPts val="0"/>
              </a:spcBef>
              <a:buNone/>
              <a:defRPr sz="1200">
                <a:solidFill>
                  <a:srgbClr val="FFFFFF"/>
                </a:solidFill>
                <a:latin typeface="Helvetica Neue"/>
                <a:ea typeface="Helvetica Neue"/>
                <a:cs typeface="Helvetica Neue"/>
                <a:sym typeface="Helvetica Neue"/>
              </a:defRPr>
            </a:lvl6pPr>
            <a:lvl7pPr marL="0" marR="0" lvl="6" indent="0" algn="r" rtl="0">
              <a:spcBef>
                <a:spcPts val="0"/>
              </a:spcBef>
              <a:buNone/>
              <a:defRPr sz="1200">
                <a:solidFill>
                  <a:srgbClr val="FFFFFF"/>
                </a:solidFill>
                <a:latin typeface="Helvetica Neue"/>
                <a:ea typeface="Helvetica Neue"/>
                <a:cs typeface="Helvetica Neue"/>
                <a:sym typeface="Helvetica Neue"/>
              </a:defRPr>
            </a:lvl7pPr>
            <a:lvl8pPr marL="0" marR="0" lvl="7" indent="0" algn="r" rtl="0">
              <a:spcBef>
                <a:spcPts val="0"/>
              </a:spcBef>
              <a:buNone/>
              <a:defRPr sz="1200">
                <a:solidFill>
                  <a:srgbClr val="FFFFFF"/>
                </a:solidFill>
                <a:latin typeface="Helvetica Neue"/>
                <a:ea typeface="Helvetica Neue"/>
                <a:cs typeface="Helvetica Neue"/>
                <a:sym typeface="Helvetica Neue"/>
              </a:defRPr>
            </a:lvl8pPr>
            <a:lvl9pPr marL="0" marR="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r>
              <a:rPr lang="en"/>
              <a:t>October 2013</a:t>
            </a:r>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417"/>
        <p:cNvGrpSpPr/>
        <p:nvPr/>
      </p:nvGrpSpPr>
      <p:grpSpPr>
        <a:xfrm>
          <a:off x="0" y="0"/>
          <a:ext cx="0" cy="0"/>
          <a:chOff x="0" y="0"/>
          <a:chExt cx="0" cy="0"/>
        </a:xfrm>
      </p:grpSpPr>
      <p:sp>
        <p:nvSpPr>
          <p:cNvPr id="418" name="Google Shape;418;p8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19" name="Google Shape;419;p81"/>
          <p:cNvSpPr txBox="1">
            <a:spLocks noGrp="1"/>
          </p:cNvSpPr>
          <p:nvPr>
            <p:ph type="body" idx="1"/>
          </p:nvPr>
        </p:nvSpPr>
        <p:spPr>
          <a:xfrm>
            <a:off x="457200" y="1200154"/>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Helvetica Neue Light"/>
                <a:ea typeface="Helvetica Neue Light"/>
                <a:cs typeface="Helvetica Neue Light"/>
                <a:sym typeface="Helvetica Neue Light"/>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0" name="Google Shape;420;p81"/>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Helvetica Neue"/>
                <a:ea typeface="Helvetica Neue"/>
                <a:cs typeface="Helvetica Neue"/>
                <a:sym typeface="Helvetica Neue"/>
              </a:defRPr>
            </a:lvl1pPr>
            <a:lvl2pPr marL="0" marR="0" lvl="1" indent="0" algn="r" rtl="0">
              <a:spcBef>
                <a:spcPts val="0"/>
              </a:spcBef>
              <a:buNone/>
              <a:defRPr sz="1200">
                <a:solidFill>
                  <a:srgbClr val="FFFFFF"/>
                </a:solidFill>
                <a:latin typeface="Helvetica Neue"/>
                <a:ea typeface="Helvetica Neue"/>
                <a:cs typeface="Helvetica Neue"/>
                <a:sym typeface="Helvetica Neue"/>
              </a:defRPr>
            </a:lvl2pPr>
            <a:lvl3pPr marL="0" marR="0" lvl="2" indent="0" algn="r" rtl="0">
              <a:spcBef>
                <a:spcPts val="0"/>
              </a:spcBef>
              <a:buNone/>
              <a:defRPr sz="1200">
                <a:solidFill>
                  <a:srgbClr val="FFFFFF"/>
                </a:solidFill>
                <a:latin typeface="Helvetica Neue"/>
                <a:ea typeface="Helvetica Neue"/>
                <a:cs typeface="Helvetica Neue"/>
                <a:sym typeface="Helvetica Neue"/>
              </a:defRPr>
            </a:lvl3pPr>
            <a:lvl4pPr marL="0" marR="0" lvl="3" indent="0" algn="r" rtl="0">
              <a:spcBef>
                <a:spcPts val="0"/>
              </a:spcBef>
              <a:buNone/>
              <a:defRPr sz="1200">
                <a:solidFill>
                  <a:srgbClr val="FFFFFF"/>
                </a:solidFill>
                <a:latin typeface="Helvetica Neue"/>
                <a:ea typeface="Helvetica Neue"/>
                <a:cs typeface="Helvetica Neue"/>
                <a:sym typeface="Helvetica Neue"/>
              </a:defRPr>
            </a:lvl4pPr>
            <a:lvl5pPr marL="0" marR="0" lvl="4" indent="0" algn="r" rtl="0">
              <a:spcBef>
                <a:spcPts val="0"/>
              </a:spcBef>
              <a:buNone/>
              <a:defRPr sz="1200">
                <a:solidFill>
                  <a:srgbClr val="FFFFFF"/>
                </a:solidFill>
                <a:latin typeface="Helvetica Neue"/>
                <a:ea typeface="Helvetica Neue"/>
                <a:cs typeface="Helvetica Neue"/>
                <a:sym typeface="Helvetica Neue"/>
              </a:defRPr>
            </a:lvl5pPr>
            <a:lvl6pPr marL="0" marR="0" lvl="5" indent="0" algn="r" rtl="0">
              <a:spcBef>
                <a:spcPts val="0"/>
              </a:spcBef>
              <a:buNone/>
              <a:defRPr sz="1200">
                <a:solidFill>
                  <a:srgbClr val="FFFFFF"/>
                </a:solidFill>
                <a:latin typeface="Helvetica Neue"/>
                <a:ea typeface="Helvetica Neue"/>
                <a:cs typeface="Helvetica Neue"/>
                <a:sym typeface="Helvetica Neue"/>
              </a:defRPr>
            </a:lvl6pPr>
            <a:lvl7pPr marL="0" marR="0" lvl="6" indent="0" algn="r" rtl="0">
              <a:spcBef>
                <a:spcPts val="0"/>
              </a:spcBef>
              <a:buNone/>
              <a:defRPr sz="1200">
                <a:solidFill>
                  <a:srgbClr val="FFFFFF"/>
                </a:solidFill>
                <a:latin typeface="Helvetica Neue"/>
                <a:ea typeface="Helvetica Neue"/>
                <a:cs typeface="Helvetica Neue"/>
                <a:sym typeface="Helvetica Neue"/>
              </a:defRPr>
            </a:lvl7pPr>
            <a:lvl8pPr marL="0" marR="0" lvl="7" indent="0" algn="r" rtl="0">
              <a:spcBef>
                <a:spcPts val="0"/>
              </a:spcBef>
              <a:buNone/>
              <a:defRPr sz="1200">
                <a:solidFill>
                  <a:srgbClr val="FFFFFF"/>
                </a:solidFill>
                <a:latin typeface="Helvetica Neue"/>
                <a:ea typeface="Helvetica Neue"/>
                <a:cs typeface="Helvetica Neue"/>
                <a:sym typeface="Helvetica Neue"/>
              </a:defRPr>
            </a:lvl8pPr>
            <a:lvl9pPr marL="0" marR="0" lvl="8" indent="0" algn="r" rtl="0">
              <a:spcBef>
                <a:spcPts val="0"/>
              </a:spcBef>
              <a:buNone/>
              <a:defRPr sz="1200">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r>
              <a:rPr lang="en"/>
              <a:t>October 2013</a:t>
            </a:r>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Google Shape;542;p9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43" name="Google Shape;543;p9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4" name="Google Shape;544;p9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5" name="Google Shape;545;p9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6" name="Google Shape;546;p9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616"/>
        <p:cNvGrpSpPr/>
        <p:nvPr/>
      </p:nvGrpSpPr>
      <p:grpSpPr>
        <a:xfrm>
          <a:off x="0" y="0"/>
          <a:ext cx="0" cy="0"/>
          <a:chOff x="0" y="0"/>
          <a:chExt cx="0" cy="0"/>
        </a:xfrm>
      </p:grpSpPr>
      <p:sp>
        <p:nvSpPr>
          <p:cNvPr id="617" name="Google Shape;617;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18" name="Google Shape;618;p1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619" name="Google Shape;619;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0.png"/><Relationship Id="rId1" Type="http://schemas.openxmlformats.org/officeDocument/2006/relationships/slideLayout" Target="../slideLayouts/slideLayout12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1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7.xml"/><Relationship Id="rId3" Type="http://schemas.openxmlformats.org/officeDocument/2006/relationships/image" Target="../media/image4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8.xml"/><Relationship Id="rId3"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10.png"/><Relationship Id="rId1" Type="http://schemas.openxmlformats.org/officeDocument/2006/relationships/slideLayout" Target="../slideLayouts/slideLayout14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10.png"/><Relationship Id="rId1" Type="http://schemas.openxmlformats.org/officeDocument/2006/relationships/slideLayout" Target="../slideLayouts/slideLayout13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4.png"/><Relationship Id="rId1" Type="http://schemas.openxmlformats.org/officeDocument/2006/relationships/slideLayout" Target="../slideLayouts/slideLayout12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0.png"/><Relationship Id="rId1" Type="http://schemas.openxmlformats.org/officeDocument/2006/relationships/slideLayout" Target="../slideLayouts/slideLayout12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0.png"/><Relationship Id="rId1" Type="http://schemas.openxmlformats.org/officeDocument/2006/relationships/slideLayout" Target="../slideLayouts/slideLayout12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13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1" Type="http://schemas.openxmlformats.org/officeDocument/2006/relationships/slideLayout" Target="../slideLayouts/slideLayout13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13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13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3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s://smartgrowthamerica.org/program/locus/" TargetMode="External"/><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4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0.png"/><Relationship Id="rId1" Type="http://schemas.openxmlformats.org/officeDocument/2006/relationships/slideLayout" Target="../slideLayouts/slideLayout12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4.png"/><Relationship Id="rId1" Type="http://schemas.openxmlformats.org/officeDocument/2006/relationships/slideLayout" Target="../slideLayouts/slideLayout12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10.png"/><Relationship Id="rId1" Type="http://schemas.openxmlformats.org/officeDocument/2006/relationships/slideLayout" Target="../slideLayouts/slideLayout12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6.png"/><Relationship Id="rId1" Type="http://schemas.openxmlformats.org/officeDocument/2006/relationships/slideLayout" Target="../slideLayouts/slideLayout12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5.png"/><Relationship Id="rId1" Type="http://schemas.openxmlformats.org/officeDocument/2006/relationships/slideLayout" Target="../slideLayouts/slideLayout12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10.png"/><Relationship Id="rId5" Type="http://schemas.openxmlformats.org/officeDocument/2006/relationships/image" Target="../media/image78.png"/><Relationship Id="rId1" Type="http://schemas.openxmlformats.org/officeDocument/2006/relationships/slideLayout" Target="../slideLayouts/slideLayout10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jpg"/><Relationship Id="rId1" Type="http://schemas.openxmlformats.org/officeDocument/2006/relationships/slideLayout" Target="../slideLayouts/slideLayout12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2.pn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9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10.png"/><Relationship Id="rId1" Type="http://schemas.openxmlformats.org/officeDocument/2006/relationships/slideLayout" Target="../slideLayouts/slideLayout9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9.jpg"/><Relationship Id="rId5" Type="http://schemas.openxmlformats.org/officeDocument/2006/relationships/image" Target="../media/image10.png"/><Relationship Id="rId1" Type="http://schemas.openxmlformats.org/officeDocument/2006/relationships/slideLayout" Target="../slideLayouts/slideLayout9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2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2.png"/><Relationship Id="rId1" Type="http://schemas.openxmlformats.org/officeDocument/2006/relationships/slideLayout" Target="../slideLayouts/slideLayout12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5.png"/><Relationship Id="rId1" Type="http://schemas.openxmlformats.org/officeDocument/2006/relationships/slideLayout" Target="../slideLayouts/slideLayout12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2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hyperlink" Target="http://www.locusdevelopers.org" TargetMode="External"/><Relationship Id="rId4" Type="http://schemas.openxmlformats.org/officeDocument/2006/relationships/hyperlink" Target="mailto:ccoes@locusdevelopers.org" TargetMode="External"/><Relationship Id="rId5" Type="http://schemas.openxmlformats.org/officeDocument/2006/relationships/image" Target="../media/image95.png"/><Relationship Id="rId1" Type="http://schemas.openxmlformats.org/officeDocument/2006/relationships/slideLayout" Target="../slideLayouts/slideLayout111.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1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 Type="http://schemas.openxmlformats.org/officeDocument/2006/relationships/slideLayout" Target="../slideLayouts/slideLayout61.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24.jpg"/><Relationship Id="rId9" Type="http://schemas.openxmlformats.org/officeDocument/2006/relationships/image" Target="../media/image25.jpg"/><Relationship Id="rId10"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0.png"/><Relationship Id="rId5" Type="http://schemas.openxmlformats.org/officeDocument/2006/relationships/image" Target="../media/image30.png"/><Relationship Id="rId1" Type="http://schemas.openxmlformats.org/officeDocument/2006/relationships/slideLayout" Target="../slideLayouts/slideLayout12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5"/>
        <p:cNvGrpSpPr/>
        <p:nvPr/>
      </p:nvGrpSpPr>
      <p:grpSpPr>
        <a:xfrm>
          <a:off x="0" y="0"/>
          <a:ext cx="0" cy="0"/>
          <a:chOff x="0" y="0"/>
          <a:chExt cx="0" cy="0"/>
        </a:xfrm>
      </p:grpSpPr>
      <p:pic>
        <p:nvPicPr>
          <p:cNvPr id="836" name="Google Shape;836;p153"/>
          <p:cNvPicPr preferRelativeResize="0"/>
          <p:nvPr/>
        </p:nvPicPr>
        <p:blipFill>
          <a:blip r:embed="rId3">
            <a:alphaModFix/>
          </a:blip>
          <a:stretch>
            <a:fillRect/>
          </a:stretch>
        </p:blipFill>
        <p:spPr>
          <a:xfrm>
            <a:off x="3933275" y="0"/>
            <a:ext cx="5210722" cy="4027325"/>
          </a:xfrm>
          <a:prstGeom prst="rect">
            <a:avLst/>
          </a:prstGeom>
          <a:noFill/>
          <a:ln w="19050" cap="flat" cmpd="sng">
            <a:solidFill>
              <a:srgbClr val="CCCCCC"/>
            </a:solidFill>
            <a:prstDash val="solid"/>
            <a:round/>
            <a:headEnd type="none" w="sm" len="sm"/>
            <a:tailEnd type="none" w="sm" len="sm"/>
          </a:ln>
        </p:spPr>
      </p:pic>
      <p:sp>
        <p:nvSpPr>
          <p:cNvPr id="837" name="Google Shape;837;p153"/>
          <p:cNvSpPr txBox="1">
            <a:spLocks noGrp="1"/>
          </p:cNvSpPr>
          <p:nvPr>
            <p:ph type="subTitle" idx="1"/>
          </p:nvPr>
        </p:nvSpPr>
        <p:spPr>
          <a:xfrm>
            <a:off x="311700" y="3967550"/>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FFFFFF"/>
                </a:solidFill>
                <a:latin typeface="Helvetica Neue Light"/>
                <a:ea typeface="Helvetica Neue Light"/>
                <a:cs typeface="Helvetica Neue Light"/>
                <a:sym typeface="Helvetica Neue Light"/>
              </a:rPr>
              <a:t>Gateway City Innovation Awards &amp; Summit</a:t>
            </a:r>
            <a:endParaRPr sz="1400">
              <a:solidFill>
                <a:srgbClr val="FFFFFF"/>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 sz="1400">
                <a:latin typeface="Helvetica Neue Light"/>
                <a:ea typeface="Helvetica Neue Light"/>
                <a:cs typeface="Helvetica Neue Light"/>
                <a:sym typeface="Helvetica Neue Light"/>
              </a:rPr>
              <a:t>Worcester, MA</a:t>
            </a:r>
            <a:endParaRPr sz="1400">
              <a:latin typeface="Helvetica Neue Light"/>
              <a:ea typeface="Helvetica Neue Light"/>
              <a:cs typeface="Helvetica Neue Light"/>
              <a:sym typeface="Helvetica Neue Light"/>
            </a:endParaRPr>
          </a:p>
          <a:p>
            <a:pPr marL="0" lvl="0" indent="0" algn="l" rtl="0">
              <a:spcBef>
                <a:spcPts val="0"/>
              </a:spcBef>
              <a:spcAft>
                <a:spcPts val="0"/>
              </a:spcAft>
              <a:buNone/>
            </a:pPr>
            <a:r>
              <a:rPr lang="en" sz="1400">
                <a:solidFill>
                  <a:srgbClr val="A5A5A5"/>
                </a:solidFill>
                <a:latin typeface="Helvetica Neue Light"/>
                <a:ea typeface="Helvetica Neue Light"/>
                <a:cs typeface="Helvetica Neue Light"/>
                <a:sym typeface="Helvetica Neue Light"/>
              </a:rPr>
              <a:t>Twitter: @christophercoes</a:t>
            </a:r>
            <a:endParaRPr sz="1400">
              <a:solidFill>
                <a:srgbClr val="A5A5A5"/>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 sz="1400">
                <a:latin typeface="Helvetica Neue Light"/>
                <a:ea typeface="Helvetica Neue Light"/>
                <a:cs typeface="Helvetica Neue Light"/>
                <a:sym typeface="Helvetica Neue Light"/>
              </a:rPr>
              <a:t>November 20, 2019</a:t>
            </a:r>
            <a:endParaRPr sz="1400">
              <a:latin typeface="Helvetica Neue Light"/>
              <a:ea typeface="Helvetica Neue Light"/>
              <a:cs typeface="Helvetica Neue Light"/>
              <a:sym typeface="Helvetica Neue Light"/>
            </a:endParaRPr>
          </a:p>
          <a:p>
            <a:pPr marL="0" lvl="0" indent="0" algn="l" rtl="0">
              <a:spcBef>
                <a:spcPts val="0"/>
              </a:spcBef>
              <a:spcAft>
                <a:spcPts val="0"/>
              </a:spcAft>
              <a:buClr>
                <a:srgbClr val="000000"/>
              </a:buClr>
              <a:buFont typeface="Arial"/>
              <a:buNone/>
            </a:pPr>
            <a:endParaRPr sz="1800">
              <a:solidFill>
                <a:srgbClr val="A5A5A5"/>
              </a:solidFill>
              <a:latin typeface="Helvetica Neue Light"/>
              <a:ea typeface="Helvetica Neue Light"/>
              <a:cs typeface="Helvetica Neue Light"/>
              <a:sym typeface="Helvetica Neue Light"/>
            </a:endParaRPr>
          </a:p>
        </p:txBody>
      </p:sp>
      <p:pic>
        <p:nvPicPr>
          <p:cNvPr id="838" name="Google Shape;838;p153"/>
          <p:cNvPicPr preferRelativeResize="0"/>
          <p:nvPr/>
        </p:nvPicPr>
        <p:blipFill rotWithShape="1">
          <a:blip r:embed="rId4">
            <a:alphaModFix/>
          </a:blip>
          <a:srcRect/>
          <a:stretch/>
        </p:blipFill>
        <p:spPr>
          <a:xfrm>
            <a:off x="7096725" y="4760150"/>
            <a:ext cx="1927174" cy="240100"/>
          </a:xfrm>
          <a:prstGeom prst="rect">
            <a:avLst/>
          </a:prstGeom>
          <a:noFill/>
          <a:ln>
            <a:noFill/>
          </a:ln>
        </p:spPr>
      </p:pic>
      <p:sp>
        <p:nvSpPr>
          <p:cNvPr id="839" name="Google Shape;839;p153"/>
          <p:cNvSpPr txBox="1">
            <a:spLocks noGrp="1"/>
          </p:cNvSpPr>
          <p:nvPr>
            <p:ph type="subTitle" idx="1"/>
          </p:nvPr>
        </p:nvSpPr>
        <p:spPr>
          <a:xfrm>
            <a:off x="713425" y="352700"/>
            <a:ext cx="3219900" cy="792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b="1">
                <a:solidFill>
                  <a:srgbClr val="FFFFFF"/>
                </a:solidFill>
              </a:rPr>
              <a:t>Catalyzing Transformative (equitable) Transit-Oriented Development in </a:t>
            </a:r>
            <a:endParaRPr sz="3000" b="1">
              <a:solidFill>
                <a:srgbClr val="FFFFFF"/>
              </a:solidFill>
            </a:endParaRPr>
          </a:p>
          <a:p>
            <a:pPr marL="0" lvl="0" indent="0" algn="r" rtl="0">
              <a:spcBef>
                <a:spcPts val="0"/>
              </a:spcBef>
              <a:spcAft>
                <a:spcPts val="0"/>
              </a:spcAft>
              <a:buNone/>
            </a:pPr>
            <a:r>
              <a:rPr lang="en" sz="3000" b="1">
                <a:solidFill>
                  <a:srgbClr val="FFFFFF"/>
                </a:solidFill>
              </a:rPr>
              <a:t>Gateway Cities</a:t>
            </a:r>
            <a:endParaRPr sz="3000" b="1">
              <a:solidFill>
                <a:srgbClr val="FFFFFF"/>
              </a:solidFill>
            </a:endParaRPr>
          </a:p>
        </p:txBody>
      </p:sp>
      <p:sp>
        <p:nvSpPr>
          <p:cNvPr id="840" name="Google Shape;840;p153"/>
          <p:cNvSpPr txBox="1"/>
          <p:nvPr/>
        </p:nvSpPr>
        <p:spPr>
          <a:xfrm>
            <a:off x="6958850" y="4089225"/>
            <a:ext cx="1983300" cy="392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800">
                <a:solidFill>
                  <a:srgbClr val="FFFFFF"/>
                </a:solidFill>
                <a:latin typeface="Helvetica Neue"/>
                <a:ea typeface="Helvetica Neue"/>
                <a:cs typeface="Helvetica Neue"/>
                <a:sym typeface="Helvetica Neue"/>
              </a:rPr>
              <a:t>Credit:</a:t>
            </a:r>
            <a:r>
              <a:rPr lang="en" sz="800" i="0" u="none" strike="noStrike" cap="none">
                <a:solidFill>
                  <a:srgbClr val="FFFFFF"/>
                </a:solidFill>
                <a:latin typeface="Helvetica Neue"/>
                <a:ea typeface="Helvetica Neue"/>
                <a:cs typeface="Helvetica Neue"/>
                <a:sym typeface="Helvetica Neue"/>
              </a:rPr>
              <a:t> Salem </a:t>
            </a:r>
            <a:r>
              <a:rPr lang="en" sz="800">
                <a:solidFill>
                  <a:srgbClr val="FFFFFF"/>
                </a:solidFill>
                <a:latin typeface="Helvetica Neue"/>
                <a:ea typeface="Helvetica Neue"/>
                <a:cs typeface="Helvetica Neue"/>
                <a:sym typeface="Helvetica Neue"/>
              </a:rPr>
              <a:t>Chamber of Commerce</a:t>
            </a:r>
            <a:endParaRPr sz="800">
              <a:solidFill>
                <a:srgbClr val="FFFFFF"/>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29"/>
        <p:cNvGrpSpPr/>
        <p:nvPr/>
      </p:nvGrpSpPr>
      <p:grpSpPr>
        <a:xfrm>
          <a:off x="0" y="0"/>
          <a:ext cx="0" cy="0"/>
          <a:chOff x="0" y="0"/>
          <a:chExt cx="0" cy="0"/>
        </a:xfrm>
      </p:grpSpPr>
      <p:pic>
        <p:nvPicPr>
          <p:cNvPr id="930" name="Google Shape;930;p162"/>
          <p:cNvPicPr preferRelativeResize="0"/>
          <p:nvPr/>
        </p:nvPicPr>
        <p:blipFill rotWithShape="1">
          <a:blip r:embed="rId3">
            <a:alphaModFix/>
          </a:blip>
          <a:srcRect l="3660" t="4512" r="3428" b="4503"/>
          <a:stretch/>
        </p:blipFill>
        <p:spPr>
          <a:xfrm>
            <a:off x="335175" y="232050"/>
            <a:ext cx="8495151" cy="4679401"/>
          </a:xfrm>
          <a:prstGeom prst="rect">
            <a:avLst/>
          </a:prstGeom>
          <a:noFill/>
          <a:ln>
            <a:noFill/>
          </a:ln>
        </p:spPr>
      </p:pic>
      <p:pic>
        <p:nvPicPr>
          <p:cNvPr id="931" name="Google Shape;931;p162" descr="us household 1.tif"/>
          <p:cNvPicPr preferRelativeResize="0"/>
          <p:nvPr/>
        </p:nvPicPr>
        <p:blipFill rotWithShape="1">
          <a:blip r:embed="rId4">
            <a:alphaModFix/>
          </a:blip>
          <a:srcRect/>
          <a:stretch/>
        </p:blipFill>
        <p:spPr>
          <a:xfrm>
            <a:off x="733977" y="1879157"/>
            <a:ext cx="2428165" cy="2740913"/>
          </a:xfrm>
          <a:prstGeom prst="rect">
            <a:avLst/>
          </a:prstGeom>
          <a:noFill/>
          <a:ln>
            <a:noFill/>
          </a:ln>
        </p:spPr>
      </p:pic>
      <p:pic>
        <p:nvPicPr>
          <p:cNvPr id="932" name="Google Shape;932;p162" descr="us household 2.tif"/>
          <p:cNvPicPr preferRelativeResize="0"/>
          <p:nvPr/>
        </p:nvPicPr>
        <p:blipFill rotWithShape="1">
          <a:blip r:embed="rId5">
            <a:alphaModFix/>
          </a:blip>
          <a:srcRect/>
          <a:stretch/>
        </p:blipFill>
        <p:spPr>
          <a:xfrm>
            <a:off x="3357593" y="1879157"/>
            <a:ext cx="2428165" cy="2740913"/>
          </a:xfrm>
          <a:prstGeom prst="rect">
            <a:avLst/>
          </a:prstGeom>
          <a:noFill/>
          <a:ln>
            <a:noFill/>
          </a:ln>
        </p:spPr>
      </p:pic>
      <p:pic>
        <p:nvPicPr>
          <p:cNvPr id="933" name="Google Shape;933;p162" descr="us household 3.tif"/>
          <p:cNvPicPr preferRelativeResize="0"/>
          <p:nvPr/>
        </p:nvPicPr>
        <p:blipFill rotWithShape="1">
          <a:blip r:embed="rId6">
            <a:alphaModFix/>
          </a:blip>
          <a:srcRect/>
          <a:stretch/>
        </p:blipFill>
        <p:spPr>
          <a:xfrm>
            <a:off x="5967096" y="1868690"/>
            <a:ext cx="2428165" cy="2740913"/>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
                                        </p:tgtEl>
                                        <p:attrNameLst>
                                          <p:attrName>style.visibility</p:attrName>
                                        </p:attrNameLst>
                                      </p:cBhvr>
                                      <p:to>
                                        <p:strVal val="visible"/>
                                      </p:to>
                                    </p:set>
                                    <p:anim calcmode="lin" valueType="num">
                                      <p:cBhvr additive="base">
                                        <p:cTn id="7" dur="500"/>
                                        <p:tgtEl>
                                          <p:spTgt spid="93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32"/>
                                        </p:tgtEl>
                                        <p:attrNameLst>
                                          <p:attrName>style.visibility</p:attrName>
                                        </p:attrNameLst>
                                      </p:cBhvr>
                                      <p:to>
                                        <p:strVal val="visible"/>
                                      </p:to>
                                    </p:set>
                                    <p:anim calcmode="lin" valueType="num">
                                      <p:cBhvr additive="base">
                                        <p:cTn id="12" dur="500"/>
                                        <p:tgtEl>
                                          <p:spTgt spid="9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33"/>
                                        </p:tgtEl>
                                        <p:attrNameLst>
                                          <p:attrName>style.visibility</p:attrName>
                                        </p:attrNameLst>
                                      </p:cBhvr>
                                      <p:to>
                                        <p:strVal val="visible"/>
                                      </p:to>
                                    </p:set>
                                    <p:anim calcmode="lin" valueType="num">
                                      <p:cBhvr additive="base">
                                        <p:cTn id="17" dur="500"/>
                                        <p:tgtEl>
                                          <p:spTgt spid="9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7"/>
        <p:cNvGrpSpPr/>
        <p:nvPr/>
      </p:nvGrpSpPr>
      <p:grpSpPr>
        <a:xfrm>
          <a:off x="0" y="0"/>
          <a:ext cx="0" cy="0"/>
          <a:chOff x="0" y="0"/>
          <a:chExt cx="0" cy="0"/>
        </a:xfrm>
      </p:grpSpPr>
      <p:sp>
        <p:nvSpPr>
          <p:cNvPr id="938" name="Google Shape;938;p163"/>
          <p:cNvSpPr txBox="1">
            <a:spLocks noGrp="1"/>
          </p:cNvSpPr>
          <p:nvPr>
            <p:ph type="title"/>
          </p:nvPr>
        </p:nvSpPr>
        <p:spPr>
          <a:xfrm>
            <a:off x="311700" y="897175"/>
            <a:ext cx="8520600" cy="108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latin typeface="Helvetica Neue"/>
                <a:ea typeface="Helvetica Neue"/>
                <a:cs typeface="Helvetica Neue"/>
                <a:sym typeface="Helvetica Neue"/>
              </a:rPr>
              <a:t>Compact,</a:t>
            </a:r>
            <a:r>
              <a:rPr lang="en" sz="2000">
                <a:latin typeface="Helvetica Neue"/>
                <a:ea typeface="Helvetica Neue"/>
                <a:cs typeface="Helvetica Neue"/>
                <a:sym typeface="Helvetica Neue"/>
              </a:rPr>
              <a:t> </a:t>
            </a:r>
            <a:r>
              <a:rPr lang="en" sz="2000" b="1">
                <a:solidFill>
                  <a:srgbClr val="C3CF21"/>
                </a:solidFill>
                <a:latin typeface="Helvetica Neue"/>
                <a:ea typeface="Helvetica Neue"/>
                <a:cs typeface="Helvetica Neue"/>
                <a:sym typeface="Helvetica Neue"/>
              </a:rPr>
              <a:t>mixed-use</a:t>
            </a:r>
            <a:r>
              <a:rPr lang="en" sz="2000">
                <a:latin typeface="Helvetica Neue"/>
                <a:ea typeface="Helvetica Neue"/>
                <a:cs typeface="Helvetica Neue"/>
                <a:sym typeface="Helvetica Neue"/>
              </a:rPr>
              <a:t> </a:t>
            </a:r>
            <a:r>
              <a:rPr lang="en" sz="2000">
                <a:solidFill>
                  <a:srgbClr val="FFFFFF"/>
                </a:solidFill>
                <a:latin typeface="Helvetica Neue"/>
                <a:ea typeface="Helvetica Neue"/>
                <a:cs typeface="Helvetica Neue"/>
                <a:sym typeface="Helvetica Neue"/>
              </a:rPr>
              <a:t>development with</a:t>
            </a:r>
            <a:r>
              <a:rPr lang="en" sz="2000">
                <a:latin typeface="Helvetica Neue"/>
                <a:ea typeface="Helvetica Neue"/>
                <a:cs typeface="Helvetica Neue"/>
                <a:sym typeface="Helvetica Neue"/>
              </a:rPr>
              <a:t> </a:t>
            </a:r>
            <a:r>
              <a:rPr lang="en" sz="2000" b="1">
                <a:solidFill>
                  <a:srgbClr val="C3CF21"/>
                </a:solidFill>
                <a:latin typeface="Helvetica Neue"/>
                <a:ea typeface="Helvetica Neue"/>
                <a:cs typeface="Helvetica Neue"/>
                <a:sym typeface="Helvetica Neue"/>
              </a:rPr>
              <a:t>multi-modal</a:t>
            </a:r>
            <a:r>
              <a:rPr lang="en" sz="2000">
                <a:latin typeface="Helvetica Neue"/>
                <a:ea typeface="Helvetica Neue"/>
                <a:cs typeface="Helvetica Neue"/>
                <a:sym typeface="Helvetica Neue"/>
              </a:rPr>
              <a:t> </a:t>
            </a:r>
            <a:r>
              <a:rPr lang="en" sz="2000">
                <a:solidFill>
                  <a:srgbClr val="FFFFFF"/>
                </a:solidFill>
                <a:latin typeface="Helvetica Neue"/>
                <a:ea typeface="Helvetica Neue"/>
                <a:cs typeface="Helvetica Neue"/>
                <a:sym typeface="Helvetica Neue"/>
              </a:rPr>
              <a:t>access to jobs,</a:t>
            </a:r>
            <a:r>
              <a:rPr lang="en" sz="2000">
                <a:latin typeface="Helvetica Neue"/>
                <a:ea typeface="Helvetica Neue"/>
                <a:cs typeface="Helvetica Neue"/>
                <a:sym typeface="Helvetica Neue"/>
              </a:rPr>
              <a:t> </a:t>
            </a:r>
            <a:r>
              <a:rPr lang="en" sz="2000" b="1">
                <a:solidFill>
                  <a:srgbClr val="C3CF21"/>
                </a:solidFill>
                <a:latin typeface="Helvetica Neue"/>
                <a:ea typeface="Helvetica Neue"/>
                <a:cs typeface="Helvetica Neue"/>
                <a:sym typeface="Helvetica Neue"/>
              </a:rPr>
              <a:t>neighborhood-serving</a:t>
            </a:r>
            <a:r>
              <a:rPr lang="en" sz="2000">
                <a:latin typeface="Helvetica Neue"/>
                <a:ea typeface="Helvetica Neue"/>
                <a:cs typeface="Helvetica Neue"/>
                <a:sym typeface="Helvetica Neue"/>
              </a:rPr>
              <a:t> </a:t>
            </a:r>
            <a:r>
              <a:rPr lang="en" sz="2000">
                <a:solidFill>
                  <a:srgbClr val="FFFFFF"/>
                </a:solidFill>
                <a:latin typeface="Helvetica Neue"/>
                <a:ea typeface="Helvetica Neue"/>
                <a:cs typeface="Helvetica Neue"/>
                <a:sym typeface="Helvetica Neue"/>
              </a:rPr>
              <a:t>stores, and other amenities that also serve the needs of low- and moderate-income people</a:t>
            </a:r>
            <a:endParaRPr sz="2000">
              <a:solidFill>
                <a:srgbClr val="FFFFFF"/>
              </a:solidFill>
              <a:latin typeface="Helvetica Neue"/>
              <a:ea typeface="Helvetica Neue"/>
              <a:cs typeface="Helvetica Neue"/>
              <a:sym typeface="Helvetica Neue"/>
            </a:endParaRPr>
          </a:p>
        </p:txBody>
      </p:sp>
      <p:sp>
        <p:nvSpPr>
          <p:cNvPr id="939" name="Google Shape;939;p163"/>
          <p:cNvSpPr txBox="1"/>
          <p:nvPr/>
        </p:nvSpPr>
        <p:spPr>
          <a:xfrm>
            <a:off x="0" y="280010"/>
            <a:ext cx="9144000" cy="559500"/>
          </a:xfrm>
          <a:prstGeom prst="rect">
            <a:avLst/>
          </a:prstGeom>
          <a:solidFill>
            <a:srgbClr val="0082C8"/>
          </a:solidFill>
          <a:ln w="9525" cap="flat" cmpd="sng">
            <a:solidFill>
              <a:srgbClr val="3366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Lato"/>
              <a:buNone/>
            </a:pPr>
            <a:r>
              <a:rPr lang="en" sz="3400">
                <a:solidFill>
                  <a:srgbClr val="FFFFFF"/>
                </a:solidFill>
                <a:latin typeface="Helvetica Neue"/>
                <a:ea typeface="Helvetica Neue"/>
                <a:cs typeface="Helvetica Neue"/>
                <a:sym typeface="Helvetica Neue"/>
              </a:rPr>
              <a:t>Equitable TOD Development </a:t>
            </a:r>
            <a:endParaRPr sz="3400" i="0">
              <a:solidFill>
                <a:srgbClr val="FFFFFF"/>
              </a:solidFill>
              <a:latin typeface="Helvetica Neue"/>
              <a:ea typeface="Helvetica Neue"/>
              <a:cs typeface="Helvetica Neue"/>
              <a:sym typeface="Helvetica Neue"/>
            </a:endParaRPr>
          </a:p>
        </p:txBody>
      </p:sp>
      <p:pic>
        <p:nvPicPr>
          <p:cNvPr id="940" name="Google Shape;940;p163"/>
          <p:cNvPicPr preferRelativeResize="0"/>
          <p:nvPr/>
        </p:nvPicPr>
        <p:blipFill>
          <a:blip r:embed="rId3">
            <a:alphaModFix/>
          </a:blip>
          <a:stretch>
            <a:fillRect/>
          </a:stretch>
        </p:blipFill>
        <p:spPr>
          <a:xfrm>
            <a:off x="403650" y="2036650"/>
            <a:ext cx="8428649" cy="2569375"/>
          </a:xfrm>
          <a:prstGeom prst="rect">
            <a:avLst/>
          </a:prstGeom>
          <a:noFill/>
          <a:ln w="19050" cap="flat" cmpd="sng">
            <a:solidFill>
              <a:srgbClr val="ACA196"/>
            </a:solidFill>
            <a:prstDash val="solid"/>
            <a:round/>
            <a:headEnd type="none" w="sm" len="sm"/>
            <a:tailEnd type="none" w="sm" len="sm"/>
          </a:ln>
        </p:spPr>
      </p:pic>
      <p:pic>
        <p:nvPicPr>
          <p:cNvPr id="941" name="Google Shape;941;p163"/>
          <p:cNvPicPr preferRelativeResize="0"/>
          <p:nvPr/>
        </p:nvPicPr>
        <p:blipFill rotWithShape="1">
          <a:blip r:embed="rId4">
            <a:alphaModFix/>
          </a:blip>
          <a:srcRect/>
          <a:stretch/>
        </p:blipFill>
        <p:spPr>
          <a:xfrm>
            <a:off x="7177125" y="4794700"/>
            <a:ext cx="1859801" cy="232475"/>
          </a:xfrm>
          <a:prstGeom prst="rect">
            <a:avLst/>
          </a:prstGeom>
          <a:noFill/>
          <a:ln>
            <a:noFill/>
          </a:ln>
        </p:spPr>
      </p:pic>
      <p:pic>
        <p:nvPicPr>
          <p:cNvPr id="942" name="Google Shape;942;p163"/>
          <p:cNvPicPr preferRelativeResize="0"/>
          <p:nvPr/>
        </p:nvPicPr>
        <p:blipFill rotWithShape="1">
          <a:blip r:embed="rId4">
            <a:alphaModFix/>
          </a:blip>
          <a:srcRect/>
          <a:stretch/>
        </p:blipFill>
        <p:spPr>
          <a:xfrm>
            <a:off x="7177125" y="4794700"/>
            <a:ext cx="1859801" cy="2324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46"/>
        <p:cNvGrpSpPr/>
        <p:nvPr/>
      </p:nvGrpSpPr>
      <p:grpSpPr>
        <a:xfrm>
          <a:off x="0" y="0"/>
          <a:ext cx="0" cy="0"/>
          <a:chOff x="0" y="0"/>
          <a:chExt cx="0" cy="0"/>
        </a:xfrm>
      </p:grpSpPr>
      <p:sp>
        <p:nvSpPr>
          <p:cNvPr id="947" name="Google Shape;947;p164"/>
          <p:cNvSpPr txBox="1">
            <a:spLocks noGrp="1"/>
          </p:cNvSpPr>
          <p:nvPr>
            <p:ph type="title"/>
          </p:nvPr>
        </p:nvSpPr>
        <p:spPr>
          <a:xfrm>
            <a:off x="85050" y="413050"/>
            <a:ext cx="75138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82C8"/>
                </a:solidFill>
                <a:latin typeface="Helvetica Neue"/>
                <a:ea typeface="Helvetica Neue"/>
                <a:cs typeface="Helvetica Neue"/>
                <a:sym typeface="Helvetica Neue"/>
              </a:rPr>
              <a:t>What’s so great about </a:t>
            </a:r>
            <a:r>
              <a:rPr lang="en" b="1">
                <a:solidFill>
                  <a:srgbClr val="FFFFFF"/>
                </a:solidFill>
                <a:latin typeface="Helvetica Neue"/>
                <a:ea typeface="Helvetica Neue"/>
                <a:cs typeface="Helvetica Neue"/>
                <a:sym typeface="Helvetica Neue"/>
              </a:rPr>
              <a:t>equitable</a:t>
            </a:r>
            <a:r>
              <a:rPr lang="en" b="1">
                <a:solidFill>
                  <a:srgbClr val="0082C8"/>
                </a:solidFill>
                <a:latin typeface="Helvetica Neue"/>
                <a:ea typeface="Helvetica Neue"/>
                <a:cs typeface="Helvetica Neue"/>
                <a:sym typeface="Helvetica Neue"/>
              </a:rPr>
              <a:t> TOD?</a:t>
            </a:r>
            <a:endParaRPr b="1">
              <a:solidFill>
                <a:srgbClr val="0082C8"/>
              </a:solidFill>
              <a:latin typeface="Helvetica Neue"/>
              <a:ea typeface="Helvetica Neue"/>
              <a:cs typeface="Helvetica Neue"/>
              <a:sym typeface="Helvetica Neue"/>
            </a:endParaRPr>
          </a:p>
        </p:txBody>
      </p:sp>
      <p:sp>
        <p:nvSpPr>
          <p:cNvPr id="948" name="Google Shape;948;p164"/>
          <p:cNvSpPr txBox="1">
            <a:spLocks noGrp="1"/>
          </p:cNvSpPr>
          <p:nvPr>
            <p:ph type="body" idx="1"/>
          </p:nvPr>
        </p:nvSpPr>
        <p:spPr>
          <a:xfrm>
            <a:off x="85050" y="821425"/>
            <a:ext cx="8973900" cy="3939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C3CF21"/>
                </a:solidFill>
                <a:latin typeface="Helvetica Neue"/>
                <a:ea typeface="Helvetica Neue"/>
                <a:cs typeface="Helvetica Neue"/>
                <a:sym typeface="Helvetica Neue"/>
              </a:rPr>
              <a:t>Organizing development around transit hubs…</a:t>
            </a:r>
            <a:r>
              <a:rPr lang="en" sz="4000" b="1">
                <a:solidFill>
                  <a:srgbClr val="C3CF21"/>
                </a:solidFill>
                <a:latin typeface="Helvetica Neue"/>
                <a:ea typeface="Helvetica Neue"/>
                <a:cs typeface="Helvetica Neue"/>
                <a:sym typeface="Helvetica Neue"/>
              </a:rPr>
              <a:t> </a:t>
            </a:r>
            <a:endParaRPr sz="1700" b="1">
              <a:solidFill>
                <a:srgbClr val="363636"/>
              </a:solidFill>
              <a:latin typeface="Helvetica Neue"/>
              <a:ea typeface="Helvetica Neue"/>
              <a:cs typeface="Helvetica Neue"/>
              <a:sym typeface="Helvetica Neue"/>
            </a:endParaRPr>
          </a:p>
          <a:p>
            <a:pPr marL="0" lvl="0" indent="0" algn="l" rtl="0">
              <a:spcBef>
                <a:spcPts val="1600"/>
              </a:spcBef>
              <a:spcAft>
                <a:spcPts val="0"/>
              </a:spcAft>
              <a:buNone/>
            </a:pPr>
            <a:r>
              <a:rPr lang="en" sz="1700" b="1">
                <a:solidFill>
                  <a:srgbClr val="CCCCCC"/>
                </a:solidFill>
                <a:latin typeface="Helvetica Neue"/>
                <a:ea typeface="Helvetica Neue"/>
                <a:cs typeface="Helvetica Neue"/>
                <a:sym typeface="Helvetica Neue"/>
              </a:rPr>
              <a:t>… reduces household spending on transportation, making housing more affordable.</a:t>
            </a:r>
            <a:endParaRPr sz="1700" b="1">
              <a:solidFill>
                <a:srgbClr val="CCCCCC"/>
              </a:solidFill>
              <a:latin typeface="Helvetica Neue"/>
              <a:ea typeface="Helvetica Neue"/>
              <a:cs typeface="Helvetica Neue"/>
              <a:sym typeface="Helvetica Neue"/>
            </a:endParaRPr>
          </a:p>
          <a:p>
            <a:pPr marL="0" lvl="0" indent="0" algn="l" rtl="0">
              <a:spcBef>
                <a:spcPts val="1600"/>
              </a:spcBef>
              <a:spcAft>
                <a:spcPts val="0"/>
              </a:spcAft>
              <a:buNone/>
            </a:pPr>
            <a:r>
              <a:rPr lang="en" sz="1700" b="1">
                <a:solidFill>
                  <a:srgbClr val="CCCCCC"/>
                </a:solidFill>
                <a:latin typeface="Helvetica Neue"/>
                <a:ea typeface="Helvetica Neue"/>
                <a:cs typeface="Helvetica Neue"/>
                <a:sym typeface="Helvetica Neue"/>
              </a:rPr>
              <a:t>… lowers auto-dependence, congestion, and traffic accidents.</a:t>
            </a:r>
            <a:endParaRPr sz="1700" b="1">
              <a:solidFill>
                <a:srgbClr val="CCCCCC"/>
              </a:solidFill>
              <a:latin typeface="Helvetica Neue"/>
              <a:ea typeface="Helvetica Neue"/>
              <a:cs typeface="Helvetica Neue"/>
              <a:sym typeface="Helvetica Neue"/>
            </a:endParaRPr>
          </a:p>
          <a:p>
            <a:pPr marL="0" lvl="0" indent="0" algn="l" rtl="0">
              <a:spcBef>
                <a:spcPts val="1600"/>
              </a:spcBef>
              <a:spcAft>
                <a:spcPts val="0"/>
              </a:spcAft>
              <a:buNone/>
            </a:pPr>
            <a:r>
              <a:rPr lang="en" sz="1700" b="1">
                <a:solidFill>
                  <a:srgbClr val="CCCCCC"/>
                </a:solidFill>
                <a:latin typeface="Helvetica Neue"/>
                <a:ea typeface="Helvetica Neue"/>
                <a:cs typeface="Helvetica Neue"/>
                <a:sym typeface="Helvetica Neue"/>
              </a:rPr>
              <a:t>… connects residents to better jobs and life services. </a:t>
            </a:r>
            <a:endParaRPr sz="1700" b="1">
              <a:solidFill>
                <a:srgbClr val="CCCCCC"/>
              </a:solidFill>
              <a:latin typeface="Helvetica Neue"/>
              <a:ea typeface="Helvetica Neue"/>
              <a:cs typeface="Helvetica Neue"/>
              <a:sym typeface="Helvetica Neue"/>
            </a:endParaRPr>
          </a:p>
          <a:p>
            <a:pPr marL="0" lvl="0" indent="0" algn="l" rtl="0">
              <a:spcBef>
                <a:spcPts val="1600"/>
              </a:spcBef>
              <a:spcAft>
                <a:spcPts val="0"/>
              </a:spcAft>
              <a:buNone/>
            </a:pPr>
            <a:r>
              <a:rPr lang="en" sz="1700" b="1">
                <a:solidFill>
                  <a:srgbClr val="CCCCCC"/>
                </a:solidFill>
                <a:latin typeface="Helvetica Neue"/>
                <a:ea typeface="Helvetica Neue"/>
                <a:cs typeface="Helvetica Neue"/>
                <a:sym typeface="Helvetica Neue"/>
              </a:rPr>
              <a:t>… lessens environmental impacts of development.   </a:t>
            </a:r>
            <a:endParaRPr sz="1700" b="1">
              <a:solidFill>
                <a:srgbClr val="CCCCCC"/>
              </a:solidFill>
              <a:latin typeface="Helvetica Neue"/>
              <a:ea typeface="Helvetica Neue"/>
              <a:cs typeface="Helvetica Neue"/>
              <a:sym typeface="Helvetica Neue"/>
            </a:endParaRPr>
          </a:p>
          <a:p>
            <a:pPr marL="0" lvl="0" indent="0" algn="l" rtl="0">
              <a:spcBef>
                <a:spcPts val="1600"/>
              </a:spcBef>
              <a:spcAft>
                <a:spcPts val="0"/>
              </a:spcAft>
              <a:buNone/>
            </a:pPr>
            <a:r>
              <a:rPr lang="en" sz="1700" b="1">
                <a:solidFill>
                  <a:srgbClr val="CCCCCC"/>
                </a:solidFill>
                <a:latin typeface="Helvetica Neue"/>
                <a:ea typeface="Helvetica Neue"/>
                <a:cs typeface="Helvetica Neue"/>
                <a:sym typeface="Helvetica Neue"/>
              </a:rPr>
              <a:t>… stimulates economic growth and community</a:t>
            </a:r>
            <a:r>
              <a:rPr lang="en" b="1">
                <a:solidFill>
                  <a:srgbClr val="CCCCCC"/>
                </a:solidFill>
                <a:latin typeface="Helvetica Neue"/>
                <a:ea typeface="Helvetica Neue"/>
                <a:cs typeface="Helvetica Neue"/>
                <a:sym typeface="Helvetica Neue"/>
              </a:rPr>
              <a:t> revitalization.</a:t>
            </a:r>
            <a:r>
              <a:rPr lang="en">
                <a:solidFill>
                  <a:srgbClr val="CCCCCC"/>
                </a:solidFill>
                <a:latin typeface="Helvetica Neue Light"/>
                <a:ea typeface="Helvetica Neue Light"/>
                <a:cs typeface="Helvetica Neue Light"/>
                <a:sym typeface="Helvetica Neue Light"/>
              </a:rPr>
              <a:t> </a:t>
            </a:r>
            <a:endParaRPr>
              <a:solidFill>
                <a:srgbClr val="CCCCCC"/>
              </a:solidFill>
              <a:latin typeface="Helvetica Neue Light"/>
              <a:ea typeface="Helvetica Neue Light"/>
              <a:cs typeface="Helvetica Neue Light"/>
              <a:sym typeface="Helvetica Neue Light"/>
            </a:endParaRPr>
          </a:p>
          <a:p>
            <a:pPr marL="0" lvl="0" indent="0" algn="l" rtl="0">
              <a:spcBef>
                <a:spcPts val="1600"/>
              </a:spcBef>
              <a:spcAft>
                <a:spcPts val="1600"/>
              </a:spcAft>
              <a:buNone/>
            </a:pPr>
            <a:endParaRPr/>
          </a:p>
        </p:txBody>
      </p:sp>
      <p:pic>
        <p:nvPicPr>
          <p:cNvPr id="949" name="Google Shape;949;p164"/>
          <p:cNvPicPr preferRelativeResize="0"/>
          <p:nvPr/>
        </p:nvPicPr>
        <p:blipFill rotWithShape="1">
          <a:blip r:embed="rId3">
            <a:alphaModFix/>
          </a:blip>
          <a:srcRect/>
          <a:stretch/>
        </p:blipFill>
        <p:spPr>
          <a:xfrm>
            <a:off x="6170625" y="4638473"/>
            <a:ext cx="2820975" cy="3526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82C8"/>
        </a:solidFill>
        <a:effectLst/>
      </p:bgPr>
    </p:bg>
    <p:spTree>
      <p:nvGrpSpPr>
        <p:cNvPr id="1" name="Shape 954"/>
        <p:cNvGrpSpPr/>
        <p:nvPr/>
      </p:nvGrpSpPr>
      <p:grpSpPr>
        <a:xfrm>
          <a:off x="0" y="0"/>
          <a:ext cx="0" cy="0"/>
          <a:chOff x="0" y="0"/>
          <a:chExt cx="0" cy="0"/>
        </a:xfrm>
      </p:grpSpPr>
      <p:sp>
        <p:nvSpPr>
          <p:cNvPr id="955" name="Google Shape;955;p165"/>
          <p:cNvSpPr txBox="1">
            <a:spLocks noGrp="1"/>
          </p:cNvSpPr>
          <p:nvPr>
            <p:ph type="ctrTitle"/>
          </p:nvPr>
        </p:nvSpPr>
        <p:spPr>
          <a:xfrm>
            <a:off x="685800" y="1598175"/>
            <a:ext cx="77724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FFFF"/>
              </a:buClr>
              <a:buSzPts val="3959"/>
              <a:buFont typeface="Helvetica Neue Light"/>
              <a:buNone/>
            </a:pPr>
            <a:r>
              <a:rPr lang="en" sz="3959">
                <a:solidFill>
                  <a:srgbClr val="FFFFFF"/>
                </a:solidFill>
              </a:rPr>
              <a:t>Communities are now in a </a:t>
            </a:r>
            <a:r>
              <a:rPr lang="en" sz="4860">
                <a:solidFill>
                  <a:srgbClr val="FFFF00"/>
                </a:solidFill>
              </a:rPr>
              <a:t>ferocious competition </a:t>
            </a:r>
            <a:br>
              <a:rPr lang="en" sz="4860">
                <a:solidFill>
                  <a:srgbClr val="FFFF00"/>
                </a:solidFill>
              </a:rPr>
            </a:br>
            <a:r>
              <a:rPr lang="en" sz="3959">
                <a:solidFill>
                  <a:srgbClr val="FFFFFF"/>
                </a:solidFill>
              </a:rPr>
              <a:t>over </a:t>
            </a:r>
            <a:br>
              <a:rPr lang="en" sz="3959">
                <a:solidFill>
                  <a:srgbClr val="FFFFFF"/>
                </a:solidFill>
              </a:rPr>
            </a:br>
            <a:r>
              <a:rPr lang="en" sz="4860">
                <a:solidFill>
                  <a:srgbClr val="FFFF00"/>
                </a:solidFill>
              </a:rPr>
              <a:t>place</a:t>
            </a:r>
            <a:br>
              <a:rPr lang="en" sz="4860">
                <a:solidFill>
                  <a:srgbClr val="FFFF00"/>
                </a:solidFill>
              </a:rPr>
            </a:br>
            <a:r>
              <a:rPr lang="en" sz="4860">
                <a:solidFill>
                  <a:srgbClr val="FFFF00"/>
                </a:solidFill>
              </a:rPr>
              <a:t> (and private capital)</a:t>
            </a:r>
            <a:br>
              <a:rPr lang="en" sz="4860">
                <a:solidFill>
                  <a:srgbClr val="FFFF00"/>
                </a:solidFill>
              </a:rPr>
            </a:br>
            <a:r>
              <a:rPr lang="en" sz="2160" i="1"/>
              <a:t>(whether they know it or not)</a:t>
            </a:r>
            <a:endParaRPr sz="4860" i="1"/>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82C8"/>
        </a:solidFill>
        <a:effectLst/>
      </p:bgPr>
    </p:bg>
    <p:spTree>
      <p:nvGrpSpPr>
        <p:cNvPr id="1" name="Shape 959"/>
        <p:cNvGrpSpPr/>
        <p:nvPr/>
      </p:nvGrpSpPr>
      <p:grpSpPr>
        <a:xfrm>
          <a:off x="0" y="0"/>
          <a:ext cx="0" cy="0"/>
          <a:chOff x="0" y="0"/>
          <a:chExt cx="0" cy="0"/>
        </a:xfrm>
      </p:grpSpPr>
      <p:sp>
        <p:nvSpPr>
          <p:cNvPr id="960" name="Google Shape;960;p166"/>
          <p:cNvSpPr txBox="1">
            <a:spLocks noGrp="1"/>
          </p:cNvSpPr>
          <p:nvPr>
            <p:ph type="body" idx="4294967295"/>
          </p:nvPr>
        </p:nvSpPr>
        <p:spPr>
          <a:xfrm>
            <a:off x="0" y="1085850"/>
            <a:ext cx="8229600" cy="308610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2220"/>
              <a:buChar char="•"/>
            </a:pPr>
            <a:r>
              <a:rPr lang="en" sz="2220"/>
              <a:t>Popsicle Test – Can you walk home from the store before your popsicle melts?</a:t>
            </a:r>
            <a:endParaRPr/>
          </a:p>
          <a:p>
            <a:pPr marL="228600" lvl="0" indent="-228600" algn="l" rtl="0">
              <a:lnSpc>
                <a:spcPct val="70000"/>
              </a:lnSpc>
              <a:spcBef>
                <a:spcPts val="1000"/>
              </a:spcBef>
              <a:spcAft>
                <a:spcPts val="0"/>
              </a:spcAft>
              <a:buClr>
                <a:schemeClr val="dk1"/>
              </a:buClr>
              <a:buSzPts val="2220"/>
              <a:buChar char="•"/>
            </a:pPr>
            <a:r>
              <a:rPr lang="en" sz="2220"/>
              <a:t>Smooch Test – Is the place comfortable, safe, attractive, and intimate, suitable for a date-night stroll?</a:t>
            </a:r>
            <a:endParaRPr/>
          </a:p>
          <a:p>
            <a:pPr marL="228600" lvl="0" indent="-228600" algn="l" rtl="0">
              <a:lnSpc>
                <a:spcPct val="70000"/>
              </a:lnSpc>
              <a:spcBef>
                <a:spcPts val="1000"/>
              </a:spcBef>
              <a:spcAft>
                <a:spcPts val="0"/>
              </a:spcAft>
              <a:buClr>
                <a:schemeClr val="dk1"/>
              </a:buClr>
              <a:buSzPts val="2220"/>
              <a:buChar char="•"/>
            </a:pPr>
            <a:r>
              <a:rPr lang="en" sz="2220"/>
              <a:t>Kid Test – Can children safely explore a world beyond their own backyards?</a:t>
            </a:r>
            <a:endParaRPr/>
          </a:p>
          <a:p>
            <a:pPr marL="228600" lvl="0" indent="-228600" algn="l" rtl="0">
              <a:lnSpc>
                <a:spcPct val="70000"/>
              </a:lnSpc>
              <a:spcBef>
                <a:spcPts val="1000"/>
              </a:spcBef>
              <a:spcAft>
                <a:spcPts val="0"/>
              </a:spcAft>
              <a:buClr>
                <a:schemeClr val="dk1"/>
              </a:buClr>
              <a:buSzPts val="2220"/>
              <a:buChar char="•"/>
            </a:pPr>
            <a:r>
              <a:rPr lang="en" sz="2220"/>
              <a:t>Seniors Test – Are elder citizens a welcome part of the community? Can they get out and about and get their needs met when driving is no longer an option?</a:t>
            </a:r>
            <a:endParaRPr/>
          </a:p>
          <a:p>
            <a:pPr marL="228600" lvl="0" indent="-228600" algn="l" rtl="0">
              <a:lnSpc>
                <a:spcPct val="70000"/>
              </a:lnSpc>
              <a:spcBef>
                <a:spcPts val="1000"/>
              </a:spcBef>
              <a:spcAft>
                <a:spcPts val="0"/>
              </a:spcAft>
              <a:buClr>
                <a:schemeClr val="dk1"/>
              </a:buClr>
              <a:buSzPts val="2220"/>
              <a:buChar char="•"/>
            </a:pPr>
            <a:r>
              <a:rPr lang="en" sz="2220"/>
              <a:t>Commons Test – Does development contribute to the overall community something greater than what it takes in terms of natural and community resources?</a:t>
            </a:r>
            <a:endParaRPr/>
          </a:p>
          <a:p>
            <a:pPr marL="228600" lvl="0" indent="-87629" algn="l" rtl="0">
              <a:lnSpc>
                <a:spcPct val="70000"/>
              </a:lnSpc>
              <a:spcBef>
                <a:spcPts val="1000"/>
              </a:spcBef>
              <a:spcAft>
                <a:spcPts val="0"/>
              </a:spcAft>
              <a:buClr>
                <a:schemeClr val="dk1"/>
              </a:buClr>
              <a:buSzPts val="2220"/>
              <a:buNone/>
            </a:pPr>
            <a:endParaRPr sz="2220"/>
          </a:p>
        </p:txBody>
      </p:sp>
      <p:sp>
        <p:nvSpPr>
          <p:cNvPr id="961" name="Google Shape;961;p166"/>
          <p:cNvSpPr txBox="1">
            <a:spLocks noGrp="1"/>
          </p:cNvSpPr>
          <p:nvPr>
            <p:ph type="title" idx="4294967295"/>
          </p:nvPr>
        </p:nvSpPr>
        <p:spPr>
          <a:xfrm>
            <a:off x="0" y="445770"/>
            <a:ext cx="9144000" cy="573000"/>
          </a:xfrm>
          <a:prstGeom prst="rect">
            <a:avLst/>
          </a:prstGeom>
          <a:solidFill>
            <a:schemeClr val="dk2"/>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959"/>
              <a:buFont typeface="Calibri"/>
              <a:buNone/>
            </a:pPr>
            <a:r>
              <a:rPr lang="en" sz="3959">
                <a:solidFill>
                  <a:schemeClr val="lt1"/>
                </a:solidFill>
              </a:rPr>
              <a:t>Five Tests of Community*</a:t>
            </a:r>
            <a:endParaRPr/>
          </a:p>
        </p:txBody>
      </p:sp>
      <p:sp>
        <p:nvSpPr>
          <p:cNvPr id="962" name="Google Shape;962;p166"/>
          <p:cNvSpPr txBox="1"/>
          <p:nvPr/>
        </p:nvSpPr>
        <p:spPr>
          <a:xfrm>
            <a:off x="238778" y="4539039"/>
            <a:ext cx="7197600" cy="49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000000"/>
                </a:solidFill>
                <a:latin typeface="Arial"/>
                <a:ea typeface="Arial"/>
                <a:cs typeface="Arial"/>
                <a:sym typeface="Arial"/>
              </a:rPr>
              <a:t>*</a:t>
            </a:r>
            <a:r>
              <a:rPr lang="en" sz="1200">
                <a:solidFill>
                  <a:srgbClr val="000000"/>
                </a:solidFill>
                <a:latin typeface="Arial"/>
                <a:ea typeface="Arial"/>
                <a:cs typeface="Arial"/>
                <a:sym typeface="Arial"/>
              </a:rPr>
              <a:t>from </a:t>
            </a:r>
            <a:r>
              <a:rPr lang="en" sz="1200" i="1">
                <a:solidFill>
                  <a:srgbClr val="000000"/>
                </a:solidFill>
                <a:latin typeface="Arial"/>
                <a:ea typeface="Arial"/>
                <a:cs typeface="Arial"/>
                <a:sym typeface="Arial"/>
              </a:rPr>
              <a:t>Choosing Our Community’s Future, A Citizens Guide to Getting the Most Out of Development</a:t>
            </a:r>
            <a:r>
              <a:rPr lang="en" sz="1200">
                <a:solidFill>
                  <a:srgbClr val="000000"/>
                </a:solidFill>
                <a:latin typeface="Arial"/>
                <a:ea typeface="Arial"/>
                <a:cs typeface="Arial"/>
                <a:sym typeface="Arial"/>
              </a:rPr>
              <a:t>, Smart Growth America, 2005</a:t>
            </a:r>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167"/>
          <p:cNvPicPr preferRelativeResize="0"/>
          <p:nvPr/>
        </p:nvPicPr>
        <p:blipFill rotWithShape="1">
          <a:blip r:embed="rId3">
            <a:alphaModFix/>
          </a:blip>
          <a:srcRect/>
          <a:stretch/>
        </p:blipFill>
        <p:spPr>
          <a:xfrm>
            <a:off x="533789" y="1504950"/>
            <a:ext cx="5945280" cy="3086100"/>
          </a:xfrm>
          <a:prstGeom prst="rect">
            <a:avLst/>
          </a:prstGeom>
          <a:noFill/>
          <a:ln>
            <a:noFill/>
          </a:ln>
        </p:spPr>
      </p:pic>
      <p:sp>
        <p:nvSpPr>
          <p:cNvPr id="969" name="Google Shape;969;p167"/>
          <p:cNvSpPr/>
          <p:nvPr/>
        </p:nvSpPr>
        <p:spPr>
          <a:xfrm>
            <a:off x="533400" y="286000"/>
            <a:ext cx="8422500" cy="6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a:solidFill>
                  <a:srgbClr val="FFFFFF"/>
                </a:solidFill>
                <a:latin typeface="Georgia"/>
                <a:ea typeface="Georgia"/>
                <a:cs typeface="Georgia"/>
                <a:sym typeface="Georgia"/>
              </a:rPr>
              <a:t>“About 10 percent of Americans would like to live in mixed-use small towns [Gateway Cities], but don't.” </a:t>
            </a:r>
            <a:r>
              <a:rPr lang="en" sz="1600">
                <a:solidFill>
                  <a:srgbClr val="FFFFFF"/>
                </a:solidFill>
                <a:latin typeface="Calibri"/>
                <a:ea typeface="Calibri"/>
                <a:cs typeface="Calibri"/>
                <a:sym typeface="Calibri"/>
              </a:rPr>
              <a:t>-- Robert Steuteville</a:t>
            </a:r>
            <a:endParaRPr sz="1600">
              <a:solidFill>
                <a:srgbClr val="FFFFFF"/>
              </a:solidFill>
              <a:latin typeface="Calibri"/>
              <a:ea typeface="Calibri"/>
              <a:cs typeface="Calibri"/>
              <a:sym typeface="Calibri"/>
            </a:endParaRPr>
          </a:p>
        </p:txBody>
      </p:sp>
      <p:pic>
        <p:nvPicPr>
          <p:cNvPr id="970" name="Google Shape;970;p167"/>
          <p:cNvPicPr preferRelativeResize="0"/>
          <p:nvPr/>
        </p:nvPicPr>
        <p:blipFill rotWithShape="1">
          <a:blip r:embed="rId4">
            <a:alphaModFix/>
          </a:blip>
          <a:srcRect/>
          <a:stretch/>
        </p:blipFill>
        <p:spPr>
          <a:xfrm>
            <a:off x="6248400" y="2686115"/>
            <a:ext cx="1600200" cy="1503759"/>
          </a:xfrm>
          <a:prstGeom prst="rect">
            <a:avLst/>
          </a:prstGeom>
          <a:noFill/>
          <a:ln w="9525" cap="flat" cmpd="sng">
            <a:solidFill>
              <a:schemeClr val="dk2"/>
            </a:solidFill>
            <a:prstDash val="dash"/>
            <a:round/>
            <a:headEnd type="none" w="sm" len="sm"/>
            <a:tailEnd type="none" w="sm" len="sm"/>
          </a:ln>
        </p:spPr>
      </p:pic>
      <p:sp>
        <p:nvSpPr>
          <p:cNvPr id="971" name="Google Shape;971;p167"/>
          <p:cNvSpPr/>
          <p:nvPr/>
        </p:nvSpPr>
        <p:spPr>
          <a:xfrm>
            <a:off x="152400" y="2686050"/>
            <a:ext cx="1066800" cy="285900"/>
          </a:xfrm>
          <a:prstGeom prst="rightArrow">
            <a:avLst>
              <a:gd name="adj1" fmla="val 50000"/>
              <a:gd name="adj2" fmla="val 50000"/>
            </a:avLst>
          </a:prstGeom>
          <a:gradFill>
            <a:gsLst>
              <a:gs pos="0">
                <a:srgbClr val="C00000"/>
              </a:gs>
              <a:gs pos="100000">
                <a:srgbClr val="96C0FF"/>
              </a:gs>
            </a:gsLst>
            <a:lin ang="10800025"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2" name="Google Shape;972;p167"/>
          <p:cNvSpPr txBox="1">
            <a:spLocks noGrp="1"/>
          </p:cNvSpPr>
          <p:nvPr>
            <p:ph type="sldNum" idx="12"/>
          </p:nvPr>
        </p:nvSpPr>
        <p:spPr>
          <a:xfrm>
            <a:off x="6553200" y="4767341"/>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FFFFFF"/>
                </a:solidFill>
              </a:rPr>
              <a:t>15</a:t>
            </a:fld>
            <a:endParaRPr>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168" descr="FootTrafficCoverPhoto.jpg"/>
          <p:cNvPicPr preferRelativeResize="0"/>
          <p:nvPr/>
        </p:nvPicPr>
        <p:blipFill rotWithShape="1">
          <a:blip r:embed="rId3">
            <a:alphaModFix/>
          </a:blip>
          <a:srcRect b="15626"/>
          <a:stretch/>
        </p:blipFill>
        <p:spPr>
          <a:xfrm>
            <a:off x="0" y="0"/>
            <a:ext cx="9144000" cy="5143500"/>
          </a:xfrm>
          <a:prstGeom prst="rect">
            <a:avLst/>
          </a:prstGeom>
          <a:noFill/>
          <a:ln>
            <a:noFill/>
          </a:ln>
        </p:spPr>
      </p:pic>
      <p:sp>
        <p:nvSpPr>
          <p:cNvPr id="978" name="Google Shape;978;p168"/>
          <p:cNvSpPr/>
          <p:nvPr/>
        </p:nvSpPr>
        <p:spPr>
          <a:xfrm>
            <a:off x="0" y="4711658"/>
            <a:ext cx="9144000" cy="431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9" name="Google Shape;979;p168" descr="gw_logo-white.eps"/>
          <p:cNvPicPr preferRelativeResize="0"/>
          <p:nvPr/>
        </p:nvPicPr>
        <p:blipFill rotWithShape="1">
          <a:blip r:embed="rId4">
            <a:alphaModFix/>
          </a:blip>
          <a:srcRect/>
          <a:stretch/>
        </p:blipFill>
        <p:spPr>
          <a:xfrm>
            <a:off x="8610699" y="4778210"/>
            <a:ext cx="354410" cy="298733"/>
          </a:xfrm>
          <a:prstGeom prst="rect">
            <a:avLst/>
          </a:prstGeom>
          <a:noFill/>
          <a:ln>
            <a:noFill/>
          </a:ln>
        </p:spPr>
      </p:pic>
      <p:pic>
        <p:nvPicPr>
          <p:cNvPr id="980" name="Google Shape;980;p168"/>
          <p:cNvPicPr preferRelativeResize="0"/>
          <p:nvPr/>
        </p:nvPicPr>
        <p:blipFill rotWithShape="1">
          <a:blip r:embed="rId5">
            <a:alphaModFix/>
          </a:blip>
          <a:srcRect/>
          <a:stretch/>
        </p:blipFill>
        <p:spPr>
          <a:xfrm>
            <a:off x="6497050" y="4829600"/>
            <a:ext cx="1734427" cy="195950"/>
          </a:xfrm>
          <a:prstGeom prst="rect">
            <a:avLst/>
          </a:prstGeom>
          <a:noFill/>
          <a:ln>
            <a:noFill/>
          </a:ln>
        </p:spPr>
      </p:pic>
      <p:pic>
        <p:nvPicPr>
          <p:cNvPr id="981" name="Google Shape;981;p168"/>
          <p:cNvPicPr preferRelativeResize="0"/>
          <p:nvPr/>
        </p:nvPicPr>
        <p:blipFill rotWithShape="1">
          <a:blip r:embed="rId6">
            <a:alphaModFix/>
          </a:blip>
          <a:srcRect/>
          <a:stretch/>
        </p:blipFill>
        <p:spPr>
          <a:xfrm>
            <a:off x="482598" y="1691219"/>
            <a:ext cx="3497582" cy="2811084"/>
          </a:xfrm>
          <a:prstGeom prst="rect">
            <a:avLst/>
          </a:prstGeom>
          <a:noFill/>
          <a:ln>
            <a:noFill/>
          </a:ln>
        </p:spPr>
      </p:pic>
      <p:sp>
        <p:nvSpPr>
          <p:cNvPr id="982" name="Google Shape;982;p168"/>
          <p:cNvSpPr/>
          <p:nvPr/>
        </p:nvSpPr>
        <p:spPr>
          <a:xfrm>
            <a:off x="4673601" y="3960418"/>
            <a:ext cx="3595500" cy="3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3" name="Google Shape;983;p168"/>
          <p:cNvSpPr/>
          <p:nvPr/>
        </p:nvSpPr>
        <p:spPr>
          <a:xfrm>
            <a:off x="4673601" y="3581529"/>
            <a:ext cx="3190500" cy="386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4" name="Google Shape;984;p168"/>
          <p:cNvSpPr/>
          <p:nvPr/>
        </p:nvSpPr>
        <p:spPr>
          <a:xfrm>
            <a:off x="4673601" y="3211113"/>
            <a:ext cx="1949100" cy="3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5" name="Google Shape;985;p168"/>
          <p:cNvSpPr txBox="1"/>
          <p:nvPr/>
        </p:nvSpPr>
        <p:spPr>
          <a:xfrm>
            <a:off x="4677584" y="3294516"/>
            <a:ext cx="3780600" cy="911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Georgia"/>
              <a:buNone/>
            </a:pPr>
            <a:r>
              <a:rPr lang="en" sz="2400">
                <a:solidFill>
                  <a:schemeClr val="dk1"/>
                </a:solidFill>
                <a:latin typeface="Georgia"/>
                <a:ea typeface="Georgia"/>
                <a:cs typeface="Georgia"/>
                <a:sym typeface="Georgia"/>
              </a:rPr>
              <a:t>2019 Ranking</a:t>
            </a:r>
            <a:br>
              <a:rPr lang="en" sz="2400">
                <a:solidFill>
                  <a:schemeClr val="dk1"/>
                </a:solidFill>
                <a:latin typeface="Georgia"/>
                <a:ea typeface="Georgia"/>
                <a:cs typeface="Georgia"/>
                <a:sym typeface="Georgia"/>
              </a:rPr>
            </a:br>
            <a:r>
              <a:rPr lang="en" sz="2400">
                <a:solidFill>
                  <a:schemeClr val="dk1"/>
                </a:solidFill>
                <a:latin typeface="Georgia"/>
                <a:ea typeface="Georgia"/>
                <a:cs typeface="Georgia"/>
                <a:sym typeface="Georgia"/>
              </a:rPr>
              <a:t>Walkable Urbanism in</a:t>
            </a:r>
            <a:br>
              <a:rPr lang="en" sz="2400">
                <a:solidFill>
                  <a:schemeClr val="dk1"/>
                </a:solidFill>
                <a:latin typeface="Georgia"/>
                <a:ea typeface="Georgia"/>
                <a:cs typeface="Georgia"/>
                <a:sym typeface="Georgia"/>
              </a:rPr>
            </a:br>
            <a:r>
              <a:rPr lang="en" sz="2400">
                <a:solidFill>
                  <a:schemeClr val="dk1"/>
                </a:solidFill>
                <a:latin typeface="Georgia"/>
                <a:ea typeface="Georgia"/>
                <a:cs typeface="Georgia"/>
                <a:sym typeface="Georgia"/>
              </a:rPr>
              <a:t>America’s Largest Metros</a:t>
            </a:r>
            <a:endParaRPr sz="2400" i="0" u="none" strike="noStrike" cap="none">
              <a:solidFill>
                <a:schemeClr val="dk1"/>
              </a:solidFill>
              <a:latin typeface="Georgia"/>
              <a:ea typeface="Georgia"/>
              <a:cs typeface="Georgia"/>
              <a:sym typeface="Georgia"/>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89"/>
        <p:cNvGrpSpPr/>
        <p:nvPr/>
      </p:nvGrpSpPr>
      <p:grpSpPr>
        <a:xfrm>
          <a:off x="0" y="0"/>
          <a:ext cx="0" cy="0"/>
          <a:chOff x="0" y="0"/>
          <a:chExt cx="0" cy="0"/>
        </a:xfrm>
      </p:grpSpPr>
      <p:pic>
        <p:nvPicPr>
          <p:cNvPr id="990" name="Google Shape;990;p169" descr="Urban vs Suburban_OldLenses_F-01.jpg"/>
          <p:cNvPicPr preferRelativeResize="0"/>
          <p:nvPr/>
        </p:nvPicPr>
        <p:blipFill rotWithShape="1">
          <a:blip r:embed="rId3">
            <a:alphaModFix/>
          </a:blip>
          <a:srcRect/>
          <a:stretch/>
        </p:blipFill>
        <p:spPr>
          <a:xfrm>
            <a:off x="969632" y="657207"/>
            <a:ext cx="7204760" cy="3621981"/>
          </a:xfrm>
          <a:prstGeom prst="rect">
            <a:avLst/>
          </a:prstGeom>
          <a:noFill/>
          <a:ln>
            <a:noFill/>
          </a:ln>
        </p:spPr>
      </p:pic>
      <p:sp>
        <p:nvSpPr>
          <p:cNvPr id="991" name="Google Shape;991;p169"/>
          <p:cNvSpPr txBox="1">
            <a:spLocks noGrp="1"/>
          </p:cNvSpPr>
          <p:nvPr>
            <p:ph type="title"/>
          </p:nvPr>
        </p:nvSpPr>
        <p:spPr>
          <a:xfrm>
            <a:off x="628650" y="121447"/>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82C8"/>
              </a:buClr>
              <a:buSzPts val="4400"/>
              <a:buFont typeface="Helvetica Neue"/>
              <a:buNone/>
            </a:pPr>
            <a:r>
              <a:rPr lang="en" sz="4000">
                <a:solidFill>
                  <a:srgbClr val="0082C8"/>
                </a:solidFill>
                <a:latin typeface="Helvetica Neue"/>
                <a:ea typeface="Helvetica Neue"/>
                <a:cs typeface="Helvetica Neue"/>
                <a:sym typeface="Helvetica Neue"/>
              </a:rPr>
              <a:t>The Old Dichotomy</a:t>
            </a:r>
            <a:endParaRPr sz="4000"/>
          </a:p>
        </p:txBody>
      </p:sp>
      <p:sp>
        <p:nvSpPr>
          <p:cNvPr id="992" name="Google Shape;992;p169"/>
          <p:cNvSpPr/>
          <p:nvPr/>
        </p:nvSpPr>
        <p:spPr>
          <a:xfrm>
            <a:off x="0" y="4883132"/>
            <a:ext cx="9144000" cy="336600"/>
          </a:xfrm>
          <a:prstGeom prst="rect">
            <a:avLst/>
          </a:prstGeom>
          <a:solidFill>
            <a:srgbClr val="0082C8"/>
          </a:solidFill>
          <a:ln w="12700" cap="flat" cmpd="sng">
            <a:solidFill>
              <a:srgbClr val="0082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3" name="Google Shape;993;p169"/>
          <p:cNvSpPr txBox="1"/>
          <p:nvPr/>
        </p:nvSpPr>
        <p:spPr>
          <a:xfrm>
            <a:off x="1869952" y="3511223"/>
            <a:ext cx="2191500" cy="52620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00" b="1">
                <a:solidFill>
                  <a:schemeClr val="lt1"/>
                </a:solidFill>
                <a:latin typeface="Helvetica Neue"/>
                <a:ea typeface="Helvetica Neue"/>
                <a:cs typeface="Helvetica Neue"/>
                <a:sym typeface="Helvetica Neue"/>
              </a:rPr>
              <a:t>CITY</a:t>
            </a:r>
            <a:endParaRPr/>
          </a:p>
        </p:txBody>
      </p:sp>
      <p:sp>
        <p:nvSpPr>
          <p:cNvPr id="994" name="Google Shape;994;p169"/>
          <p:cNvSpPr txBox="1"/>
          <p:nvPr/>
        </p:nvSpPr>
        <p:spPr>
          <a:xfrm>
            <a:off x="5081754" y="3511223"/>
            <a:ext cx="2191500" cy="52620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00" b="1">
                <a:solidFill>
                  <a:schemeClr val="lt1"/>
                </a:solidFill>
                <a:latin typeface="Helvetica Neue"/>
                <a:ea typeface="Helvetica Neue"/>
                <a:cs typeface="Helvetica Neue"/>
                <a:sym typeface="Helvetica Neue"/>
              </a:rPr>
              <a:t>SUBURBS</a:t>
            </a:r>
            <a:endParaRPr/>
          </a:p>
        </p:txBody>
      </p:sp>
      <p:sp>
        <p:nvSpPr>
          <p:cNvPr id="995" name="Google Shape;995;p169"/>
          <p:cNvSpPr txBox="1"/>
          <p:nvPr/>
        </p:nvSpPr>
        <p:spPr>
          <a:xfrm>
            <a:off x="4061454" y="3511223"/>
            <a:ext cx="1098900" cy="52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00" b="1">
                <a:solidFill>
                  <a:schemeClr val="dk1"/>
                </a:solidFill>
                <a:latin typeface="Helvetica Neue"/>
                <a:ea typeface="Helvetica Neue"/>
                <a:cs typeface="Helvetica Neue"/>
                <a:sym typeface="Helvetica Neue"/>
              </a:rPr>
              <a:t>VS.</a:t>
            </a:r>
            <a:endParaRPr sz="1600" b="1">
              <a:solidFill>
                <a:schemeClr val="dk1"/>
              </a:solidFill>
              <a:latin typeface="Helvetica Neue"/>
              <a:ea typeface="Helvetica Neue"/>
              <a:cs typeface="Helvetica Neue"/>
              <a:sym typeface="Helvetica Neue"/>
            </a:endParaRPr>
          </a:p>
        </p:txBody>
      </p:sp>
      <p:sp>
        <p:nvSpPr>
          <p:cNvPr id="996" name="Google Shape;996;p169"/>
          <p:cNvSpPr txBox="1"/>
          <p:nvPr/>
        </p:nvSpPr>
        <p:spPr>
          <a:xfrm>
            <a:off x="151225" y="4064500"/>
            <a:ext cx="8841600" cy="74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800">
                <a:solidFill>
                  <a:srgbClr val="D9D9D9"/>
                </a:solidFill>
                <a:latin typeface="Helvetica Neue Light"/>
                <a:ea typeface="Helvetica Neue Light"/>
                <a:cs typeface="Helvetica Neue Light"/>
                <a:sym typeface="Helvetica Neue Light"/>
              </a:rPr>
              <a:t>If a place isn’t in a city, it’s a suburb </a:t>
            </a:r>
            <a:endParaRPr>
              <a:solidFill>
                <a:srgbClr val="D9D9D9"/>
              </a:solidFill>
            </a:endParaRPr>
          </a:p>
          <a:p>
            <a:pPr marL="0" marR="0" lvl="0" indent="0" algn="ctr" rtl="0">
              <a:spcBef>
                <a:spcPts val="0"/>
              </a:spcBef>
              <a:spcAft>
                <a:spcPts val="0"/>
              </a:spcAft>
              <a:buNone/>
            </a:pPr>
            <a:r>
              <a:rPr lang="en" sz="2000">
                <a:solidFill>
                  <a:srgbClr val="D9D9D9"/>
                </a:solidFill>
                <a:latin typeface="Helvetica Neue Light"/>
                <a:ea typeface="Helvetica Neue Light"/>
                <a:cs typeface="Helvetica Neue Light"/>
                <a:sym typeface="Helvetica Neue Light"/>
              </a:rPr>
              <a:t>(unless it’s rural).</a:t>
            </a:r>
            <a:endParaRPr>
              <a:solidFill>
                <a:srgbClr val="D9D9D9"/>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1" name="Google Shape;1001;p170" descr="Urban vs Suburban_NewLenses_F-01.jpg"/>
          <p:cNvPicPr preferRelativeResize="0"/>
          <p:nvPr/>
        </p:nvPicPr>
        <p:blipFill rotWithShape="1">
          <a:blip r:embed="rId3">
            <a:alphaModFix/>
          </a:blip>
          <a:srcRect/>
          <a:stretch/>
        </p:blipFill>
        <p:spPr>
          <a:xfrm>
            <a:off x="969264" y="522149"/>
            <a:ext cx="7202855" cy="3621024"/>
          </a:xfrm>
          <a:prstGeom prst="rect">
            <a:avLst/>
          </a:prstGeom>
          <a:noFill/>
          <a:ln>
            <a:noFill/>
          </a:ln>
        </p:spPr>
      </p:pic>
      <p:sp>
        <p:nvSpPr>
          <p:cNvPr id="1002" name="Google Shape;1002;p170"/>
          <p:cNvSpPr txBox="1">
            <a:spLocks noGrp="1"/>
          </p:cNvSpPr>
          <p:nvPr>
            <p:ph type="title"/>
          </p:nvPr>
        </p:nvSpPr>
        <p:spPr>
          <a:xfrm>
            <a:off x="628650" y="112986"/>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82C8"/>
              </a:buClr>
              <a:buSzPts val="4400"/>
              <a:buFont typeface="Helvetica Neue"/>
              <a:buNone/>
            </a:pPr>
            <a:r>
              <a:rPr lang="en">
                <a:solidFill>
                  <a:srgbClr val="0082C8"/>
                </a:solidFill>
                <a:latin typeface="Helvetica Neue"/>
                <a:ea typeface="Helvetica Neue"/>
                <a:cs typeface="Helvetica Neue"/>
                <a:sym typeface="Helvetica Neue"/>
              </a:rPr>
              <a:t>It’s Time for New Lenses</a:t>
            </a:r>
            <a:endParaRPr/>
          </a:p>
        </p:txBody>
      </p:sp>
      <p:sp>
        <p:nvSpPr>
          <p:cNvPr id="1003" name="Google Shape;1003;p170"/>
          <p:cNvSpPr/>
          <p:nvPr/>
        </p:nvSpPr>
        <p:spPr>
          <a:xfrm>
            <a:off x="0" y="4806932"/>
            <a:ext cx="9144000" cy="336600"/>
          </a:xfrm>
          <a:prstGeom prst="rect">
            <a:avLst/>
          </a:prstGeom>
          <a:solidFill>
            <a:srgbClr val="0082C8"/>
          </a:solidFill>
          <a:ln w="12700" cap="flat" cmpd="sng">
            <a:solidFill>
              <a:srgbClr val="0082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4" name="Google Shape;1004;p170"/>
          <p:cNvSpPr txBox="1"/>
          <p:nvPr/>
        </p:nvSpPr>
        <p:spPr>
          <a:xfrm>
            <a:off x="1869952" y="3274161"/>
            <a:ext cx="2191500" cy="637200"/>
          </a:xfrm>
          <a:prstGeom prst="rect">
            <a:avLst/>
          </a:prstGeom>
          <a:solidFill>
            <a:srgbClr val="00994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b="1">
                <a:solidFill>
                  <a:schemeClr val="lt1"/>
                </a:solidFill>
                <a:latin typeface="Helvetica Neue"/>
                <a:ea typeface="Helvetica Neue"/>
                <a:cs typeface="Helvetica Neue"/>
                <a:sym typeface="Helvetica Neue"/>
              </a:rPr>
              <a:t>WALKABLE URBAN</a:t>
            </a:r>
            <a:endParaRPr/>
          </a:p>
        </p:txBody>
      </p:sp>
      <p:sp>
        <p:nvSpPr>
          <p:cNvPr id="1005" name="Google Shape;1005;p170"/>
          <p:cNvSpPr txBox="1"/>
          <p:nvPr/>
        </p:nvSpPr>
        <p:spPr>
          <a:xfrm>
            <a:off x="5081754" y="3274161"/>
            <a:ext cx="2191500" cy="637200"/>
          </a:xfrm>
          <a:prstGeom prst="rect">
            <a:avLst/>
          </a:prstGeom>
          <a:solidFill>
            <a:srgbClr val="FDBB3A"/>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b="1">
                <a:solidFill>
                  <a:schemeClr val="lt1"/>
                </a:solidFill>
                <a:latin typeface="Helvetica Neue"/>
                <a:ea typeface="Helvetica Neue"/>
                <a:cs typeface="Helvetica Neue"/>
                <a:sym typeface="Helvetica Neue"/>
              </a:rPr>
              <a:t>DRIVABLE </a:t>
            </a:r>
            <a:endParaRPr/>
          </a:p>
          <a:p>
            <a:pPr marL="0" marR="0" lvl="0" indent="0" algn="ctr" rtl="0">
              <a:spcBef>
                <a:spcPts val="0"/>
              </a:spcBef>
              <a:spcAft>
                <a:spcPts val="0"/>
              </a:spcAft>
              <a:buNone/>
            </a:pPr>
            <a:r>
              <a:rPr lang="en" sz="2000" b="1">
                <a:solidFill>
                  <a:schemeClr val="lt1"/>
                </a:solidFill>
                <a:latin typeface="Helvetica Neue"/>
                <a:ea typeface="Helvetica Neue"/>
                <a:cs typeface="Helvetica Neue"/>
                <a:sym typeface="Helvetica Neue"/>
              </a:rPr>
              <a:t>SUB-URBAN</a:t>
            </a:r>
            <a:endParaRPr/>
          </a:p>
        </p:txBody>
      </p:sp>
      <p:sp>
        <p:nvSpPr>
          <p:cNvPr id="1006" name="Google Shape;1006;p170"/>
          <p:cNvSpPr txBox="1"/>
          <p:nvPr/>
        </p:nvSpPr>
        <p:spPr>
          <a:xfrm>
            <a:off x="4061454" y="3274166"/>
            <a:ext cx="1098900" cy="52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00" b="1">
                <a:solidFill>
                  <a:schemeClr val="dk1"/>
                </a:solidFill>
                <a:latin typeface="Helvetica Neue"/>
                <a:ea typeface="Helvetica Neue"/>
                <a:cs typeface="Helvetica Neue"/>
                <a:sym typeface="Helvetica Neue"/>
              </a:rPr>
              <a:t>VS.</a:t>
            </a:r>
            <a:endParaRPr sz="1600" b="1">
              <a:solidFill>
                <a:schemeClr val="dk1"/>
              </a:solidFill>
              <a:latin typeface="Helvetica Neue"/>
              <a:ea typeface="Helvetica Neue"/>
              <a:cs typeface="Helvetica Neue"/>
              <a:sym typeface="Helvetica Neue"/>
            </a:endParaRPr>
          </a:p>
        </p:txBody>
      </p:sp>
      <p:sp>
        <p:nvSpPr>
          <p:cNvPr id="1007" name="Google Shape;1007;p170"/>
          <p:cNvSpPr txBox="1"/>
          <p:nvPr/>
        </p:nvSpPr>
        <p:spPr>
          <a:xfrm>
            <a:off x="352350" y="4060650"/>
            <a:ext cx="8439300" cy="76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a:solidFill>
                  <a:srgbClr val="0082C8"/>
                </a:solidFill>
                <a:latin typeface="Helvetica Neue Light"/>
                <a:ea typeface="Helvetica Neue Light"/>
                <a:cs typeface="Helvetica Neue Light"/>
                <a:sym typeface="Helvetica Neue Light"/>
              </a:rPr>
              <a:t>Both of these environments can be found in a city, </a:t>
            </a:r>
            <a:endParaRPr sz="2400">
              <a:solidFill>
                <a:srgbClr val="0082C8"/>
              </a:solidFill>
              <a:latin typeface="Helvetica Neue Light"/>
              <a:ea typeface="Helvetica Neue Light"/>
              <a:cs typeface="Helvetica Neue Light"/>
              <a:sym typeface="Helvetica Neue Light"/>
            </a:endParaRPr>
          </a:p>
          <a:p>
            <a:pPr marL="0" marR="0" lvl="0" indent="0" algn="ctr" rtl="0">
              <a:spcBef>
                <a:spcPts val="0"/>
              </a:spcBef>
              <a:spcAft>
                <a:spcPts val="0"/>
              </a:spcAft>
              <a:buNone/>
            </a:pPr>
            <a:r>
              <a:rPr lang="en" sz="2400">
                <a:solidFill>
                  <a:srgbClr val="0082C8"/>
                </a:solidFill>
                <a:latin typeface="Helvetica Neue Light"/>
                <a:ea typeface="Helvetica Neue Light"/>
                <a:cs typeface="Helvetica Neue Light"/>
                <a:sym typeface="Helvetica Neue Light"/>
              </a:rPr>
              <a:t>a suburb, or a rural area.</a:t>
            </a:r>
            <a:endParaRPr sz="2400">
              <a:latin typeface="Helvetica Neue Light"/>
              <a:ea typeface="Helvetica Neue Light"/>
              <a:cs typeface="Helvetica Neue Light"/>
              <a:sym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12"/>
        <p:cNvGrpSpPr/>
        <p:nvPr/>
      </p:nvGrpSpPr>
      <p:grpSpPr>
        <a:xfrm>
          <a:off x="0" y="0"/>
          <a:ext cx="0" cy="0"/>
          <a:chOff x="0" y="0"/>
          <a:chExt cx="0" cy="0"/>
        </a:xfrm>
      </p:grpSpPr>
      <p:sp>
        <p:nvSpPr>
          <p:cNvPr id="1013" name="Google Shape;1013;p171"/>
          <p:cNvSpPr/>
          <p:nvPr/>
        </p:nvSpPr>
        <p:spPr>
          <a:xfrm>
            <a:off x="4896105" y="1128608"/>
            <a:ext cx="1954500" cy="1597200"/>
          </a:xfrm>
          <a:prstGeom prst="rect">
            <a:avLst/>
          </a:prstGeom>
          <a:solidFill>
            <a:srgbClr val="008000"/>
          </a:solidFill>
          <a:ln>
            <a:noFill/>
          </a:ln>
          <a:effectLst>
            <a:outerShdw blurRad="50800" dist="38100" dir="2700000">
              <a:srgbClr val="000000">
                <a:alpha val="427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9944"/>
              </a:solidFill>
              <a:latin typeface="Arial"/>
              <a:ea typeface="Arial"/>
              <a:cs typeface="Arial"/>
              <a:sym typeface="Arial"/>
            </a:endParaRPr>
          </a:p>
        </p:txBody>
      </p:sp>
      <p:pic>
        <p:nvPicPr>
          <p:cNvPr id="1014" name="Google Shape;1014;p171" descr="IMG_9817 copy_forPPT.jpg"/>
          <p:cNvPicPr preferRelativeResize="0"/>
          <p:nvPr/>
        </p:nvPicPr>
        <p:blipFill rotWithShape="1">
          <a:blip r:embed="rId3">
            <a:alphaModFix/>
          </a:blip>
          <a:srcRect/>
          <a:stretch/>
        </p:blipFill>
        <p:spPr>
          <a:xfrm>
            <a:off x="4891359" y="1128611"/>
            <a:ext cx="1956816" cy="1154259"/>
          </a:xfrm>
          <a:prstGeom prst="rect">
            <a:avLst/>
          </a:prstGeom>
          <a:noFill/>
          <a:ln>
            <a:noFill/>
          </a:ln>
        </p:spPr>
      </p:pic>
      <p:sp>
        <p:nvSpPr>
          <p:cNvPr id="1015" name="Google Shape;1015;p171"/>
          <p:cNvSpPr/>
          <p:nvPr/>
        </p:nvSpPr>
        <p:spPr>
          <a:xfrm>
            <a:off x="7003084" y="2882899"/>
            <a:ext cx="1954500" cy="1600200"/>
          </a:xfrm>
          <a:prstGeom prst="rect">
            <a:avLst/>
          </a:prstGeom>
          <a:solidFill>
            <a:schemeClr val="accent2">
              <a:alpha val="78820"/>
            </a:schemeClr>
          </a:solidFill>
          <a:ln>
            <a:noFill/>
          </a:ln>
          <a:effectLst>
            <a:outerShdw blurRad="50800" dist="38100" dir="2700000">
              <a:srgbClr val="000000">
                <a:alpha val="427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16" name="Google Shape;1016;p171"/>
          <p:cNvSpPr/>
          <p:nvPr/>
        </p:nvSpPr>
        <p:spPr>
          <a:xfrm>
            <a:off x="4896105" y="2882899"/>
            <a:ext cx="1954500" cy="1600200"/>
          </a:xfrm>
          <a:prstGeom prst="rect">
            <a:avLst/>
          </a:prstGeom>
          <a:solidFill>
            <a:srgbClr val="00608C"/>
          </a:solidFill>
          <a:ln>
            <a:noFill/>
          </a:ln>
          <a:effectLst>
            <a:outerShdw blurRad="50800" dist="38100" dir="2700000">
              <a:srgbClr val="000000">
                <a:alpha val="427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17" name="Google Shape;1017;p171"/>
          <p:cNvSpPr/>
          <p:nvPr/>
        </p:nvSpPr>
        <p:spPr>
          <a:xfrm>
            <a:off x="7003084" y="1128608"/>
            <a:ext cx="1954500" cy="1597200"/>
          </a:xfrm>
          <a:prstGeom prst="rect">
            <a:avLst/>
          </a:prstGeom>
          <a:solidFill>
            <a:schemeClr val="accent1">
              <a:alpha val="84710"/>
            </a:schemeClr>
          </a:solidFill>
          <a:ln>
            <a:noFill/>
          </a:ln>
          <a:effectLst>
            <a:outerShdw blurRad="50800" dist="38100" dir="2700000">
              <a:srgbClr val="000000">
                <a:alpha val="427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018" name="Google Shape;1018;p171" descr="stock-photo-21512418-houses-seen-from-above.jpg"/>
          <p:cNvPicPr preferRelativeResize="0"/>
          <p:nvPr/>
        </p:nvPicPr>
        <p:blipFill rotWithShape="1">
          <a:blip r:embed="rId4">
            <a:alphaModFix/>
          </a:blip>
          <a:srcRect/>
          <a:stretch/>
        </p:blipFill>
        <p:spPr>
          <a:xfrm>
            <a:off x="7003084" y="2882990"/>
            <a:ext cx="1954648" cy="1155019"/>
          </a:xfrm>
          <a:prstGeom prst="rect">
            <a:avLst/>
          </a:prstGeom>
          <a:noFill/>
          <a:ln>
            <a:noFill/>
          </a:ln>
        </p:spPr>
      </p:pic>
      <p:pic>
        <p:nvPicPr>
          <p:cNvPr id="1019" name="Google Shape;1019;p171" descr="whiteflint2.jpg"/>
          <p:cNvPicPr preferRelativeResize="0"/>
          <p:nvPr/>
        </p:nvPicPr>
        <p:blipFill rotWithShape="1">
          <a:blip r:embed="rId5">
            <a:alphaModFix/>
          </a:blip>
          <a:srcRect/>
          <a:stretch/>
        </p:blipFill>
        <p:spPr>
          <a:xfrm>
            <a:off x="4896103" y="2882990"/>
            <a:ext cx="1954650" cy="1150693"/>
          </a:xfrm>
          <a:prstGeom prst="rect">
            <a:avLst/>
          </a:prstGeom>
          <a:noFill/>
          <a:ln>
            <a:noFill/>
          </a:ln>
        </p:spPr>
      </p:pic>
      <p:pic>
        <p:nvPicPr>
          <p:cNvPr id="1020" name="Google Shape;1020;p171"/>
          <p:cNvPicPr preferRelativeResize="0"/>
          <p:nvPr/>
        </p:nvPicPr>
        <p:blipFill rotWithShape="1">
          <a:blip r:embed="rId6">
            <a:alphaModFix/>
          </a:blip>
          <a:srcRect/>
          <a:stretch/>
        </p:blipFill>
        <p:spPr>
          <a:xfrm>
            <a:off x="9915625" y="3145550"/>
            <a:ext cx="1879200" cy="4114799"/>
          </a:xfrm>
          <a:prstGeom prst="rect">
            <a:avLst/>
          </a:prstGeom>
          <a:noFill/>
          <a:ln>
            <a:noFill/>
          </a:ln>
        </p:spPr>
      </p:pic>
      <p:cxnSp>
        <p:nvCxnSpPr>
          <p:cNvPr id="1021" name="Google Shape;1021;p171"/>
          <p:cNvCxnSpPr/>
          <p:nvPr/>
        </p:nvCxnSpPr>
        <p:spPr>
          <a:xfrm rot="5400000">
            <a:off x="4971652" y="2621294"/>
            <a:ext cx="3909000" cy="1500"/>
          </a:xfrm>
          <a:prstGeom prst="straightConnector1">
            <a:avLst/>
          </a:prstGeom>
          <a:noFill/>
          <a:ln w="9525" cap="flat" cmpd="sng">
            <a:solidFill>
              <a:srgbClr val="7F7F7F"/>
            </a:solidFill>
            <a:prstDash val="dot"/>
            <a:round/>
            <a:headEnd type="none" w="sm" len="sm"/>
            <a:tailEnd type="none" w="sm" len="sm"/>
          </a:ln>
        </p:spPr>
      </p:cxnSp>
      <p:pic>
        <p:nvPicPr>
          <p:cNvPr id="1022" name="Google Shape;1022;p171" descr="Car.pdf"/>
          <p:cNvPicPr preferRelativeResize="0"/>
          <p:nvPr/>
        </p:nvPicPr>
        <p:blipFill rotWithShape="1">
          <a:blip r:embed="rId7">
            <a:alphaModFix/>
          </a:blip>
          <a:srcRect/>
          <a:stretch/>
        </p:blipFill>
        <p:spPr>
          <a:xfrm>
            <a:off x="3361707" y="3145561"/>
            <a:ext cx="1642092" cy="1123529"/>
          </a:xfrm>
          <a:prstGeom prst="rect">
            <a:avLst/>
          </a:prstGeom>
          <a:noFill/>
          <a:ln>
            <a:noFill/>
          </a:ln>
        </p:spPr>
      </p:pic>
      <p:pic>
        <p:nvPicPr>
          <p:cNvPr id="1023" name="Google Shape;1023;p171" descr="Walker.pdf"/>
          <p:cNvPicPr preferRelativeResize="0"/>
          <p:nvPr/>
        </p:nvPicPr>
        <p:blipFill rotWithShape="1">
          <a:blip r:embed="rId8">
            <a:alphaModFix/>
          </a:blip>
          <a:srcRect/>
          <a:stretch/>
        </p:blipFill>
        <p:spPr>
          <a:xfrm>
            <a:off x="3391165" y="1115800"/>
            <a:ext cx="1583163" cy="1083200"/>
          </a:xfrm>
          <a:prstGeom prst="rect">
            <a:avLst/>
          </a:prstGeom>
          <a:noFill/>
          <a:ln>
            <a:noFill/>
          </a:ln>
        </p:spPr>
      </p:pic>
      <p:cxnSp>
        <p:nvCxnSpPr>
          <p:cNvPr id="1024" name="Google Shape;1024;p171"/>
          <p:cNvCxnSpPr/>
          <p:nvPr/>
        </p:nvCxnSpPr>
        <p:spPr>
          <a:xfrm>
            <a:off x="389450" y="4132775"/>
            <a:ext cx="2667000" cy="1500"/>
          </a:xfrm>
          <a:prstGeom prst="straightConnector1">
            <a:avLst/>
          </a:prstGeom>
          <a:noFill/>
          <a:ln w="9525" cap="flat" cmpd="sng">
            <a:solidFill>
              <a:schemeClr val="accent1"/>
            </a:solidFill>
            <a:prstDash val="solid"/>
            <a:round/>
            <a:headEnd type="none" w="sm" len="sm"/>
            <a:tailEnd type="none" w="sm" len="sm"/>
          </a:ln>
        </p:spPr>
      </p:cxnSp>
      <p:sp>
        <p:nvSpPr>
          <p:cNvPr id="1025" name="Google Shape;1025;p171"/>
          <p:cNvSpPr txBox="1"/>
          <p:nvPr/>
        </p:nvSpPr>
        <p:spPr>
          <a:xfrm>
            <a:off x="3031066" y="2258767"/>
            <a:ext cx="2209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944"/>
              </a:buClr>
              <a:buSzPts val="1200"/>
              <a:buFont typeface="Arial"/>
              <a:buNone/>
            </a:pPr>
            <a:r>
              <a:rPr lang="en" sz="1200" b="1" i="0" u="none" strike="noStrike" cap="none">
                <a:solidFill>
                  <a:srgbClr val="009944"/>
                </a:solidFill>
                <a:latin typeface="Arial"/>
                <a:ea typeface="Arial"/>
                <a:cs typeface="Arial"/>
                <a:sym typeface="Arial"/>
              </a:rPr>
              <a:t>WALKABLE </a:t>
            </a:r>
            <a:br>
              <a:rPr lang="en" sz="1200" b="1" i="0" u="none" strike="noStrike" cap="none">
                <a:solidFill>
                  <a:srgbClr val="009944"/>
                </a:solidFill>
                <a:latin typeface="Arial"/>
                <a:ea typeface="Arial"/>
                <a:cs typeface="Arial"/>
                <a:sym typeface="Arial"/>
              </a:rPr>
            </a:br>
            <a:r>
              <a:rPr lang="en" sz="1200" b="1" i="0" u="none" strike="noStrike" cap="none">
                <a:solidFill>
                  <a:srgbClr val="009944"/>
                </a:solidFill>
                <a:latin typeface="Arial"/>
                <a:ea typeface="Arial"/>
                <a:cs typeface="Arial"/>
                <a:sym typeface="Arial"/>
              </a:rPr>
              <a:t>URBAN</a:t>
            </a:r>
            <a:endParaRPr sz="1200" b="1" i="0" u="none" strike="noStrike" cap="none">
              <a:solidFill>
                <a:srgbClr val="009944"/>
              </a:solidFill>
              <a:latin typeface="Arial"/>
              <a:ea typeface="Arial"/>
              <a:cs typeface="Arial"/>
              <a:sym typeface="Arial"/>
            </a:endParaRPr>
          </a:p>
        </p:txBody>
      </p:sp>
      <p:sp>
        <p:nvSpPr>
          <p:cNvPr id="1026" name="Google Shape;1026;p171"/>
          <p:cNvSpPr txBox="1"/>
          <p:nvPr/>
        </p:nvSpPr>
        <p:spPr>
          <a:xfrm>
            <a:off x="3031066" y="4079100"/>
            <a:ext cx="2209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80BB"/>
              </a:buClr>
              <a:buSzPts val="1200"/>
              <a:buFont typeface="Arial"/>
              <a:buNone/>
            </a:pPr>
            <a:r>
              <a:rPr lang="en" sz="1200" b="1" i="0" u="none" strike="noStrike" cap="none">
                <a:solidFill>
                  <a:srgbClr val="0080BB"/>
                </a:solidFill>
                <a:latin typeface="Arial"/>
                <a:ea typeface="Arial"/>
                <a:cs typeface="Arial"/>
                <a:sym typeface="Arial"/>
              </a:rPr>
              <a:t>DRIVABLE</a:t>
            </a:r>
            <a:br>
              <a:rPr lang="en" sz="1200" b="1" i="0" u="none" strike="noStrike" cap="none">
                <a:solidFill>
                  <a:srgbClr val="0080BB"/>
                </a:solidFill>
                <a:latin typeface="Arial"/>
                <a:ea typeface="Arial"/>
                <a:cs typeface="Arial"/>
                <a:sym typeface="Arial"/>
              </a:rPr>
            </a:br>
            <a:r>
              <a:rPr lang="en" sz="1200" b="1" i="0" u="none" strike="noStrike" cap="none">
                <a:solidFill>
                  <a:srgbClr val="0080BB"/>
                </a:solidFill>
                <a:latin typeface="Arial"/>
                <a:ea typeface="Arial"/>
                <a:cs typeface="Arial"/>
                <a:sym typeface="Arial"/>
              </a:rPr>
              <a:t>SUB-URBAN</a:t>
            </a:r>
            <a:endParaRPr sz="1200" b="1" i="0" u="none" strike="noStrike" cap="none">
              <a:solidFill>
                <a:srgbClr val="0080BB"/>
              </a:solidFill>
              <a:latin typeface="Arial"/>
              <a:ea typeface="Arial"/>
              <a:cs typeface="Arial"/>
              <a:sym typeface="Arial"/>
            </a:endParaRPr>
          </a:p>
        </p:txBody>
      </p:sp>
      <p:sp>
        <p:nvSpPr>
          <p:cNvPr id="1027" name="Google Shape;1027;p171"/>
          <p:cNvSpPr txBox="1"/>
          <p:nvPr/>
        </p:nvSpPr>
        <p:spPr>
          <a:xfrm>
            <a:off x="4896118" y="2258677"/>
            <a:ext cx="1970400" cy="44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Arial"/>
              <a:buNone/>
            </a:pPr>
            <a:r>
              <a:rPr lang="en" sz="1200" b="1" i="0" u="none" strike="noStrike" cap="none">
                <a:solidFill>
                  <a:srgbClr val="FFFFFF"/>
                </a:solidFill>
                <a:latin typeface="Arial"/>
                <a:ea typeface="Arial"/>
                <a:cs typeface="Arial"/>
                <a:sym typeface="Arial"/>
              </a:rPr>
              <a:t>WALKUP:</a:t>
            </a:r>
            <a:br>
              <a:rPr lang="en" sz="1200" b="1" i="0" u="none" strike="noStrike" cap="none">
                <a:solidFill>
                  <a:srgbClr val="FFFFFF"/>
                </a:solidFill>
                <a:latin typeface="Arial"/>
                <a:ea typeface="Arial"/>
                <a:cs typeface="Arial"/>
                <a:sym typeface="Arial"/>
              </a:rPr>
            </a:br>
            <a:r>
              <a:rPr lang="en" sz="1100" b="0" i="0" u="none" strike="noStrike" cap="none">
                <a:solidFill>
                  <a:srgbClr val="FFFFFF"/>
                </a:solidFill>
                <a:latin typeface="Arial"/>
                <a:ea typeface="Arial"/>
                <a:cs typeface="Arial"/>
                <a:sym typeface="Arial"/>
              </a:rPr>
              <a:t>Metro Area Acreage: 1%</a:t>
            </a:r>
            <a:endParaRPr sz="1100" b="0" i="0" u="none" strike="noStrike" cap="none">
              <a:solidFill>
                <a:srgbClr val="FFFFFF"/>
              </a:solidFill>
              <a:latin typeface="Arial"/>
              <a:ea typeface="Arial"/>
              <a:cs typeface="Arial"/>
              <a:sym typeface="Arial"/>
            </a:endParaRPr>
          </a:p>
        </p:txBody>
      </p:sp>
      <p:sp>
        <p:nvSpPr>
          <p:cNvPr id="1028" name="Google Shape;1028;p171"/>
          <p:cNvSpPr txBox="1"/>
          <p:nvPr/>
        </p:nvSpPr>
        <p:spPr>
          <a:xfrm>
            <a:off x="4896118" y="4043259"/>
            <a:ext cx="1970400" cy="44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Arial"/>
              <a:buNone/>
            </a:pPr>
            <a:r>
              <a:rPr lang="en" sz="1200" b="1" i="0" u="none" strike="noStrike" cap="none">
                <a:solidFill>
                  <a:srgbClr val="FFFFFF"/>
                </a:solidFill>
                <a:latin typeface="Arial"/>
                <a:ea typeface="Arial"/>
                <a:cs typeface="Arial"/>
                <a:sym typeface="Arial"/>
              </a:rPr>
              <a:t>EDGE CITY</a:t>
            </a:r>
            <a:br>
              <a:rPr lang="en" sz="1200" b="1" i="0" u="none" strike="noStrike" cap="none">
                <a:solidFill>
                  <a:srgbClr val="FFFFFF"/>
                </a:solidFill>
                <a:latin typeface="Arial"/>
                <a:ea typeface="Arial"/>
                <a:cs typeface="Arial"/>
                <a:sym typeface="Arial"/>
              </a:rPr>
            </a:br>
            <a:r>
              <a:rPr lang="en" sz="1100" b="0" i="0" u="none" strike="noStrike" cap="none">
                <a:solidFill>
                  <a:srgbClr val="FFFFFF"/>
                </a:solidFill>
                <a:latin typeface="Arial"/>
                <a:ea typeface="Arial"/>
                <a:cs typeface="Arial"/>
                <a:sym typeface="Arial"/>
              </a:rPr>
              <a:t>Metro Area Acreage: 3-4%</a:t>
            </a:r>
            <a:endParaRPr sz="1100" b="0" i="0" u="none" strike="noStrike" cap="none">
              <a:solidFill>
                <a:srgbClr val="FFFFFF"/>
              </a:solidFill>
              <a:latin typeface="Arial"/>
              <a:ea typeface="Arial"/>
              <a:cs typeface="Arial"/>
              <a:sym typeface="Arial"/>
            </a:endParaRPr>
          </a:p>
        </p:txBody>
      </p:sp>
      <p:sp>
        <p:nvSpPr>
          <p:cNvPr id="1029" name="Google Shape;1029;p171"/>
          <p:cNvSpPr txBox="1"/>
          <p:nvPr/>
        </p:nvSpPr>
        <p:spPr>
          <a:xfrm>
            <a:off x="7004333" y="2258677"/>
            <a:ext cx="1970400" cy="44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Arial"/>
              <a:buNone/>
            </a:pPr>
            <a:r>
              <a:rPr lang="en" sz="1200" b="1" i="0" u="none" strike="noStrike" cap="none">
                <a:solidFill>
                  <a:srgbClr val="FFFFFF"/>
                </a:solidFill>
                <a:latin typeface="Arial"/>
                <a:ea typeface="Arial"/>
                <a:cs typeface="Arial"/>
                <a:sym typeface="Arial"/>
              </a:rPr>
              <a:t>NEIGHBORHOOD</a:t>
            </a:r>
            <a:br>
              <a:rPr lang="en" sz="1200" b="1" i="0" u="none" strike="noStrike" cap="none">
                <a:solidFill>
                  <a:srgbClr val="FFFFFF"/>
                </a:solidFill>
                <a:latin typeface="Arial"/>
                <a:ea typeface="Arial"/>
                <a:cs typeface="Arial"/>
                <a:sym typeface="Arial"/>
              </a:rPr>
            </a:br>
            <a:r>
              <a:rPr lang="en" sz="1100" b="0" i="0" u="none" strike="noStrike" cap="none">
                <a:solidFill>
                  <a:srgbClr val="FFFFFF"/>
                </a:solidFill>
                <a:latin typeface="Arial"/>
                <a:ea typeface="Arial"/>
                <a:cs typeface="Arial"/>
                <a:sym typeface="Arial"/>
              </a:rPr>
              <a:t>Metro Area Acreage: 2-6%</a:t>
            </a:r>
            <a:endParaRPr sz="1100" b="0" i="0" u="none" strike="noStrike" cap="none">
              <a:solidFill>
                <a:srgbClr val="FFFFFF"/>
              </a:solidFill>
              <a:latin typeface="Arial"/>
              <a:ea typeface="Arial"/>
              <a:cs typeface="Arial"/>
              <a:sym typeface="Arial"/>
            </a:endParaRPr>
          </a:p>
        </p:txBody>
      </p:sp>
      <p:sp>
        <p:nvSpPr>
          <p:cNvPr id="1030" name="Google Shape;1030;p171"/>
          <p:cNvSpPr txBox="1"/>
          <p:nvPr/>
        </p:nvSpPr>
        <p:spPr>
          <a:xfrm>
            <a:off x="6978916" y="4033592"/>
            <a:ext cx="2006100" cy="44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Arial"/>
              <a:buNone/>
            </a:pPr>
            <a:r>
              <a:rPr lang="en" sz="1200" b="1" i="0" u="none" strike="noStrike" cap="none">
                <a:solidFill>
                  <a:srgbClr val="FFFFFF"/>
                </a:solidFill>
                <a:latin typeface="Arial"/>
                <a:ea typeface="Arial"/>
                <a:cs typeface="Arial"/>
                <a:sym typeface="Arial"/>
              </a:rPr>
              <a:t>BEDROOM COMMUNITY</a:t>
            </a:r>
            <a:br>
              <a:rPr lang="en" sz="1200" b="1" i="0" u="none" strike="noStrike" cap="none">
                <a:solidFill>
                  <a:srgbClr val="FFFFFF"/>
                </a:solidFill>
                <a:latin typeface="Arial"/>
                <a:ea typeface="Arial"/>
                <a:cs typeface="Arial"/>
                <a:sym typeface="Arial"/>
              </a:rPr>
            </a:br>
            <a:r>
              <a:rPr lang="en" sz="1000" b="0" i="0" u="none" strike="noStrike" cap="none">
                <a:solidFill>
                  <a:srgbClr val="FFFFFF"/>
                </a:solidFill>
                <a:latin typeface="Arial"/>
                <a:ea typeface="Arial"/>
                <a:cs typeface="Arial"/>
                <a:sym typeface="Arial"/>
              </a:rPr>
              <a:t>Metro Area Acreage: 90-94 %</a:t>
            </a:r>
            <a:endParaRPr sz="1000" b="0" i="0" u="none" strike="noStrike" cap="none">
              <a:solidFill>
                <a:srgbClr val="FFFFFF"/>
              </a:solidFill>
              <a:latin typeface="Arial"/>
              <a:ea typeface="Arial"/>
              <a:cs typeface="Arial"/>
              <a:sym typeface="Arial"/>
            </a:endParaRPr>
          </a:p>
        </p:txBody>
      </p:sp>
      <p:sp>
        <p:nvSpPr>
          <p:cNvPr id="1031" name="Google Shape;1031;p171"/>
          <p:cNvSpPr txBox="1"/>
          <p:nvPr/>
        </p:nvSpPr>
        <p:spPr>
          <a:xfrm>
            <a:off x="4896118" y="698754"/>
            <a:ext cx="1952100" cy="2538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Arial"/>
              <a:buNone/>
            </a:pPr>
            <a:r>
              <a:rPr lang="en" sz="1050" b="1" i="0" u="none" strike="noStrike" cap="none">
                <a:solidFill>
                  <a:srgbClr val="FFFFFF"/>
                </a:solidFill>
                <a:latin typeface="Arial"/>
                <a:ea typeface="Arial"/>
                <a:cs typeface="Arial"/>
                <a:sym typeface="Arial"/>
              </a:rPr>
              <a:t>REGIONALLY SIGNIFICANT</a:t>
            </a:r>
            <a:endParaRPr sz="1050" b="0" i="0" u="none" strike="noStrike" cap="none">
              <a:solidFill>
                <a:srgbClr val="FFFFFF"/>
              </a:solidFill>
              <a:latin typeface="Arial"/>
              <a:ea typeface="Arial"/>
              <a:cs typeface="Arial"/>
              <a:sym typeface="Arial"/>
            </a:endParaRPr>
          </a:p>
        </p:txBody>
      </p:sp>
      <p:sp>
        <p:nvSpPr>
          <p:cNvPr id="1032" name="Google Shape;1032;p171"/>
          <p:cNvSpPr txBox="1"/>
          <p:nvPr/>
        </p:nvSpPr>
        <p:spPr>
          <a:xfrm>
            <a:off x="7003106" y="698754"/>
            <a:ext cx="1952100" cy="2538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Arial"/>
              <a:buNone/>
            </a:pPr>
            <a:r>
              <a:rPr lang="en" sz="1050" b="1" i="0" u="none" strike="noStrike" cap="none">
                <a:solidFill>
                  <a:srgbClr val="FFFFFF"/>
                </a:solidFill>
                <a:latin typeface="Arial"/>
                <a:ea typeface="Arial"/>
                <a:cs typeface="Arial"/>
                <a:sym typeface="Arial"/>
              </a:rPr>
              <a:t>LOCAL SERVING</a:t>
            </a:r>
            <a:endParaRPr sz="1050" b="0" i="0" u="none" strike="noStrike" cap="none">
              <a:solidFill>
                <a:srgbClr val="FFFFFF"/>
              </a:solidFill>
              <a:latin typeface="Arial"/>
              <a:ea typeface="Arial"/>
              <a:cs typeface="Arial"/>
              <a:sym typeface="Arial"/>
            </a:endParaRPr>
          </a:p>
        </p:txBody>
      </p:sp>
      <p:cxnSp>
        <p:nvCxnSpPr>
          <p:cNvPr id="1033" name="Google Shape;1033;p171"/>
          <p:cNvCxnSpPr/>
          <p:nvPr/>
        </p:nvCxnSpPr>
        <p:spPr>
          <a:xfrm>
            <a:off x="3397086" y="2813475"/>
            <a:ext cx="5558100" cy="1500"/>
          </a:xfrm>
          <a:prstGeom prst="straightConnector1">
            <a:avLst/>
          </a:prstGeom>
          <a:noFill/>
          <a:ln w="9525" cap="flat" cmpd="sng">
            <a:solidFill>
              <a:srgbClr val="7F7F7F"/>
            </a:solidFill>
            <a:prstDash val="dot"/>
            <a:round/>
            <a:headEnd type="none" w="sm" len="sm"/>
            <a:tailEnd type="none" w="sm" len="sm"/>
          </a:ln>
        </p:spPr>
      </p:cxnSp>
      <p:sp>
        <p:nvSpPr>
          <p:cNvPr id="1034" name="Google Shape;1034;p171"/>
          <p:cNvSpPr txBox="1"/>
          <p:nvPr/>
        </p:nvSpPr>
        <p:spPr>
          <a:xfrm>
            <a:off x="4896133" y="175685"/>
            <a:ext cx="40617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D744A"/>
              </a:buClr>
              <a:buSzPts val="1600"/>
              <a:buFont typeface="Arial"/>
              <a:buNone/>
            </a:pPr>
            <a:r>
              <a:rPr lang="en" sz="1600" b="1" i="0" u="none" strike="noStrike" cap="none">
                <a:solidFill>
                  <a:srgbClr val="ADADAD"/>
                </a:solidFill>
                <a:latin typeface="Avenir"/>
                <a:ea typeface="Avenir"/>
                <a:cs typeface="Avenir"/>
                <a:sym typeface="Avenir"/>
              </a:rPr>
              <a:t>METROPOLITAN LAND USE OPTIONS:</a:t>
            </a:r>
            <a:endParaRPr sz="1600" b="1" i="0" u="none" strike="noStrike" cap="none">
              <a:solidFill>
                <a:srgbClr val="ADADAD"/>
              </a:solidFill>
              <a:latin typeface="Avenir"/>
              <a:ea typeface="Avenir"/>
              <a:cs typeface="Avenir"/>
              <a:sym typeface="Avenir"/>
            </a:endParaRPr>
          </a:p>
        </p:txBody>
      </p:sp>
      <p:cxnSp>
        <p:nvCxnSpPr>
          <p:cNvPr id="1035" name="Google Shape;1035;p171"/>
          <p:cNvCxnSpPr/>
          <p:nvPr/>
        </p:nvCxnSpPr>
        <p:spPr>
          <a:xfrm>
            <a:off x="3397086" y="1054524"/>
            <a:ext cx="5558100" cy="1500"/>
          </a:xfrm>
          <a:prstGeom prst="straightConnector1">
            <a:avLst/>
          </a:prstGeom>
          <a:noFill/>
          <a:ln w="9525" cap="flat" cmpd="sng">
            <a:solidFill>
              <a:srgbClr val="7F7F7F"/>
            </a:solidFill>
            <a:prstDash val="dot"/>
            <a:round/>
            <a:headEnd type="none" w="sm" len="sm"/>
            <a:tailEnd type="none" w="sm" len="sm"/>
          </a:ln>
        </p:spPr>
      </p:cxnSp>
      <p:cxnSp>
        <p:nvCxnSpPr>
          <p:cNvPr id="1036" name="Google Shape;1036;p171"/>
          <p:cNvCxnSpPr/>
          <p:nvPr/>
        </p:nvCxnSpPr>
        <p:spPr>
          <a:xfrm>
            <a:off x="3397086" y="4576656"/>
            <a:ext cx="5558100" cy="1500"/>
          </a:xfrm>
          <a:prstGeom prst="straightConnector1">
            <a:avLst/>
          </a:prstGeom>
          <a:noFill/>
          <a:ln w="9525" cap="flat" cmpd="sng">
            <a:solidFill>
              <a:srgbClr val="7F7F7F"/>
            </a:solidFill>
            <a:prstDash val="dot"/>
            <a:round/>
            <a:headEnd type="none" w="sm" len="sm"/>
            <a:tailEnd type="none" w="sm" len="sm"/>
          </a:ln>
        </p:spPr>
      </p:cxnSp>
      <p:pic>
        <p:nvPicPr>
          <p:cNvPr id="1037" name="Google Shape;1037;p171"/>
          <p:cNvPicPr preferRelativeResize="0"/>
          <p:nvPr/>
        </p:nvPicPr>
        <p:blipFill rotWithShape="1">
          <a:blip r:embed="rId9">
            <a:alphaModFix/>
          </a:blip>
          <a:srcRect/>
          <a:stretch/>
        </p:blipFill>
        <p:spPr>
          <a:xfrm>
            <a:off x="7004305" y="1128610"/>
            <a:ext cx="1950852" cy="1156664"/>
          </a:xfrm>
          <a:prstGeom prst="rect">
            <a:avLst/>
          </a:prstGeom>
          <a:noFill/>
          <a:ln>
            <a:noFill/>
          </a:ln>
        </p:spPr>
      </p:pic>
      <p:sp>
        <p:nvSpPr>
          <p:cNvPr id="1038" name="Google Shape;1038;p171"/>
          <p:cNvSpPr txBox="1">
            <a:spLocks noGrp="1"/>
          </p:cNvSpPr>
          <p:nvPr>
            <p:ph type="title"/>
          </p:nvPr>
        </p:nvSpPr>
        <p:spPr>
          <a:xfrm>
            <a:off x="76250" y="256678"/>
            <a:ext cx="2980200" cy="696000"/>
          </a:xfrm>
          <a:prstGeom prst="rect">
            <a:avLst/>
          </a:prstGeom>
          <a:noFill/>
          <a:ln>
            <a:noFill/>
          </a:ln>
        </p:spPr>
        <p:txBody>
          <a:bodyPr spcFirstLastPara="1" wrap="square" lIns="91425" tIns="45700" rIns="91425" bIns="45700" anchor="t" anchorCtr="0">
            <a:noAutofit/>
          </a:bodyPr>
          <a:lstStyle/>
          <a:p>
            <a:pPr marL="0" marR="0" lvl="0" indent="0" algn="r" rtl="0">
              <a:lnSpc>
                <a:spcPct val="80000"/>
              </a:lnSpc>
              <a:spcBef>
                <a:spcPts val="0"/>
              </a:spcBef>
              <a:spcAft>
                <a:spcPts val="0"/>
              </a:spcAft>
              <a:buClr>
                <a:schemeClr val="dk1"/>
              </a:buClr>
              <a:buSzPts val="3600"/>
              <a:buFont typeface="Georgia"/>
              <a:buNone/>
            </a:pPr>
            <a:r>
              <a:rPr lang="en" sz="3600" b="1">
                <a:solidFill>
                  <a:srgbClr val="FFFFFF"/>
                </a:solidFill>
                <a:latin typeface="Montserrat"/>
                <a:ea typeface="Montserrat"/>
                <a:cs typeface="Montserrat"/>
                <a:sym typeface="Montserrat"/>
              </a:rPr>
              <a:t>WalkUPs:</a:t>
            </a:r>
            <a:endParaRPr sz="3600" b="1">
              <a:solidFill>
                <a:srgbClr val="FFFFFF"/>
              </a:solidFill>
              <a:latin typeface="Montserrat"/>
              <a:ea typeface="Montserrat"/>
              <a:cs typeface="Montserrat"/>
              <a:sym typeface="Montserrat"/>
            </a:endParaRPr>
          </a:p>
          <a:p>
            <a:pPr marL="457200" marR="0" lvl="0" indent="0" algn="r" rtl="0">
              <a:lnSpc>
                <a:spcPct val="80000"/>
              </a:lnSpc>
              <a:spcBef>
                <a:spcPts val="0"/>
              </a:spcBef>
              <a:spcAft>
                <a:spcPts val="0"/>
              </a:spcAft>
              <a:buNone/>
            </a:pPr>
            <a:endParaRPr sz="1400" b="1">
              <a:solidFill>
                <a:srgbClr val="FFFFFF"/>
              </a:solidFill>
              <a:latin typeface="Montserrat"/>
              <a:ea typeface="Montserrat"/>
              <a:cs typeface="Montserrat"/>
              <a:sym typeface="Montserrat"/>
            </a:endParaRPr>
          </a:p>
          <a:p>
            <a:pPr marL="457200" marR="0" lvl="0" indent="-317500" algn="r" rtl="0">
              <a:lnSpc>
                <a:spcPct val="80000"/>
              </a:lnSpc>
              <a:spcBef>
                <a:spcPts val="0"/>
              </a:spcBef>
              <a:spcAft>
                <a:spcPts val="0"/>
              </a:spcAft>
              <a:buClr>
                <a:srgbClr val="FFFFFF"/>
              </a:buClr>
              <a:buSzPts val="1400"/>
              <a:buFont typeface="Montserrat"/>
              <a:buChar char="●"/>
            </a:pPr>
            <a:r>
              <a:rPr lang="en" sz="1400" b="1">
                <a:solidFill>
                  <a:srgbClr val="FFFFFF"/>
                </a:solidFill>
                <a:latin typeface="Montserrat"/>
                <a:ea typeface="Montserrat"/>
                <a:cs typeface="Montserrat"/>
                <a:sym typeface="Montserrat"/>
              </a:rPr>
              <a:t>A form of development with higher density, multiple real estate product types in close proximity or within the same property, and multiple modes of transportation to move people and goods to the place.</a:t>
            </a:r>
            <a:endParaRPr sz="1400" b="1">
              <a:solidFill>
                <a:srgbClr val="FFFFFF"/>
              </a:solidFill>
              <a:latin typeface="Montserrat"/>
              <a:ea typeface="Montserrat"/>
              <a:cs typeface="Montserrat"/>
              <a:sym typeface="Montserrat"/>
            </a:endParaRPr>
          </a:p>
          <a:p>
            <a:pPr marL="457200" marR="0" lvl="0" indent="0" algn="r" rtl="0">
              <a:lnSpc>
                <a:spcPct val="80000"/>
              </a:lnSpc>
              <a:spcBef>
                <a:spcPts val="0"/>
              </a:spcBef>
              <a:spcAft>
                <a:spcPts val="0"/>
              </a:spcAft>
              <a:buNone/>
            </a:pPr>
            <a:endParaRPr sz="1400" b="1">
              <a:solidFill>
                <a:srgbClr val="FFFFFF"/>
              </a:solidFill>
              <a:latin typeface="Montserrat"/>
              <a:ea typeface="Montserrat"/>
              <a:cs typeface="Montserrat"/>
              <a:sym typeface="Montserrat"/>
            </a:endParaRPr>
          </a:p>
          <a:p>
            <a:pPr marL="457200" marR="0" lvl="0" indent="-317500" algn="r" rtl="0">
              <a:lnSpc>
                <a:spcPct val="80000"/>
              </a:lnSpc>
              <a:spcBef>
                <a:spcPts val="0"/>
              </a:spcBef>
              <a:spcAft>
                <a:spcPts val="0"/>
              </a:spcAft>
              <a:buClr>
                <a:srgbClr val="FFFFFF"/>
              </a:buClr>
              <a:buSzPts val="1400"/>
              <a:buFont typeface="Montserrat"/>
              <a:buChar char="●"/>
            </a:pPr>
            <a:r>
              <a:rPr lang="en" sz="1400" b="1">
                <a:solidFill>
                  <a:srgbClr val="FFFFFF"/>
                </a:solidFill>
                <a:latin typeface="Montserrat"/>
                <a:ea typeface="Montserrat"/>
                <a:cs typeface="Montserrat"/>
                <a:sym typeface="Montserrat"/>
              </a:rPr>
              <a:t>Within the WalkUP, nearly everything is within walking distance.</a:t>
            </a:r>
            <a:endParaRPr sz="1400" b="1">
              <a:solidFill>
                <a:srgbClr val="FFFFFF"/>
              </a:solidFill>
              <a:latin typeface="Montserrat"/>
              <a:ea typeface="Montserrat"/>
              <a:cs typeface="Montserrat"/>
              <a:sym typeface="Montserrat"/>
            </a:endParaRPr>
          </a:p>
          <a:p>
            <a:pPr marL="0" marR="0" lvl="0" indent="0" algn="r" rtl="0">
              <a:lnSpc>
                <a:spcPct val="80000"/>
              </a:lnSpc>
              <a:spcBef>
                <a:spcPts val="0"/>
              </a:spcBef>
              <a:spcAft>
                <a:spcPts val="0"/>
              </a:spcAft>
              <a:buClr>
                <a:schemeClr val="dk1"/>
              </a:buClr>
              <a:buSzPts val="3600"/>
              <a:buFont typeface="Georgia"/>
              <a:buNone/>
            </a:pPr>
            <a:endParaRPr sz="1100" b="1">
              <a:solidFill>
                <a:srgbClr val="595959"/>
              </a:solidFill>
            </a:endParaRPr>
          </a:p>
        </p:txBody>
      </p:sp>
      <p:pic>
        <p:nvPicPr>
          <p:cNvPr id="1039" name="Google Shape;1039;p171"/>
          <p:cNvPicPr preferRelativeResize="0"/>
          <p:nvPr/>
        </p:nvPicPr>
        <p:blipFill>
          <a:blip r:embed="rId10">
            <a:alphaModFix/>
          </a:blip>
          <a:stretch>
            <a:fillRect/>
          </a:stretch>
        </p:blipFill>
        <p:spPr>
          <a:xfrm>
            <a:off x="5813850" y="4671300"/>
            <a:ext cx="3330150" cy="472200"/>
          </a:xfrm>
          <a:prstGeom prst="rect">
            <a:avLst/>
          </a:prstGeom>
          <a:noFill/>
          <a:ln>
            <a:noFill/>
          </a:ln>
        </p:spPr>
      </p:pic>
      <p:pic>
        <p:nvPicPr>
          <p:cNvPr id="1040" name="Google Shape;1040;p171"/>
          <p:cNvPicPr preferRelativeResize="0"/>
          <p:nvPr/>
        </p:nvPicPr>
        <p:blipFill rotWithShape="1">
          <a:blip r:embed="rId11">
            <a:alphaModFix/>
          </a:blip>
          <a:srcRect/>
          <a:stretch/>
        </p:blipFill>
        <p:spPr>
          <a:xfrm>
            <a:off x="7177125" y="4794700"/>
            <a:ext cx="1859801" cy="2324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845"/>
        <p:cNvGrpSpPr/>
        <p:nvPr/>
      </p:nvGrpSpPr>
      <p:grpSpPr>
        <a:xfrm>
          <a:off x="0" y="0"/>
          <a:ext cx="0" cy="0"/>
          <a:chOff x="0" y="0"/>
          <a:chExt cx="0" cy="0"/>
        </a:xfrm>
      </p:grpSpPr>
      <p:sp>
        <p:nvSpPr>
          <p:cNvPr id="846" name="Google Shape;846;p154"/>
          <p:cNvSpPr txBox="1"/>
          <p:nvPr/>
        </p:nvSpPr>
        <p:spPr>
          <a:xfrm>
            <a:off x="459033" y="1749141"/>
            <a:ext cx="8060100" cy="2306100"/>
          </a:xfrm>
          <a:prstGeom prst="rect">
            <a:avLst/>
          </a:prstGeom>
          <a:noFill/>
          <a:ln>
            <a:noFill/>
          </a:ln>
        </p:spPr>
        <p:txBody>
          <a:bodyPr spcFirstLastPara="1" wrap="square" lIns="0" tIns="12700" rIns="0" bIns="0" anchor="t" anchorCtr="0">
            <a:noAutofit/>
          </a:bodyPr>
          <a:lstStyle/>
          <a:p>
            <a:pPr marL="12700" marR="5080" lvl="0" indent="0" algn="r" rtl="0">
              <a:lnSpc>
                <a:spcPct val="100000"/>
              </a:lnSpc>
              <a:spcBef>
                <a:spcPts val="0"/>
              </a:spcBef>
              <a:spcAft>
                <a:spcPts val="0"/>
              </a:spcAft>
              <a:buClr>
                <a:srgbClr val="C3CF00"/>
              </a:buClr>
              <a:buSzPts val="2800"/>
              <a:buFont typeface="Arial"/>
              <a:buNone/>
            </a:pPr>
            <a:endParaRPr sz="2800" i="1">
              <a:solidFill>
                <a:srgbClr val="C3CF00"/>
              </a:solidFill>
            </a:endParaRPr>
          </a:p>
          <a:p>
            <a:pPr marL="12700" marR="5080" lvl="0" indent="0" algn="ctr" rtl="0">
              <a:lnSpc>
                <a:spcPct val="100000"/>
              </a:lnSpc>
              <a:spcBef>
                <a:spcPts val="0"/>
              </a:spcBef>
              <a:spcAft>
                <a:spcPts val="0"/>
              </a:spcAft>
              <a:buClr>
                <a:srgbClr val="C3CF00"/>
              </a:buClr>
              <a:buSzPts val="2800"/>
              <a:buFont typeface="Arial"/>
              <a:buNone/>
            </a:pPr>
            <a:r>
              <a:rPr lang="en" sz="2800" b="0" i="1" u="none" strike="noStrike" cap="none">
                <a:solidFill>
                  <a:srgbClr val="C3CF00"/>
                </a:solidFill>
                <a:latin typeface="Arial"/>
                <a:ea typeface="Arial"/>
                <a:cs typeface="Arial"/>
                <a:sym typeface="Arial"/>
              </a:rPr>
              <a:t>Smart Growth America </a:t>
            </a:r>
            <a:r>
              <a:rPr lang="en" sz="2800" b="0" i="1" u="none" strike="noStrike" cap="none">
                <a:solidFill>
                  <a:srgbClr val="FFFFFF"/>
                </a:solidFill>
                <a:latin typeface="Arial"/>
                <a:ea typeface="Arial"/>
                <a:cs typeface="Arial"/>
                <a:sym typeface="Arial"/>
              </a:rPr>
              <a:t>envisions a country where no matter where you live, or who you are, you can enjoy living in a place that is healthy, prosperous, and resilient.</a:t>
            </a:r>
            <a:endParaRPr sz="2800" b="0" i="1" u="none" strike="noStrike" cap="none">
              <a:solidFill>
                <a:srgbClr val="FFFFFF"/>
              </a:solidFill>
              <a:latin typeface="Arial"/>
              <a:ea typeface="Arial"/>
              <a:cs typeface="Arial"/>
              <a:sym typeface="Arial"/>
            </a:endParaRPr>
          </a:p>
        </p:txBody>
      </p:sp>
      <p:grpSp>
        <p:nvGrpSpPr>
          <p:cNvPr id="847" name="Google Shape;847;p154"/>
          <p:cNvGrpSpPr/>
          <p:nvPr/>
        </p:nvGrpSpPr>
        <p:grpSpPr>
          <a:xfrm>
            <a:off x="237958" y="4575037"/>
            <a:ext cx="2760300" cy="347267"/>
            <a:chOff x="691515" y="6390357"/>
            <a:chExt cx="2760300" cy="463023"/>
          </a:xfrm>
        </p:grpSpPr>
        <p:sp>
          <p:nvSpPr>
            <p:cNvPr id="848" name="Google Shape;848;p154"/>
            <p:cNvSpPr/>
            <p:nvPr/>
          </p:nvSpPr>
          <p:spPr>
            <a:xfrm>
              <a:off x="691515" y="6469380"/>
              <a:ext cx="2760300" cy="384000"/>
            </a:xfrm>
            <a:prstGeom prst="roundRect">
              <a:avLst>
                <a:gd name="adj" fmla="val 16667"/>
              </a:avLst>
            </a:prstGeom>
            <a:solidFill>
              <a:srgbClr val="C3C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9" name="Google Shape;849;p154"/>
            <p:cNvSpPr txBox="1"/>
            <p:nvPr/>
          </p:nvSpPr>
          <p:spPr>
            <a:xfrm>
              <a:off x="802957" y="6390357"/>
              <a:ext cx="2537400" cy="44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solidFill>
                    <a:srgbClr val="FFFFFF"/>
                  </a:solidFill>
                  <a:latin typeface="Helvetica Neue Light"/>
                  <a:ea typeface="Helvetica Neue Light"/>
                  <a:cs typeface="Helvetica Neue Light"/>
                  <a:sym typeface="Helvetica Neue Light"/>
                </a:rPr>
                <a:t>Advocacy</a:t>
              </a:r>
              <a:endParaRPr sz="1800">
                <a:solidFill>
                  <a:srgbClr val="FFFFFF"/>
                </a:solidFill>
                <a:latin typeface="Helvetica Neue Light"/>
                <a:ea typeface="Helvetica Neue Light"/>
                <a:cs typeface="Helvetica Neue Light"/>
                <a:sym typeface="Helvetica Neue Light"/>
              </a:endParaRPr>
            </a:p>
          </p:txBody>
        </p:sp>
      </p:grpSp>
      <p:grpSp>
        <p:nvGrpSpPr>
          <p:cNvPr id="850" name="Google Shape;850;p154"/>
          <p:cNvGrpSpPr/>
          <p:nvPr/>
        </p:nvGrpSpPr>
        <p:grpSpPr>
          <a:xfrm>
            <a:off x="3202499" y="4583805"/>
            <a:ext cx="2760300" cy="332325"/>
            <a:chOff x="691515" y="6412935"/>
            <a:chExt cx="2760300" cy="443100"/>
          </a:xfrm>
        </p:grpSpPr>
        <p:sp>
          <p:nvSpPr>
            <p:cNvPr id="851" name="Google Shape;851;p154"/>
            <p:cNvSpPr/>
            <p:nvPr/>
          </p:nvSpPr>
          <p:spPr>
            <a:xfrm>
              <a:off x="691515" y="6469380"/>
              <a:ext cx="2760300" cy="384000"/>
            </a:xfrm>
            <a:prstGeom prst="roundRect">
              <a:avLst>
                <a:gd name="adj" fmla="val 16667"/>
              </a:avLst>
            </a:prstGeom>
            <a:solidFill>
              <a:srgbClr val="C3C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154"/>
            <p:cNvSpPr txBox="1"/>
            <p:nvPr/>
          </p:nvSpPr>
          <p:spPr>
            <a:xfrm>
              <a:off x="802957" y="6412935"/>
              <a:ext cx="2537400" cy="44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solidFill>
                    <a:srgbClr val="FFFFFF"/>
                  </a:solidFill>
                  <a:latin typeface="Helvetica Neue Light"/>
                  <a:ea typeface="Helvetica Neue Light"/>
                  <a:cs typeface="Helvetica Neue Light"/>
                  <a:sym typeface="Helvetica Neue Light"/>
                </a:rPr>
                <a:t>Technical Assistance</a:t>
              </a:r>
              <a:endParaRPr sz="1800">
                <a:solidFill>
                  <a:srgbClr val="FFFFFF"/>
                </a:solidFill>
                <a:latin typeface="Helvetica Neue Light"/>
                <a:ea typeface="Helvetica Neue Light"/>
                <a:cs typeface="Helvetica Neue Light"/>
                <a:sym typeface="Helvetica Neue Light"/>
              </a:endParaRPr>
            </a:p>
          </p:txBody>
        </p:sp>
      </p:grpSp>
      <p:grpSp>
        <p:nvGrpSpPr>
          <p:cNvPr id="853" name="Google Shape;853;p154"/>
          <p:cNvGrpSpPr/>
          <p:nvPr/>
        </p:nvGrpSpPr>
        <p:grpSpPr>
          <a:xfrm>
            <a:off x="6148895" y="4558707"/>
            <a:ext cx="2760300" cy="347267"/>
            <a:chOff x="691515" y="6390357"/>
            <a:chExt cx="2760300" cy="463023"/>
          </a:xfrm>
        </p:grpSpPr>
        <p:sp>
          <p:nvSpPr>
            <p:cNvPr id="854" name="Google Shape;854;p154"/>
            <p:cNvSpPr/>
            <p:nvPr/>
          </p:nvSpPr>
          <p:spPr>
            <a:xfrm>
              <a:off x="691515" y="6469380"/>
              <a:ext cx="2760300" cy="384000"/>
            </a:xfrm>
            <a:prstGeom prst="roundRect">
              <a:avLst>
                <a:gd name="adj" fmla="val 16667"/>
              </a:avLst>
            </a:prstGeom>
            <a:solidFill>
              <a:srgbClr val="C3C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5" name="Google Shape;855;p154"/>
            <p:cNvSpPr txBox="1"/>
            <p:nvPr/>
          </p:nvSpPr>
          <p:spPr>
            <a:xfrm>
              <a:off x="802957" y="6390357"/>
              <a:ext cx="2537400" cy="44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solidFill>
                    <a:srgbClr val="FFFFFF"/>
                  </a:solidFill>
                  <a:latin typeface="Helvetica Neue Light"/>
                  <a:ea typeface="Helvetica Neue Light"/>
                  <a:cs typeface="Helvetica Neue Light"/>
                  <a:sym typeface="Helvetica Neue Light"/>
                </a:rPr>
                <a:t>Thought Leadership</a:t>
              </a:r>
              <a:endParaRPr sz="1800">
                <a:solidFill>
                  <a:srgbClr val="FFFFFF"/>
                </a:solidFill>
                <a:latin typeface="Helvetica Neue Light"/>
                <a:ea typeface="Helvetica Neue Light"/>
                <a:cs typeface="Helvetica Neue Light"/>
                <a:sym typeface="Helvetica Neue Light"/>
              </a:endParaRPr>
            </a:p>
          </p:txBody>
        </p:sp>
      </p:grpSp>
      <p:pic>
        <p:nvPicPr>
          <p:cNvPr id="856" name="Google Shape;856;p154"/>
          <p:cNvPicPr preferRelativeResize="0"/>
          <p:nvPr/>
        </p:nvPicPr>
        <p:blipFill rotWithShape="1">
          <a:blip r:embed="rId3">
            <a:alphaModFix/>
          </a:blip>
          <a:srcRect/>
          <a:stretch/>
        </p:blipFill>
        <p:spPr>
          <a:xfrm>
            <a:off x="308950" y="292976"/>
            <a:ext cx="8377824" cy="1545850"/>
          </a:xfrm>
          <a:prstGeom prst="rect">
            <a:avLst/>
          </a:prstGeom>
          <a:noFill/>
          <a:ln w="19050" cap="flat" cmpd="sng">
            <a:solidFill>
              <a:srgbClr val="ACA196"/>
            </a:solidFill>
            <a:prstDash val="solid"/>
            <a:round/>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p172" descr="CHICAGOMilliennium Park.jpg"/>
          <p:cNvPicPr preferRelativeResize="0"/>
          <p:nvPr/>
        </p:nvPicPr>
        <p:blipFill rotWithShape="1">
          <a:blip r:embed="rId3">
            <a:alphaModFix/>
          </a:blip>
          <a:srcRect r="16051"/>
          <a:stretch/>
        </p:blipFill>
        <p:spPr>
          <a:xfrm>
            <a:off x="2667000" y="0"/>
            <a:ext cx="6477000" cy="5143500"/>
          </a:xfrm>
          <a:prstGeom prst="rect">
            <a:avLst/>
          </a:prstGeom>
          <a:noFill/>
          <a:ln>
            <a:noFill/>
          </a:ln>
        </p:spPr>
      </p:pic>
      <p:sp>
        <p:nvSpPr>
          <p:cNvPr id="1046" name="Google Shape;1046;p172"/>
          <p:cNvSpPr/>
          <p:nvPr/>
        </p:nvSpPr>
        <p:spPr>
          <a:xfrm>
            <a:off x="0" y="0"/>
            <a:ext cx="4572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b="0" i="0" u="none" strike="noStrike" cap="none">
                <a:solidFill>
                  <a:srgbClr val="C8D997"/>
                </a:solidFill>
                <a:latin typeface="Calibri"/>
                <a:ea typeface="Calibri"/>
                <a:cs typeface="Calibri"/>
                <a:sym typeface="Calibri"/>
              </a:rPr>
              <a:t> </a:t>
            </a:r>
            <a:endParaRPr sz="1800" b="0" i="0" u="none" strike="noStrike" cap="none">
              <a:solidFill>
                <a:srgbClr val="C8D997"/>
              </a:solidFill>
              <a:latin typeface="Calibri"/>
              <a:ea typeface="Calibri"/>
              <a:cs typeface="Calibri"/>
              <a:sym typeface="Calibri"/>
            </a:endParaRPr>
          </a:p>
        </p:txBody>
      </p:sp>
      <p:sp>
        <p:nvSpPr>
          <p:cNvPr id="1047" name="Google Shape;1047;p172"/>
          <p:cNvSpPr txBox="1">
            <a:spLocks noGrp="1"/>
          </p:cNvSpPr>
          <p:nvPr>
            <p:ph type="body" idx="1"/>
          </p:nvPr>
        </p:nvSpPr>
        <p:spPr>
          <a:xfrm>
            <a:off x="228600" y="895350"/>
            <a:ext cx="4114800" cy="3553500"/>
          </a:xfrm>
          <a:prstGeom prst="rect">
            <a:avLst/>
          </a:prstGeom>
          <a:noFill/>
          <a:ln>
            <a:noFill/>
          </a:ln>
        </p:spPr>
        <p:txBody>
          <a:bodyPr spcFirstLastPara="1" wrap="square" lIns="91425" tIns="45700" rIns="91425" bIns="45700" anchor="t" anchorCtr="0">
            <a:noAutofit/>
          </a:bodyPr>
          <a:lstStyle/>
          <a:p>
            <a:pPr marL="228600" marR="0" lvl="0" indent="0" algn="l" rtl="0">
              <a:lnSpc>
                <a:spcPct val="120000"/>
              </a:lnSpc>
              <a:spcBef>
                <a:spcPts val="0"/>
              </a:spcBef>
              <a:spcAft>
                <a:spcPts val="0"/>
              </a:spcAft>
              <a:buNone/>
            </a:pPr>
            <a:endParaRPr sz="1600" b="1">
              <a:solidFill>
                <a:srgbClr val="FFFFFF"/>
              </a:solidFill>
              <a:latin typeface="Arial"/>
              <a:ea typeface="Arial"/>
              <a:cs typeface="Arial"/>
              <a:sym typeface="Arial"/>
            </a:endParaRPr>
          </a:p>
          <a:p>
            <a:pPr marL="0" marR="0" lvl="0" indent="0" algn="l" rtl="0">
              <a:lnSpc>
                <a:spcPct val="120000"/>
              </a:lnSpc>
              <a:spcBef>
                <a:spcPts val="0"/>
              </a:spcBef>
              <a:spcAft>
                <a:spcPts val="0"/>
              </a:spcAft>
              <a:buNone/>
            </a:pPr>
            <a:r>
              <a:rPr lang="en" sz="1300" i="0" u="none" strike="noStrike" cap="none">
                <a:solidFill>
                  <a:srgbClr val="FFFFFF"/>
                </a:solidFill>
                <a:latin typeface="Helvetica Neue"/>
                <a:ea typeface="Helvetica Neue"/>
                <a:cs typeface="Helvetica Neue"/>
                <a:sym typeface="Helvetica Neue"/>
              </a:rPr>
              <a:t>Walkable urban office space in the 30 largest metros commands a </a:t>
            </a:r>
            <a:r>
              <a:rPr lang="en" sz="1300" b="1">
                <a:solidFill>
                  <a:srgbClr val="0082C8"/>
                </a:solidFill>
                <a:latin typeface="Helvetica Neue"/>
                <a:ea typeface="Helvetica Neue"/>
                <a:cs typeface="Helvetica Neue"/>
                <a:sym typeface="Helvetica Neue"/>
              </a:rPr>
              <a:t>105</a:t>
            </a:r>
            <a:r>
              <a:rPr lang="en" sz="1300" b="1" i="0" u="none" strike="noStrike" cap="none">
                <a:solidFill>
                  <a:srgbClr val="0082C8"/>
                </a:solidFill>
                <a:latin typeface="Helvetica Neue"/>
                <a:ea typeface="Helvetica Neue"/>
                <a:cs typeface="Helvetica Neue"/>
                <a:sym typeface="Helvetica Neue"/>
              </a:rPr>
              <a:t> percent rent-per-square-foot premium</a:t>
            </a:r>
            <a:r>
              <a:rPr lang="en" sz="1300" i="0" u="none" strike="noStrike" cap="none">
                <a:solidFill>
                  <a:srgbClr val="FFFFFF"/>
                </a:solidFill>
                <a:latin typeface="Helvetica Neue"/>
                <a:ea typeface="Helvetica Neue"/>
                <a:cs typeface="Helvetica Neue"/>
                <a:sym typeface="Helvetica Neue"/>
              </a:rPr>
              <a:t> over rents in drivable suburban areas. </a:t>
            </a:r>
            <a:endParaRPr sz="1300" i="0" u="none" strike="noStrike" cap="none">
              <a:solidFill>
                <a:srgbClr val="FFFFFF"/>
              </a:solidFill>
              <a:latin typeface="Helvetica Neue"/>
              <a:ea typeface="Helvetica Neue"/>
              <a:cs typeface="Helvetica Neue"/>
              <a:sym typeface="Helvetica Neue"/>
            </a:endParaRPr>
          </a:p>
          <a:p>
            <a:pPr marL="0" marR="0" lvl="0" indent="0" algn="l" rtl="0">
              <a:lnSpc>
                <a:spcPct val="120000"/>
              </a:lnSpc>
              <a:spcBef>
                <a:spcPts val="0"/>
              </a:spcBef>
              <a:spcAft>
                <a:spcPts val="0"/>
              </a:spcAft>
              <a:buNone/>
            </a:pPr>
            <a:endParaRPr sz="1300">
              <a:solidFill>
                <a:srgbClr val="FFFFFF"/>
              </a:solidFill>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 sz="1300">
                <a:solidFill>
                  <a:srgbClr val="FFFFFF"/>
                </a:solidFill>
                <a:latin typeface="Helvetica Neue"/>
                <a:ea typeface="Helvetica Neue"/>
                <a:cs typeface="Helvetica Neue"/>
                <a:sym typeface="Helvetica Neue"/>
              </a:rPr>
              <a:t>Rental multi-family commands a </a:t>
            </a:r>
            <a:r>
              <a:rPr lang="en" sz="1300" b="1">
                <a:solidFill>
                  <a:srgbClr val="0082C8"/>
                </a:solidFill>
                <a:latin typeface="Helvetica Neue"/>
                <a:ea typeface="Helvetica Neue"/>
                <a:cs typeface="Helvetica Neue"/>
                <a:sym typeface="Helvetica Neue"/>
              </a:rPr>
              <a:t>61 percent</a:t>
            </a:r>
            <a:r>
              <a:rPr lang="en" sz="1300">
                <a:solidFill>
                  <a:srgbClr val="FFFFFF"/>
                </a:solidFill>
                <a:latin typeface="Helvetica Neue"/>
                <a:ea typeface="Helvetica Neue"/>
                <a:cs typeface="Helvetica Neue"/>
                <a:sym typeface="Helvetica Neue"/>
              </a:rPr>
              <a:t> </a:t>
            </a:r>
            <a:r>
              <a:rPr lang="en" sz="1300" b="1">
                <a:solidFill>
                  <a:srgbClr val="0082C8"/>
                </a:solidFill>
                <a:latin typeface="Helvetica Neue"/>
                <a:ea typeface="Helvetica Neue"/>
                <a:cs typeface="Helvetica Neue"/>
                <a:sym typeface="Helvetica Neue"/>
              </a:rPr>
              <a:t>rent-per-square-foot premium</a:t>
            </a:r>
            <a:r>
              <a:rPr lang="en" sz="1300">
                <a:latin typeface="Helvetica Neue"/>
                <a:ea typeface="Helvetica Neue"/>
                <a:cs typeface="Helvetica Neue"/>
                <a:sym typeface="Helvetica Neue"/>
              </a:rPr>
              <a:t> over rents in drivable suburban areas. </a:t>
            </a:r>
            <a:endParaRPr sz="1300">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 sz="1300">
                <a:solidFill>
                  <a:srgbClr val="FFFFFF"/>
                </a:solidFill>
                <a:latin typeface="Helvetica Neue"/>
                <a:ea typeface="Helvetica Neue"/>
                <a:cs typeface="Helvetica Neue"/>
                <a:sym typeface="Helvetica Neue"/>
              </a:rPr>
              <a:t> </a:t>
            </a:r>
            <a:endParaRPr sz="1300" i="0" u="none" strike="noStrike" cap="none">
              <a:solidFill>
                <a:srgbClr val="FFFFFF"/>
              </a:solidFill>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 sz="1300" b="1">
                <a:solidFill>
                  <a:srgbClr val="C3CF21"/>
                </a:solidFill>
                <a:latin typeface="Helvetica Neue"/>
                <a:ea typeface="Helvetica Neue"/>
                <a:cs typeface="Helvetica Neue"/>
                <a:sym typeface="Helvetica Neue"/>
              </a:rPr>
              <a:t>Th</a:t>
            </a:r>
            <a:r>
              <a:rPr lang="en" sz="1300" b="1" i="0" u="none" strike="noStrike" cap="none">
                <a:solidFill>
                  <a:srgbClr val="C3CF21"/>
                </a:solidFill>
                <a:latin typeface="Helvetica Neue"/>
                <a:ea typeface="Helvetica Neue"/>
                <a:cs typeface="Helvetica Neue"/>
                <a:sym typeface="Helvetica Neue"/>
              </a:rPr>
              <a:t>ese price premiums continue </a:t>
            </a:r>
            <a:br>
              <a:rPr lang="en" sz="1300" b="1" i="0" u="none" strike="noStrike" cap="none">
                <a:solidFill>
                  <a:srgbClr val="C3CF21"/>
                </a:solidFill>
                <a:latin typeface="Helvetica Neue"/>
                <a:ea typeface="Helvetica Neue"/>
                <a:cs typeface="Helvetica Neue"/>
                <a:sym typeface="Helvetica Neue"/>
              </a:rPr>
            </a:br>
            <a:r>
              <a:rPr lang="en" sz="1300" b="1" i="0" u="none" strike="noStrike" cap="none">
                <a:solidFill>
                  <a:srgbClr val="C3CF21"/>
                </a:solidFill>
                <a:latin typeface="Helvetica Neue"/>
                <a:ea typeface="Helvetica Neue"/>
                <a:cs typeface="Helvetica Neue"/>
                <a:sym typeface="Helvetica Neue"/>
              </a:rPr>
              <a:t>to grow</a:t>
            </a:r>
            <a:r>
              <a:rPr lang="en" sz="1300" i="0" u="none" strike="noStrike" cap="none">
                <a:solidFill>
                  <a:srgbClr val="FFFFFF"/>
                </a:solidFill>
                <a:latin typeface="Helvetica Neue"/>
                <a:ea typeface="Helvetica Neue"/>
                <a:cs typeface="Helvetica Neue"/>
                <a:sym typeface="Helvetica Neue"/>
              </a:rPr>
              <a:t>.  </a:t>
            </a:r>
            <a:endParaRPr sz="1300" i="0" u="none" strike="noStrike" cap="none">
              <a:solidFill>
                <a:srgbClr val="FFFFFF"/>
              </a:solidFill>
              <a:latin typeface="Helvetica Neue"/>
              <a:ea typeface="Helvetica Neue"/>
              <a:cs typeface="Helvetica Neue"/>
              <a:sym typeface="Helvetica Neue"/>
            </a:endParaRPr>
          </a:p>
          <a:p>
            <a:pPr marL="0" marR="0" lvl="0" indent="0" algn="l" rtl="0">
              <a:lnSpc>
                <a:spcPct val="120000"/>
              </a:lnSpc>
              <a:spcBef>
                <a:spcPts val="0"/>
              </a:spcBef>
              <a:spcAft>
                <a:spcPts val="0"/>
              </a:spcAft>
              <a:buNone/>
            </a:pPr>
            <a:endParaRPr sz="1300">
              <a:solidFill>
                <a:srgbClr val="FFFFFF"/>
              </a:solidFill>
              <a:latin typeface="Helvetica Neue"/>
              <a:ea typeface="Helvetica Neue"/>
              <a:cs typeface="Helvetica Neue"/>
              <a:sym typeface="Helvetica Neue"/>
            </a:endParaRPr>
          </a:p>
          <a:p>
            <a:pPr marL="0" marR="0" lvl="0" indent="0" algn="l" rtl="0">
              <a:lnSpc>
                <a:spcPct val="120000"/>
              </a:lnSpc>
              <a:spcBef>
                <a:spcPts val="936"/>
              </a:spcBef>
              <a:spcAft>
                <a:spcPts val="1600"/>
              </a:spcAft>
              <a:buNone/>
            </a:pPr>
            <a:r>
              <a:rPr lang="en" sz="1300" i="0" u="none" strike="noStrike" cap="none">
                <a:solidFill>
                  <a:srgbClr val="FFFFFF"/>
                </a:solidFill>
                <a:latin typeface="Helvetica Neue"/>
                <a:ea typeface="Helvetica Neue"/>
                <a:cs typeface="Helvetica Neue"/>
                <a:sym typeface="Helvetica Neue"/>
              </a:rPr>
              <a:t>Walkable urban development is </a:t>
            </a:r>
            <a:r>
              <a:rPr lang="en" sz="1300" b="1" i="0" u="none" strike="noStrike" cap="none">
                <a:solidFill>
                  <a:srgbClr val="FFFFFF"/>
                </a:solidFill>
                <a:highlight>
                  <a:srgbClr val="0082C8"/>
                </a:highlight>
                <a:latin typeface="Helvetica Neue"/>
                <a:ea typeface="Helvetica Neue"/>
                <a:cs typeface="Helvetica Neue"/>
                <a:sym typeface="Helvetica Neue"/>
              </a:rPr>
              <a:t>not limited to the revitalization of center cities</a:t>
            </a:r>
            <a:r>
              <a:rPr lang="en" sz="1300" i="0" u="none" strike="noStrike" cap="none">
                <a:solidFill>
                  <a:srgbClr val="FFFFFF"/>
                </a:solidFill>
                <a:latin typeface="Helvetica Neue"/>
                <a:ea typeface="Helvetica Neue"/>
                <a:cs typeface="Helvetica Neue"/>
                <a:sym typeface="Helvetica Neue"/>
              </a:rPr>
              <a:t>; it is also the urbanization of suburbs.</a:t>
            </a:r>
            <a:endParaRPr sz="1300" i="0" u="none" strike="noStrike" cap="none">
              <a:solidFill>
                <a:srgbClr val="FFFFFF"/>
              </a:solidFill>
              <a:latin typeface="Helvetica Neue"/>
              <a:ea typeface="Helvetica Neue"/>
              <a:cs typeface="Helvetica Neue"/>
              <a:sym typeface="Helvetica Neue"/>
            </a:endParaRPr>
          </a:p>
        </p:txBody>
      </p:sp>
      <p:cxnSp>
        <p:nvCxnSpPr>
          <p:cNvPr id="1048" name="Google Shape;1048;p172"/>
          <p:cNvCxnSpPr/>
          <p:nvPr/>
        </p:nvCxnSpPr>
        <p:spPr>
          <a:xfrm>
            <a:off x="304800" y="895350"/>
            <a:ext cx="3962400" cy="1500"/>
          </a:xfrm>
          <a:prstGeom prst="straightConnector1">
            <a:avLst/>
          </a:prstGeom>
          <a:noFill/>
          <a:ln w="9525" cap="flat" cmpd="sng">
            <a:solidFill>
              <a:srgbClr val="FFFFFF"/>
            </a:solidFill>
            <a:prstDash val="solid"/>
            <a:round/>
            <a:headEnd type="none" w="sm" len="sm"/>
            <a:tailEnd type="none" w="sm" len="sm"/>
          </a:ln>
        </p:spPr>
      </p:cxnSp>
      <p:sp>
        <p:nvSpPr>
          <p:cNvPr id="1049" name="Google Shape;1049;p172"/>
          <p:cNvSpPr txBox="1"/>
          <p:nvPr/>
        </p:nvSpPr>
        <p:spPr>
          <a:xfrm>
            <a:off x="228600" y="201078"/>
            <a:ext cx="4191000" cy="603300"/>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 sz="3400" i="0" strike="noStrike" cap="none">
                <a:solidFill>
                  <a:srgbClr val="FFFFFF"/>
                </a:solidFill>
                <a:latin typeface="Helvetica Neue"/>
                <a:ea typeface="Helvetica Neue"/>
                <a:cs typeface="Helvetica Neue"/>
                <a:sym typeface="Helvetica Neue"/>
              </a:rPr>
              <a:t>Key Findings</a:t>
            </a:r>
            <a:endParaRPr sz="3400" i="0" strike="noStrike" cap="none">
              <a:solidFill>
                <a:srgbClr val="FFFFFF"/>
              </a:solidFill>
              <a:latin typeface="Helvetica Neue"/>
              <a:ea typeface="Helvetica Neue"/>
              <a:cs typeface="Helvetica Neue"/>
              <a:sym typeface="Helvetica Neue"/>
            </a:endParaRPr>
          </a:p>
        </p:txBody>
      </p:sp>
      <p:pic>
        <p:nvPicPr>
          <p:cNvPr id="1050" name="Google Shape;1050;p172"/>
          <p:cNvPicPr preferRelativeResize="0"/>
          <p:nvPr/>
        </p:nvPicPr>
        <p:blipFill rotWithShape="1">
          <a:blip r:embed="rId4">
            <a:alphaModFix/>
          </a:blip>
          <a:srcRect/>
          <a:stretch/>
        </p:blipFill>
        <p:spPr>
          <a:xfrm>
            <a:off x="7177125" y="4794700"/>
            <a:ext cx="1859801" cy="2324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55"/>
        <p:cNvGrpSpPr/>
        <p:nvPr/>
      </p:nvGrpSpPr>
      <p:grpSpPr>
        <a:xfrm>
          <a:off x="0" y="0"/>
          <a:ext cx="0" cy="0"/>
          <a:chOff x="0" y="0"/>
          <a:chExt cx="0" cy="0"/>
        </a:xfrm>
      </p:grpSpPr>
      <p:sp>
        <p:nvSpPr>
          <p:cNvPr id="1056" name="Google Shape;1056;p173"/>
          <p:cNvSpPr txBox="1">
            <a:spLocks noGrp="1"/>
          </p:cNvSpPr>
          <p:nvPr>
            <p:ph type="title"/>
          </p:nvPr>
        </p:nvSpPr>
        <p:spPr>
          <a:xfrm>
            <a:off x="401857" y="76944"/>
            <a:ext cx="8629200" cy="580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3100">
                <a:solidFill>
                  <a:srgbClr val="0082C8"/>
                </a:solidFill>
                <a:latin typeface="Helvetica Neue"/>
                <a:ea typeface="Helvetica Neue"/>
                <a:cs typeface="Helvetica Neue"/>
                <a:sym typeface="Helvetica Neue"/>
              </a:rPr>
              <a:t>Why companies are moving to walkable places</a:t>
            </a:r>
            <a:endParaRPr sz="3100">
              <a:solidFill>
                <a:srgbClr val="0082C8"/>
              </a:solidFill>
              <a:latin typeface="Helvetica Neue"/>
              <a:ea typeface="Helvetica Neue"/>
              <a:cs typeface="Helvetica Neue"/>
              <a:sym typeface="Helvetica Neue"/>
            </a:endParaRPr>
          </a:p>
        </p:txBody>
      </p:sp>
      <p:sp>
        <p:nvSpPr>
          <p:cNvPr id="1057" name="Google Shape;1057;p173"/>
          <p:cNvSpPr txBox="1">
            <a:spLocks noGrp="1"/>
          </p:cNvSpPr>
          <p:nvPr>
            <p:ph type="body" idx="2"/>
          </p:nvPr>
        </p:nvSpPr>
        <p:spPr>
          <a:xfrm>
            <a:off x="838200" y="527058"/>
            <a:ext cx="3962400" cy="3314700"/>
          </a:xfrm>
          <a:prstGeom prst="rect">
            <a:avLst/>
          </a:prstGeom>
          <a:noFill/>
          <a:ln>
            <a:noFill/>
          </a:ln>
        </p:spPr>
        <p:txBody>
          <a:bodyPr spcFirstLastPara="1" wrap="square" lIns="91425" tIns="45700" rIns="91425" bIns="45700" anchor="t" anchorCtr="0">
            <a:noAutofit/>
          </a:bodyPr>
          <a:lstStyle/>
          <a:p>
            <a:pPr marL="0" lvl="0" indent="0" algn="l" rtl="0">
              <a:lnSpc>
                <a:spcPct val="50000"/>
              </a:lnSpc>
              <a:spcBef>
                <a:spcPts val="0"/>
              </a:spcBef>
              <a:spcAft>
                <a:spcPts val="0"/>
              </a:spcAft>
              <a:buClr>
                <a:srgbClr val="0082C8"/>
              </a:buClr>
              <a:buSzPts val="2400"/>
              <a:buFont typeface="Merriweather Sans"/>
              <a:buNone/>
            </a:pPr>
            <a:endParaRPr>
              <a:solidFill>
                <a:srgbClr val="D9D9D9"/>
              </a:solidFill>
              <a:latin typeface="Helvetica Neue Light"/>
              <a:ea typeface="Helvetica Neue Light"/>
              <a:cs typeface="Helvetica Neue Light"/>
              <a:sym typeface="Helvetica Neue Light"/>
            </a:endParaRPr>
          </a:p>
          <a:p>
            <a:pPr marL="342900" lvl="0" indent="-342900" algn="l" rtl="0">
              <a:lnSpc>
                <a:spcPct val="70000"/>
              </a:lnSpc>
              <a:spcBef>
                <a:spcPts val="480"/>
              </a:spcBef>
              <a:spcAft>
                <a:spcPts val="0"/>
              </a:spcAft>
              <a:buClr>
                <a:srgbClr val="D9D9D9"/>
              </a:buClr>
              <a:buSzPts val="2400"/>
              <a:buFont typeface="Noto Sans Symbols"/>
              <a:buChar char="▪"/>
            </a:pPr>
            <a:r>
              <a:rPr lang="en">
                <a:solidFill>
                  <a:srgbClr val="D9D9D9"/>
                </a:solidFill>
                <a:latin typeface="Helvetica Neue Light"/>
                <a:ea typeface="Helvetica Neue Light"/>
                <a:cs typeface="Helvetica Neue Light"/>
                <a:sym typeface="Helvetica Neue Light"/>
              </a:rPr>
              <a:t>To attract and retain talented workers</a:t>
            </a:r>
            <a:endParaRPr>
              <a:solidFill>
                <a:srgbClr val="D9D9D9"/>
              </a:solidFill>
            </a:endParaRPr>
          </a:p>
          <a:p>
            <a:pPr marL="0" lvl="0" indent="0" algn="l" rtl="0">
              <a:lnSpc>
                <a:spcPct val="50000"/>
              </a:lnSpc>
              <a:spcBef>
                <a:spcPts val="480"/>
              </a:spcBef>
              <a:spcAft>
                <a:spcPts val="0"/>
              </a:spcAft>
              <a:buClr>
                <a:srgbClr val="0082C8"/>
              </a:buClr>
              <a:buSzPts val="2400"/>
              <a:buFont typeface="Merriweather Sans"/>
              <a:buNone/>
            </a:pPr>
            <a:endParaRPr>
              <a:solidFill>
                <a:srgbClr val="D9D9D9"/>
              </a:solidFill>
              <a:latin typeface="Helvetica Neue Light"/>
              <a:ea typeface="Helvetica Neue Light"/>
              <a:cs typeface="Helvetica Neue Light"/>
              <a:sym typeface="Helvetica Neue Light"/>
            </a:endParaRPr>
          </a:p>
          <a:p>
            <a:pPr marL="342900" lvl="0" indent="-342900" algn="l" rtl="0">
              <a:lnSpc>
                <a:spcPct val="70000"/>
              </a:lnSpc>
              <a:spcBef>
                <a:spcPts val="480"/>
              </a:spcBef>
              <a:spcAft>
                <a:spcPts val="0"/>
              </a:spcAft>
              <a:buClr>
                <a:srgbClr val="D9D9D9"/>
              </a:buClr>
              <a:buSzPts val="2400"/>
              <a:buFont typeface="Noto Sans Symbols"/>
              <a:buChar char="▪"/>
            </a:pPr>
            <a:r>
              <a:rPr lang="en">
                <a:solidFill>
                  <a:srgbClr val="D9D9D9"/>
                </a:solidFill>
                <a:latin typeface="Helvetica Neue Light"/>
                <a:ea typeface="Helvetica Neue Light"/>
                <a:cs typeface="Helvetica Neue Light"/>
                <a:sym typeface="Helvetica Neue Light"/>
              </a:rPr>
              <a:t>To build brand identity and company culture</a:t>
            </a:r>
            <a:endParaRPr>
              <a:solidFill>
                <a:srgbClr val="D9D9D9"/>
              </a:solidFill>
            </a:endParaRPr>
          </a:p>
          <a:p>
            <a:pPr marL="0" lvl="0" indent="0" algn="l" rtl="0">
              <a:lnSpc>
                <a:spcPct val="50000"/>
              </a:lnSpc>
              <a:spcBef>
                <a:spcPts val="480"/>
              </a:spcBef>
              <a:spcAft>
                <a:spcPts val="0"/>
              </a:spcAft>
              <a:buClr>
                <a:srgbClr val="0082C8"/>
              </a:buClr>
              <a:buSzPts val="2400"/>
              <a:buFont typeface="Merriweather Sans"/>
              <a:buNone/>
            </a:pPr>
            <a:endParaRPr>
              <a:solidFill>
                <a:srgbClr val="D9D9D9"/>
              </a:solidFill>
              <a:latin typeface="Helvetica Neue Light"/>
              <a:ea typeface="Helvetica Neue Light"/>
              <a:cs typeface="Helvetica Neue Light"/>
              <a:sym typeface="Helvetica Neue Light"/>
            </a:endParaRPr>
          </a:p>
          <a:p>
            <a:pPr marL="342900" lvl="0" indent="-342900" algn="l" rtl="0">
              <a:lnSpc>
                <a:spcPct val="70000"/>
              </a:lnSpc>
              <a:spcBef>
                <a:spcPts val="480"/>
              </a:spcBef>
              <a:spcAft>
                <a:spcPts val="0"/>
              </a:spcAft>
              <a:buClr>
                <a:srgbClr val="D9D9D9"/>
              </a:buClr>
              <a:buSzPts val="2400"/>
              <a:buFont typeface="Noto Sans Symbols"/>
              <a:buChar char="▪"/>
            </a:pPr>
            <a:r>
              <a:rPr lang="en">
                <a:solidFill>
                  <a:srgbClr val="D9D9D9"/>
                </a:solidFill>
                <a:latin typeface="Helvetica Neue Light"/>
                <a:ea typeface="Helvetica Neue Light"/>
                <a:cs typeface="Helvetica Neue Light"/>
                <a:sym typeface="Helvetica Neue Light"/>
              </a:rPr>
              <a:t>To support creative collaboration</a:t>
            </a:r>
            <a:endParaRPr>
              <a:solidFill>
                <a:srgbClr val="D9D9D9"/>
              </a:solidFill>
            </a:endParaRPr>
          </a:p>
          <a:p>
            <a:pPr marL="0" lvl="0" indent="0" algn="l" rtl="0">
              <a:lnSpc>
                <a:spcPct val="50000"/>
              </a:lnSpc>
              <a:spcBef>
                <a:spcPts val="480"/>
              </a:spcBef>
              <a:spcAft>
                <a:spcPts val="0"/>
              </a:spcAft>
              <a:buClr>
                <a:srgbClr val="0082C8"/>
              </a:buClr>
              <a:buSzPts val="2400"/>
              <a:buFont typeface="Merriweather Sans"/>
              <a:buNone/>
            </a:pPr>
            <a:endParaRPr>
              <a:solidFill>
                <a:srgbClr val="D9D9D9"/>
              </a:solidFill>
              <a:latin typeface="Helvetica Neue Light"/>
              <a:ea typeface="Helvetica Neue Light"/>
              <a:cs typeface="Helvetica Neue Light"/>
              <a:sym typeface="Helvetica Neue Light"/>
            </a:endParaRPr>
          </a:p>
          <a:p>
            <a:pPr marL="342900" lvl="0" indent="-342900" algn="l" rtl="0">
              <a:lnSpc>
                <a:spcPct val="70000"/>
              </a:lnSpc>
              <a:spcBef>
                <a:spcPts val="480"/>
              </a:spcBef>
              <a:spcAft>
                <a:spcPts val="0"/>
              </a:spcAft>
              <a:buClr>
                <a:srgbClr val="D9D9D9"/>
              </a:buClr>
              <a:buSzPts val="2400"/>
              <a:buFont typeface="Noto Sans Symbols"/>
              <a:buChar char="▪"/>
            </a:pPr>
            <a:r>
              <a:rPr lang="en">
                <a:solidFill>
                  <a:srgbClr val="D9D9D9"/>
                </a:solidFill>
                <a:latin typeface="Helvetica Neue Light"/>
                <a:ea typeface="Helvetica Neue Light"/>
                <a:cs typeface="Helvetica Neue Light"/>
                <a:sym typeface="Helvetica Neue Light"/>
              </a:rPr>
              <a:t>To be closer to customers and business partners</a:t>
            </a:r>
            <a:endParaRPr>
              <a:solidFill>
                <a:srgbClr val="D9D9D9"/>
              </a:solidFill>
            </a:endParaRPr>
          </a:p>
          <a:p>
            <a:pPr marL="0" lvl="0" indent="0" algn="l" rtl="0">
              <a:lnSpc>
                <a:spcPct val="50000"/>
              </a:lnSpc>
              <a:spcBef>
                <a:spcPts val="480"/>
              </a:spcBef>
              <a:spcAft>
                <a:spcPts val="0"/>
              </a:spcAft>
              <a:buClr>
                <a:srgbClr val="0082C8"/>
              </a:buClr>
              <a:buSzPts val="2400"/>
              <a:buFont typeface="Merriweather Sans"/>
              <a:buNone/>
            </a:pPr>
            <a:endParaRPr>
              <a:solidFill>
                <a:srgbClr val="7F7F7F"/>
              </a:solidFill>
              <a:latin typeface="Helvetica Neue Light"/>
              <a:ea typeface="Helvetica Neue Light"/>
              <a:cs typeface="Helvetica Neue Light"/>
              <a:sym typeface="Helvetica Neue Light"/>
            </a:endParaRPr>
          </a:p>
          <a:p>
            <a:pPr marL="342900" lvl="0" indent="-342900" algn="l" rtl="0">
              <a:lnSpc>
                <a:spcPct val="70000"/>
              </a:lnSpc>
              <a:spcBef>
                <a:spcPts val="480"/>
              </a:spcBef>
              <a:spcAft>
                <a:spcPts val="0"/>
              </a:spcAft>
              <a:buClr>
                <a:srgbClr val="D9D9D9"/>
              </a:buClr>
              <a:buSzPts val="2400"/>
              <a:buFont typeface="Noto Sans Symbols"/>
              <a:buChar char="▪"/>
            </a:pPr>
            <a:r>
              <a:rPr lang="en">
                <a:solidFill>
                  <a:srgbClr val="D9D9D9"/>
                </a:solidFill>
                <a:latin typeface="Helvetica Neue Light"/>
                <a:ea typeface="Helvetica Neue Light"/>
                <a:cs typeface="Helvetica Neue Light"/>
                <a:sym typeface="Helvetica Neue Light"/>
              </a:rPr>
              <a:t>To centralize operations</a:t>
            </a:r>
            <a:endParaRPr>
              <a:solidFill>
                <a:srgbClr val="D9D9D9"/>
              </a:solidFill>
            </a:endParaRPr>
          </a:p>
          <a:p>
            <a:pPr marL="0" lvl="0" indent="0" algn="l" rtl="0">
              <a:spcBef>
                <a:spcPts val="340"/>
              </a:spcBef>
              <a:spcAft>
                <a:spcPts val="0"/>
              </a:spcAft>
              <a:buClr>
                <a:schemeClr val="dk1"/>
              </a:buClr>
              <a:buSzPts val="1700"/>
              <a:buFont typeface="Merriweather Sans"/>
              <a:buNone/>
            </a:pPr>
            <a:endParaRPr sz="1700">
              <a:solidFill>
                <a:srgbClr val="7F7F7F"/>
              </a:solidFill>
              <a:latin typeface="Helvetica Neue Light"/>
              <a:ea typeface="Helvetica Neue Light"/>
              <a:cs typeface="Helvetica Neue Light"/>
              <a:sym typeface="Helvetica Neue Light"/>
            </a:endParaRPr>
          </a:p>
          <a:p>
            <a:pPr marL="0" lvl="0" indent="0" algn="l" rtl="0">
              <a:lnSpc>
                <a:spcPct val="90000"/>
              </a:lnSpc>
              <a:spcBef>
                <a:spcPts val="360"/>
              </a:spcBef>
              <a:spcAft>
                <a:spcPts val="0"/>
              </a:spcAft>
              <a:buClr>
                <a:schemeClr val="dk1"/>
              </a:buClr>
              <a:buSzPts val="1800"/>
              <a:buFont typeface="Merriweather Sans"/>
              <a:buNone/>
            </a:pPr>
            <a:endParaRPr sz="1800">
              <a:solidFill>
                <a:srgbClr val="7F7F7F"/>
              </a:solidFill>
              <a:latin typeface="Helvetica Neue Light"/>
              <a:ea typeface="Helvetica Neue Light"/>
              <a:cs typeface="Helvetica Neue Light"/>
              <a:sym typeface="Helvetica Neue Light"/>
            </a:endParaRPr>
          </a:p>
          <a:p>
            <a:pPr marL="342900" lvl="0" indent="-228600" algn="l" rtl="0">
              <a:lnSpc>
                <a:spcPct val="90000"/>
              </a:lnSpc>
              <a:spcBef>
                <a:spcPts val="360"/>
              </a:spcBef>
              <a:spcAft>
                <a:spcPts val="0"/>
              </a:spcAft>
              <a:buClr>
                <a:schemeClr val="dk1"/>
              </a:buClr>
              <a:buSzPts val="1800"/>
              <a:buFont typeface="Arial"/>
              <a:buNone/>
            </a:pPr>
            <a:endParaRPr sz="1800">
              <a:solidFill>
                <a:srgbClr val="7F7F7F"/>
              </a:solidFill>
              <a:latin typeface="Helvetica Neue Light"/>
              <a:ea typeface="Helvetica Neue Light"/>
              <a:cs typeface="Helvetica Neue Light"/>
              <a:sym typeface="Helvetica Neue Light"/>
            </a:endParaRPr>
          </a:p>
          <a:p>
            <a:pPr marL="342900" lvl="0" indent="-228600" algn="l" rtl="0">
              <a:lnSpc>
                <a:spcPct val="90000"/>
              </a:lnSpc>
              <a:spcBef>
                <a:spcPts val="360"/>
              </a:spcBef>
              <a:spcAft>
                <a:spcPts val="0"/>
              </a:spcAft>
              <a:buClr>
                <a:schemeClr val="dk1"/>
              </a:buClr>
              <a:buSzPts val="1800"/>
              <a:buFont typeface="Arial"/>
              <a:buNone/>
            </a:pPr>
            <a:endParaRPr sz="1800">
              <a:solidFill>
                <a:srgbClr val="7F7F7F"/>
              </a:solidFill>
              <a:latin typeface="Helvetica Neue Light"/>
              <a:ea typeface="Helvetica Neue Light"/>
              <a:cs typeface="Helvetica Neue Light"/>
              <a:sym typeface="Helvetica Neue Light"/>
            </a:endParaRPr>
          </a:p>
          <a:p>
            <a:pPr marL="0" lvl="0" indent="0" algn="ctr" rtl="0">
              <a:spcBef>
                <a:spcPts val="360"/>
              </a:spcBef>
              <a:spcAft>
                <a:spcPts val="0"/>
              </a:spcAft>
              <a:buClr>
                <a:schemeClr val="dk1"/>
              </a:buClr>
              <a:buSzPts val="1800"/>
              <a:buFont typeface="Merriweather Sans"/>
              <a:buNone/>
            </a:pPr>
            <a:endParaRPr sz="1800">
              <a:solidFill>
                <a:srgbClr val="7F7F7F"/>
              </a:solidFill>
              <a:latin typeface="Helvetica Neue Light"/>
              <a:ea typeface="Helvetica Neue Light"/>
              <a:cs typeface="Helvetica Neue Light"/>
              <a:sym typeface="Helvetica Neue Light"/>
            </a:endParaRPr>
          </a:p>
          <a:p>
            <a:pPr marL="0" lvl="0" indent="0" algn="ctr" rtl="0">
              <a:spcBef>
                <a:spcPts val="360"/>
              </a:spcBef>
              <a:spcAft>
                <a:spcPts val="0"/>
              </a:spcAft>
              <a:buClr>
                <a:schemeClr val="dk1"/>
              </a:buClr>
              <a:buSzPts val="1800"/>
              <a:buFont typeface="Merriweather Sans"/>
              <a:buNone/>
            </a:pPr>
            <a:endParaRPr sz="1800">
              <a:solidFill>
                <a:srgbClr val="7F7F7F"/>
              </a:solidFill>
              <a:latin typeface="Helvetica Neue Light"/>
              <a:ea typeface="Helvetica Neue Light"/>
              <a:cs typeface="Helvetica Neue Light"/>
              <a:sym typeface="Helvetica Neue Light"/>
            </a:endParaRPr>
          </a:p>
          <a:p>
            <a:pPr marL="0" lvl="0" indent="0" algn="ctr" rtl="0">
              <a:spcBef>
                <a:spcPts val="360"/>
              </a:spcBef>
              <a:spcAft>
                <a:spcPts val="0"/>
              </a:spcAft>
              <a:buClr>
                <a:schemeClr val="dk1"/>
              </a:buClr>
              <a:buSzPts val="1800"/>
              <a:buFont typeface="Merriweather Sans"/>
              <a:buNone/>
            </a:pPr>
            <a:endParaRPr sz="1800">
              <a:solidFill>
                <a:srgbClr val="7F7F7F"/>
              </a:solidFill>
              <a:latin typeface="Helvetica Neue Light"/>
              <a:ea typeface="Helvetica Neue Light"/>
              <a:cs typeface="Helvetica Neue Light"/>
              <a:sym typeface="Helvetica Neue Light"/>
            </a:endParaRPr>
          </a:p>
          <a:p>
            <a:pPr marL="0" lvl="0" indent="0" algn="ctr" rtl="0">
              <a:spcBef>
                <a:spcPts val="480"/>
              </a:spcBef>
              <a:spcAft>
                <a:spcPts val="0"/>
              </a:spcAft>
              <a:buClr>
                <a:schemeClr val="dk1"/>
              </a:buClr>
              <a:buSzPts val="2400"/>
              <a:buFont typeface="Merriweather Sans"/>
              <a:buNone/>
            </a:pPr>
            <a:endParaRPr>
              <a:solidFill>
                <a:srgbClr val="7F7F7F"/>
              </a:solidFill>
              <a:latin typeface="Helvetica Neue Light"/>
              <a:ea typeface="Helvetica Neue Light"/>
              <a:cs typeface="Helvetica Neue Light"/>
              <a:sym typeface="Helvetica Neue Light"/>
            </a:endParaRPr>
          </a:p>
          <a:p>
            <a:pPr marL="0" lvl="0" indent="0" algn="ctr" rtl="0">
              <a:spcBef>
                <a:spcPts val="480"/>
              </a:spcBef>
              <a:spcAft>
                <a:spcPts val="0"/>
              </a:spcAft>
              <a:buClr>
                <a:schemeClr val="dk1"/>
              </a:buClr>
              <a:buSzPts val="2400"/>
              <a:buFont typeface="Merriweather Sans"/>
              <a:buNone/>
            </a:pPr>
            <a:endParaRPr>
              <a:solidFill>
                <a:srgbClr val="7F7F7F"/>
              </a:solidFill>
              <a:latin typeface="Helvetica Neue Light"/>
              <a:ea typeface="Helvetica Neue Light"/>
              <a:cs typeface="Helvetica Neue Light"/>
              <a:sym typeface="Helvetica Neue Light"/>
            </a:endParaRPr>
          </a:p>
          <a:p>
            <a:pPr marL="0" lvl="0" indent="0" algn="ctr" rtl="0">
              <a:spcBef>
                <a:spcPts val="480"/>
              </a:spcBef>
              <a:spcAft>
                <a:spcPts val="0"/>
              </a:spcAft>
              <a:buClr>
                <a:schemeClr val="dk1"/>
              </a:buClr>
              <a:buSzPts val="2400"/>
              <a:buFont typeface="Merriweather Sans"/>
              <a:buNone/>
            </a:pPr>
            <a:endParaRPr>
              <a:solidFill>
                <a:srgbClr val="7F7F7F"/>
              </a:solidFill>
              <a:latin typeface="Helvetica Neue Light"/>
              <a:ea typeface="Helvetica Neue Light"/>
              <a:cs typeface="Helvetica Neue Light"/>
              <a:sym typeface="Helvetica Neue Light"/>
            </a:endParaRPr>
          </a:p>
          <a:p>
            <a:pPr marL="0" lvl="0" indent="0" algn="ctr" rtl="0">
              <a:spcBef>
                <a:spcPts val="480"/>
              </a:spcBef>
              <a:spcAft>
                <a:spcPts val="0"/>
              </a:spcAft>
              <a:buClr>
                <a:schemeClr val="dk1"/>
              </a:buClr>
              <a:buSzPts val="2400"/>
              <a:buFont typeface="Merriweather Sans"/>
              <a:buNone/>
            </a:pPr>
            <a:endParaRPr>
              <a:solidFill>
                <a:srgbClr val="7F7F7F"/>
              </a:solidFill>
              <a:latin typeface="Helvetica Neue Light"/>
              <a:ea typeface="Helvetica Neue Light"/>
              <a:cs typeface="Helvetica Neue Light"/>
              <a:sym typeface="Helvetica Neue Light"/>
            </a:endParaRPr>
          </a:p>
          <a:p>
            <a:pPr marL="0" lvl="0" indent="0" algn="ctr" rtl="0">
              <a:spcBef>
                <a:spcPts val="480"/>
              </a:spcBef>
              <a:spcAft>
                <a:spcPts val="0"/>
              </a:spcAft>
              <a:buClr>
                <a:schemeClr val="dk1"/>
              </a:buClr>
              <a:buSzPts val="2400"/>
              <a:buFont typeface="Merriweather Sans"/>
              <a:buNone/>
            </a:pPr>
            <a:endParaRPr>
              <a:solidFill>
                <a:srgbClr val="7F7F7F"/>
              </a:solidFill>
              <a:latin typeface="Helvetica Neue Light"/>
              <a:ea typeface="Helvetica Neue Light"/>
              <a:cs typeface="Helvetica Neue Light"/>
              <a:sym typeface="Helvetica Neue Light"/>
            </a:endParaRPr>
          </a:p>
        </p:txBody>
      </p:sp>
      <p:pic>
        <p:nvPicPr>
          <p:cNvPr id="1058" name="Google Shape;1058;p173"/>
          <p:cNvPicPr preferRelativeResize="0"/>
          <p:nvPr/>
        </p:nvPicPr>
        <p:blipFill rotWithShape="1">
          <a:blip r:embed="rId3">
            <a:alphaModFix/>
          </a:blip>
          <a:srcRect/>
          <a:stretch/>
        </p:blipFill>
        <p:spPr>
          <a:xfrm>
            <a:off x="5240050" y="985950"/>
            <a:ext cx="2804843" cy="3344937"/>
          </a:xfrm>
          <a:prstGeom prst="rect">
            <a:avLst/>
          </a:prstGeom>
          <a:noFill/>
          <a:ln>
            <a:noFill/>
          </a:ln>
          <a:effectLst>
            <a:outerShdw blurRad="190500" algn="tl" rotWithShape="0">
              <a:srgbClr val="000000">
                <a:alpha val="69800"/>
              </a:srgb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2"/>
        <p:cNvGrpSpPr/>
        <p:nvPr/>
      </p:nvGrpSpPr>
      <p:grpSpPr>
        <a:xfrm>
          <a:off x="0" y="0"/>
          <a:ext cx="0" cy="0"/>
          <a:chOff x="0" y="0"/>
          <a:chExt cx="0" cy="0"/>
        </a:xfrm>
      </p:grpSpPr>
      <p:sp>
        <p:nvSpPr>
          <p:cNvPr id="1063" name="Google Shape;1063;p174"/>
          <p:cNvSpPr txBox="1">
            <a:spLocks noGrp="1"/>
          </p:cNvSpPr>
          <p:nvPr>
            <p:ph type="body" idx="1"/>
          </p:nvPr>
        </p:nvSpPr>
        <p:spPr>
          <a:xfrm>
            <a:off x="3691225" y="1677275"/>
            <a:ext cx="4993800" cy="1477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b="1">
                <a:solidFill>
                  <a:srgbClr val="D9D9D9"/>
                </a:solidFill>
                <a:latin typeface="Helvetica Neue"/>
                <a:ea typeface="Helvetica Neue"/>
                <a:cs typeface="Helvetica Neue"/>
                <a:sym typeface="Helvetica Neue"/>
              </a:rPr>
              <a:t>Big Idea #1: Reconnect Massachusetts via Passenger Rail</a:t>
            </a:r>
            <a:endParaRPr sz="3000" b="1">
              <a:solidFill>
                <a:srgbClr val="363636"/>
              </a:solidFill>
              <a:latin typeface="Helvetica Neue"/>
              <a:ea typeface="Helvetica Neue"/>
              <a:cs typeface="Helvetica Neue"/>
              <a:sym typeface="Helvetica Neue"/>
            </a:endParaRPr>
          </a:p>
          <a:p>
            <a:pPr marL="0" lvl="0" indent="0" algn="l" rtl="0">
              <a:spcBef>
                <a:spcPts val="1600"/>
              </a:spcBef>
              <a:spcAft>
                <a:spcPts val="1600"/>
              </a:spcAft>
              <a:buNone/>
            </a:pPr>
            <a:endParaRPr b="1">
              <a:latin typeface="Helvetica Neue"/>
              <a:ea typeface="Helvetica Neue"/>
              <a:cs typeface="Helvetica Neue"/>
              <a:sym typeface="Helvetica Neue"/>
            </a:endParaRPr>
          </a:p>
        </p:txBody>
      </p:sp>
      <p:pic>
        <p:nvPicPr>
          <p:cNvPr id="1064" name="Google Shape;1064;p174"/>
          <p:cNvPicPr preferRelativeResize="0"/>
          <p:nvPr/>
        </p:nvPicPr>
        <p:blipFill rotWithShape="1">
          <a:blip r:embed="rId3">
            <a:alphaModFix/>
          </a:blip>
          <a:srcRect/>
          <a:stretch/>
        </p:blipFill>
        <p:spPr>
          <a:xfrm>
            <a:off x="6484150" y="4732100"/>
            <a:ext cx="2583649" cy="322950"/>
          </a:xfrm>
          <a:prstGeom prst="rect">
            <a:avLst/>
          </a:prstGeom>
          <a:noFill/>
          <a:ln>
            <a:noFill/>
          </a:ln>
        </p:spPr>
      </p:pic>
      <p:pic>
        <p:nvPicPr>
          <p:cNvPr id="1065" name="Google Shape;1065;p174"/>
          <p:cNvPicPr preferRelativeResize="0"/>
          <p:nvPr/>
        </p:nvPicPr>
        <p:blipFill>
          <a:blip r:embed="rId4">
            <a:alphaModFix/>
          </a:blip>
          <a:stretch>
            <a:fillRect/>
          </a:stretch>
        </p:blipFill>
        <p:spPr>
          <a:xfrm>
            <a:off x="-32262" y="-30250"/>
            <a:ext cx="9208526" cy="5204000"/>
          </a:xfrm>
          <a:prstGeom prst="rect">
            <a:avLst/>
          </a:prstGeom>
          <a:noFill/>
          <a:ln>
            <a:noFill/>
          </a:ln>
        </p:spPr>
      </p:pic>
      <p:sp>
        <p:nvSpPr>
          <p:cNvPr id="1066" name="Google Shape;1066;p174"/>
          <p:cNvSpPr txBox="1"/>
          <p:nvPr/>
        </p:nvSpPr>
        <p:spPr>
          <a:xfrm>
            <a:off x="17925" y="2999600"/>
            <a:ext cx="4269300" cy="173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rgbClr val="0082C8"/>
                </a:solidFill>
                <a:latin typeface="Helvetica Neue"/>
                <a:ea typeface="Helvetica Neue"/>
                <a:cs typeface="Helvetica Neue"/>
                <a:sym typeface="Helvetica Neue"/>
              </a:rPr>
              <a:t>How to create </a:t>
            </a:r>
            <a:r>
              <a:rPr lang="en" sz="2800" b="1">
                <a:solidFill>
                  <a:schemeClr val="lt1"/>
                </a:solidFill>
                <a:latin typeface="Helvetica Neue"/>
                <a:ea typeface="Helvetica Neue"/>
                <a:cs typeface="Helvetica Neue"/>
                <a:sym typeface="Helvetica Neue"/>
              </a:rPr>
              <a:t>TOD</a:t>
            </a:r>
            <a:r>
              <a:rPr lang="en" sz="2800" b="1">
                <a:solidFill>
                  <a:srgbClr val="0082C8"/>
                </a:solidFill>
                <a:latin typeface="Helvetica Neue"/>
                <a:ea typeface="Helvetica Neue"/>
                <a:cs typeface="Helvetica Neue"/>
                <a:sym typeface="Helvetica Neue"/>
              </a:rPr>
              <a:t> and </a:t>
            </a:r>
            <a:r>
              <a:rPr lang="en" sz="2800" b="1">
                <a:solidFill>
                  <a:schemeClr val="lt1"/>
                </a:solidFill>
                <a:latin typeface="Helvetica Neue"/>
                <a:ea typeface="Helvetica Neue"/>
                <a:cs typeface="Helvetica Neue"/>
                <a:sym typeface="Helvetica Neue"/>
              </a:rPr>
              <a:t>walkable places</a:t>
            </a:r>
            <a:r>
              <a:rPr lang="en" sz="2800" b="1">
                <a:solidFill>
                  <a:srgbClr val="0082C8"/>
                </a:solidFill>
                <a:latin typeface="Helvetica Neue"/>
                <a:ea typeface="Helvetica Neue"/>
                <a:cs typeface="Helvetica Neue"/>
                <a:sym typeface="Helvetica Neue"/>
              </a:rPr>
              <a:t> in MA Gateway communities?</a:t>
            </a:r>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70"/>
        <p:cNvGrpSpPr/>
        <p:nvPr/>
      </p:nvGrpSpPr>
      <p:grpSpPr>
        <a:xfrm>
          <a:off x="0" y="0"/>
          <a:ext cx="0" cy="0"/>
          <a:chOff x="0" y="0"/>
          <a:chExt cx="0" cy="0"/>
        </a:xfrm>
      </p:grpSpPr>
      <p:pic>
        <p:nvPicPr>
          <p:cNvPr id="1071" name="Google Shape;1071;p175"/>
          <p:cNvPicPr preferRelativeResize="0"/>
          <p:nvPr/>
        </p:nvPicPr>
        <p:blipFill>
          <a:blip r:embed="rId3">
            <a:alphaModFix/>
          </a:blip>
          <a:stretch>
            <a:fillRect/>
          </a:stretch>
        </p:blipFill>
        <p:spPr>
          <a:xfrm>
            <a:off x="-32975" y="0"/>
            <a:ext cx="9100776" cy="5100274"/>
          </a:xfrm>
          <a:prstGeom prst="rect">
            <a:avLst/>
          </a:prstGeom>
          <a:noFill/>
          <a:ln>
            <a:noFill/>
          </a:ln>
        </p:spPr>
      </p:pic>
      <p:sp>
        <p:nvSpPr>
          <p:cNvPr id="1072" name="Google Shape;1072;p175"/>
          <p:cNvSpPr txBox="1">
            <a:spLocks noGrp="1"/>
          </p:cNvSpPr>
          <p:nvPr>
            <p:ph type="body" idx="1"/>
          </p:nvPr>
        </p:nvSpPr>
        <p:spPr>
          <a:xfrm>
            <a:off x="2980775" y="576900"/>
            <a:ext cx="6010800" cy="3840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6000" b="1">
                <a:solidFill>
                  <a:srgbClr val="0000FF"/>
                </a:solidFill>
                <a:latin typeface="Helvetica Neue"/>
                <a:ea typeface="Helvetica Neue"/>
                <a:cs typeface="Helvetica Neue"/>
                <a:sym typeface="Helvetica Neue"/>
              </a:rPr>
              <a:t>“4 Crazy Ideas”</a:t>
            </a:r>
            <a:r>
              <a:rPr lang="en" sz="6000" b="1">
                <a:solidFill>
                  <a:srgbClr val="FFFFFF"/>
                </a:solidFill>
                <a:latin typeface="Helvetica Neue"/>
                <a:ea typeface="Helvetica Neue"/>
                <a:cs typeface="Helvetica Neue"/>
                <a:sym typeface="Helvetica Neue"/>
              </a:rPr>
              <a:t> to Catalyze TOD</a:t>
            </a:r>
            <a:r>
              <a:rPr lang="en" sz="6000" b="1">
                <a:solidFill>
                  <a:srgbClr val="D9D9D9"/>
                </a:solidFill>
                <a:latin typeface="Helvetica Neue"/>
                <a:ea typeface="Helvetica Neue"/>
                <a:cs typeface="Helvetica Neue"/>
                <a:sym typeface="Helvetica Neue"/>
              </a:rPr>
              <a:t> </a:t>
            </a:r>
            <a:endParaRPr sz="6000" b="1">
              <a:solidFill>
                <a:srgbClr val="363636"/>
              </a:solidFill>
              <a:latin typeface="Helvetica Neue"/>
              <a:ea typeface="Helvetica Neue"/>
              <a:cs typeface="Helvetica Neue"/>
              <a:sym typeface="Helvetica Neue"/>
            </a:endParaRPr>
          </a:p>
          <a:p>
            <a:pPr marL="0" lvl="0" indent="0" algn="l" rtl="0">
              <a:spcBef>
                <a:spcPts val="1600"/>
              </a:spcBef>
              <a:spcAft>
                <a:spcPts val="1600"/>
              </a:spcAft>
              <a:buNone/>
            </a:pPr>
            <a:endParaRPr b="1">
              <a:latin typeface="Helvetica Neue"/>
              <a:ea typeface="Helvetica Neue"/>
              <a:cs typeface="Helvetica Neue"/>
              <a:sym typeface="Helvetica Neue"/>
            </a:endParaRPr>
          </a:p>
        </p:txBody>
      </p:sp>
      <p:pic>
        <p:nvPicPr>
          <p:cNvPr id="1073" name="Google Shape;1073;p175"/>
          <p:cNvPicPr preferRelativeResize="0"/>
          <p:nvPr/>
        </p:nvPicPr>
        <p:blipFill rotWithShape="1">
          <a:blip r:embed="rId4">
            <a:alphaModFix/>
          </a:blip>
          <a:srcRect/>
          <a:stretch/>
        </p:blipFill>
        <p:spPr>
          <a:xfrm>
            <a:off x="6484150" y="4732100"/>
            <a:ext cx="2583649" cy="3229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77"/>
        <p:cNvGrpSpPr/>
        <p:nvPr/>
      </p:nvGrpSpPr>
      <p:grpSpPr>
        <a:xfrm>
          <a:off x="0" y="0"/>
          <a:ext cx="0" cy="0"/>
          <a:chOff x="0" y="0"/>
          <a:chExt cx="0" cy="0"/>
        </a:xfrm>
      </p:grpSpPr>
      <p:pic>
        <p:nvPicPr>
          <p:cNvPr id="1078" name="Google Shape;1078;p176"/>
          <p:cNvPicPr preferRelativeResize="0"/>
          <p:nvPr/>
        </p:nvPicPr>
        <p:blipFill>
          <a:blip r:embed="rId3">
            <a:alphaModFix/>
          </a:blip>
          <a:stretch>
            <a:fillRect/>
          </a:stretch>
        </p:blipFill>
        <p:spPr>
          <a:xfrm>
            <a:off x="-32975" y="0"/>
            <a:ext cx="9100776" cy="5100274"/>
          </a:xfrm>
          <a:prstGeom prst="rect">
            <a:avLst/>
          </a:prstGeom>
          <a:noFill/>
          <a:ln>
            <a:noFill/>
          </a:ln>
        </p:spPr>
      </p:pic>
      <p:sp>
        <p:nvSpPr>
          <p:cNvPr id="1079" name="Google Shape;1079;p176"/>
          <p:cNvSpPr txBox="1">
            <a:spLocks noGrp="1"/>
          </p:cNvSpPr>
          <p:nvPr>
            <p:ph type="body" idx="1"/>
          </p:nvPr>
        </p:nvSpPr>
        <p:spPr>
          <a:xfrm>
            <a:off x="3394900" y="573900"/>
            <a:ext cx="5589900" cy="3336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6000" b="1">
                <a:solidFill>
                  <a:srgbClr val="0000FF"/>
                </a:solidFill>
                <a:latin typeface="Helvetica Neue"/>
                <a:ea typeface="Helvetica Neue"/>
                <a:cs typeface="Helvetica Neue"/>
                <a:sym typeface="Helvetica Neue"/>
              </a:rPr>
              <a:t>Crazy Idea #1:</a:t>
            </a:r>
            <a:r>
              <a:rPr lang="en" sz="6000" b="1">
                <a:solidFill>
                  <a:srgbClr val="FFFFFF"/>
                </a:solidFill>
                <a:latin typeface="Helvetica Neue"/>
                <a:ea typeface="Helvetica Neue"/>
                <a:cs typeface="Helvetica Neue"/>
                <a:sym typeface="Helvetica Neue"/>
              </a:rPr>
              <a:t> Recapture Sense of Place</a:t>
            </a:r>
            <a:r>
              <a:rPr lang="en" sz="6000" b="1">
                <a:solidFill>
                  <a:srgbClr val="D9D9D9"/>
                </a:solidFill>
                <a:latin typeface="Helvetica Neue"/>
                <a:ea typeface="Helvetica Neue"/>
                <a:cs typeface="Helvetica Neue"/>
                <a:sym typeface="Helvetica Neue"/>
              </a:rPr>
              <a:t> </a:t>
            </a:r>
            <a:endParaRPr sz="6000" b="1">
              <a:solidFill>
                <a:srgbClr val="363636"/>
              </a:solidFill>
              <a:latin typeface="Helvetica Neue"/>
              <a:ea typeface="Helvetica Neue"/>
              <a:cs typeface="Helvetica Neue"/>
              <a:sym typeface="Helvetica Neue"/>
            </a:endParaRPr>
          </a:p>
          <a:p>
            <a:pPr marL="0" lvl="0" indent="0" algn="l" rtl="0">
              <a:spcBef>
                <a:spcPts val="1600"/>
              </a:spcBef>
              <a:spcAft>
                <a:spcPts val="1600"/>
              </a:spcAft>
              <a:buNone/>
            </a:pPr>
            <a:endParaRPr b="1">
              <a:latin typeface="Helvetica Neue"/>
              <a:ea typeface="Helvetica Neue"/>
              <a:cs typeface="Helvetica Neue"/>
              <a:sym typeface="Helvetica Neue"/>
            </a:endParaRPr>
          </a:p>
        </p:txBody>
      </p:sp>
      <p:pic>
        <p:nvPicPr>
          <p:cNvPr id="1080" name="Google Shape;1080;p176"/>
          <p:cNvPicPr preferRelativeResize="0"/>
          <p:nvPr/>
        </p:nvPicPr>
        <p:blipFill rotWithShape="1">
          <a:blip r:embed="rId4">
            <a:alphaModFix/>
          </a:blip>
          <a:srcRect/>
          <a:stretch/>
        </p:blipFill>
        <p:spPr>
          <a:xfrm>
            <a:off x="6484150" y="4732100"/>
            <a:ext cx="2583649" cy="3229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pic>
        <p:nvPicPr>
          <p:cNvPr id="1086" name="Google Shape;1086;p177"/>
          <p:cNvPicPr preferRelativeResize="0"/>
          <p:nvPr/>
        </p:nvPicPr>
        <p:blipFill rotWithShape="1">
          <a:blip r:embed="rId3">
            <a:alphaModFix/>
          </a:blip>
          <a:srcRect/>
          <a:stretch/>
        </p:blipFill>
        <p:spPr>
          <a:xfrm>
            <a:off x="0" y="1033500"/>
            <a:ext cx="9144000" cy="4110000"/>
          </a:xfrm>
          <a:prstGeom prst="rect">
            <a:avLst/>
          </a:prstGeom>
          <a:noFill/>
          <a:ln>
            <a:noFill/>
          </a:ln>
        </p:spPr>
      </p:pic>
      <p:sp>
        <p:nvSpPr>
          <p:cNvPr id="1087" name="Google Shape;1087;p177"/>
          <p:cNvSpPr/>
          <p:nvPr/>
        </p:nvSpPr>
        <p:spPr>
          <a:xfrm>
            <a:off x="0" y="4924194"/>
            <a:ext cx="9144000" cy="219300"/>
          </a:xfrm>
          <a:prstGeom prst="rect">
            <a:avLst/>
          </a:prstGeom>
          <a:solidFill>
            <a:srgbClr val="9696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88" name="Google Shape;1088;p177"/>
          <p:cNvPicPr preferRelativeResize="0"/>
          <p:nvPr/>
        </p:nvPicPr>
        <p:blipFill rotWithShape="1">
          <a:blip r:embed="rId4">
            <a:alphaModFix/>
          </a:blip>
          <a:srcRect/>
          <a:stretch/>
        </p:blipFill>
        <p:spPr>
          <a:xfrm>
            <a:off x="225888" y="4925494"/>
            <a:ext cx="1222771" cy="216694"/>
          </a:xfrm>
          <a:prstGeom prst="rect">
            <a:avLst/>
          </a:prstGeom>
          <a:noFill/>
          <a:ln>
            <a:noFill/>
          </a:ln>
        </p:spPr>
      </p:pic>
      <p:pic>
        <p:nvPicPr>
          <p:cNvPr id="1089" name="Google Shape;1089;p177"/>
          <p:cNvPicPr preferRelativeResize="0"/>
          <p:nvPr/>
        </p:nvPicPr>
        <p:blipFill rotWithShape="1">
          <a:blip r:embed="rId5">
            <a:alphaModFix/>
          </a:blip>
          <a:srcRect/>
          <a:stretch/>
        </p:blipFill>
        <p:spPr>
          <a:xfrm>
            <a:off x="6792525" y="4927881"/>
            <a:ext cx="2351485" cy="211931"/>
          </a:xfrm>
          <a:prstGeom prst="rect">
            <a:avLst/>
          </a:prstGeom>
          <a:noFill/>
          <a:ln>
            <a:noFill/>
          </a:ln>
        </p:spPr>
      </p:pic>
      <p:pic>
        <p:nvPicPr>
          <p:cNvPr id="1090" name="Google Shape;1090;p177"/>
          <p:cNvPicPr preferRelativeResize="0"/>
          <p:nvPr/>
        </p:nvPicPr>
        <p:blipFill rotWithShape="1">
          <a:blip r:embed="rId6">
            <a:alphaModFix/>
          </a:blip>
          <a:srcRect/>
          <a:stretch/>
        </p:blipFill>
        <p:spPr>
          <a:xfrm>
            <a:off x="4370400" y="4366669"/>
            <a:ext cx="4017169" cy="404813"/>
          </a:xfrm>
          <a:prstGeom prst="rect">
            <a:avLst/>
          </a:prstGeom>
          <a:noFill/>
          <a:ln>
            <a:noFill/>
          </a:ln>
        </p:spPr>
      </p:pic>
      <p:pic>
        <p:nvPicPr>
          <p:cNvPr id="1091" name="Google Shape;1091;p177"/>
          <p:cNvPicPr preferRelativeResize="0"/>
          <p:nvPr/>
        </p:nvPicPr>
        <p:blipFill rotWithShape="1">
          <a:blip r:embed="rId7">
            <a:alphaModFix/>
          </a:blip>
          <a:srcRect/>
          <a:stretch/>
        </p:blipFill>
        <p:spPr>
          <a:xfrm>
            <a:off x="2002325" y="1861575"/>
            <a:ext cx="4312443" cy="994172"/>
          </a:xfrm>
          <a:prstGeom prst="rect">
            <a:avLst/>
          </a:prstGeom>
          <a:noFill/>
          <a:ln>
            <a:noFill/>
          </a:ln>
        </p:spPr>
      </p:pic>
      <p:pic>
        <p:nvPicPr>
          <p:cNvPr id="1092" name="Google Shape;1092;p177"/>
          <p:cNvPicPr preferRelativeResize="0"/>
          <p:nvPr/>
        </p:nvPicPr>
        <p:blipFill rotWithShape="1">
          <a:blip r:embed="rId8">
            <a:alphaModFix/>
          </a:blip>
          <a:srcRect/>
          <a:stretch/>
        </p:blipFill>
        <p:spPr>
          <a:xfrm>
            <a:off x="877725" y="2855756"/>
            <a:ext cx="2249091" cy="995363"/>
          </a:xfrm>
          <a:prstGeom prst="rect">
            <a:avLst/>
          </a:prstGeom>
          <a:noFill/>
          <a:ln>
            <a:noFill/>
          </a:ln>
        </p:spPr>
      </p:pic>
      <p:sp>
        <p:nvSpPr>
          <p:cNvPr id="1093" name="Google Shape;1093;p177"/>
          <p:cNvSpPr txBox="1"/>
          <p:nvPr/>
        </p:nvSpPr>
        <p:spPr>
          <a:xfrm>
            <a:off x="0" y="0"/>
            <a:ext cx="9144000" cy="1033500"/>
          </a:xfrm>
          <a:prstGeom prst="rect">
            <a:avLst/>
          </a:prstGeom>
          <a:solidFill>
            <a:srgbClr val="0082C8"/>
          </a:solidFill>
          <a:ln>
            <a:noFill/>
          </a:ln>
        </p:spPr>
        <p:txBody>
          <a:bodyPr spcFirstLastPara="1" wrap="square" lIns="91425" tIns="45700" rIns="91425" bIns="45700" anchor="ctr" anchorCtr="0">
            <a:noAutofit/>
          </a:bodyPr>
          <a:lstStyle/>
          <a:p>
            <a:pPr marL="444500" marR="0" lvl="0" indent="0" algn="l" rtl="0">
              <a:spcBef>
                <a:spcPts val="0"/>
              </a:spcBef>
              <a:spcAft>
                <a:spcPts val="0"/>
              </a:spcAft>
              <a:buClr>
                <a:schemeClr val="lt1"/>
              </a:buClr>
              <a:buSzPts val="4400"/>
              <a:buFont typeface="Arial"/>
              <a:buNone/>
            </a:pPr>
            <a:r>
              <a:rPr lang="en" sz="4400" b="1">
                <a:solidFill>
                  <a:schemeClr val="lt1"/>
                </a:solidFill>
              </a:rPr>
              <a:t>How could it work?</a:t>
            </a:r>
            <a:endParaRPr sz="4400" b="1">
              <a:solidFill>
                <a:schemeClr val="lt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500"/>
                                        <p:tgtEl>
                                          <p:spTgt spid="10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0"/>
                                        </p:tgtEl>
                                        <p:attrNameLst>
                                          <p:attrName>style.visibility</p:attrName>
                                        </p:attrNameLst>
                                      </p:cBhvr>
                                      <p:to>
                                        <p:strVal val="visible"/>
                                      </p:to>
                                    </p:set>
                                    <p:animEffect transition="in" filter="fade">
                                      <p:cBhvr>
                                        <p:cTn id="12" dur="500"/>
                                        <p:tgtEl>
                                          <p:spTgt spid="10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2"/>
                                        </p:tgtEl>
                                        <p:attrNameLst>
                                          <p:attrName>style.visibility</p:attrName>
                                        </p:attrNameLst>
                                      </p:cBhvr>
                                      <p:to>
                                        <p:strVal val="visible"/>
                                      </p:to>
                                    </p:set>
                                    <p:animEffect transition="in" filter="fade">
                                      <p:cBhvr>
                                        <p:cTn id="17" dur="500"/>
                                        <p:tgtEl>
                                          <p:spTgt spid="10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91"/>
                                        </p:tgtEl>
                                      </p:cBhvr>
                                    </p:animEffect>
                                    <p:set>
                                      <p:cBhvr>
                                        <p:cTn id="22" dur="1" fill="hold">
                                          <p:stCondLst>
                                            <p:cond delay="500"/>
                                          </p:stCondLst>
                                        </p:cTn>
                                        <p:tgtEl>
                                          <p:spTgt spid="109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92"/>
                                        </p:tgtEl>
                                      </p:cBhvr>
                                    </p:animEffect>
                                    <p:set>
                                      <p:cBhvr>
                                        <p:cTn id="25" dur="1" fill="hold">
                                          <p:stCondLst>
                                            <p:cond delay="500"/>
                                          </p:stCondLst>
                                        </p:cTn>
                                        <p:tgtEl>
                                          <p:spTgt spid="109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90"/>
                                        </p:tgtEl>
                                      </p:cBhvr>
                                    </p:animEffect>
                                    <p:set>
                                      <p:cBhvr>
                                        <p:cTn id="28" dur="1" fill="hold">
                                          <p:stCondLst>
                                            <p:cond delay="500"/>
                                          </p:stCondLst>
                                        </p:cTn>
                                        <p:tgtEl>
                                          <p:spTgt spid="10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178"/>
          <p:cNvPicPr preferRelativeResize="0"/>
          <p:nvPr/>
        </p:nvPicPr>
        <p:blipFill rotWithShape="1">
          <a:blip r:embed="rId3">
            <a:alphaModFix/>
          </a:blip>
          <a:srcRect/>
          <a:stretch/>
        </p:blipFill>
        <p:spPr>
          <a:xfrm>
            <a:off x="0" y="1033500"/>
            <a:ext cx="9144001" cy="3889850"/>
          </a:xfrm>
          <a:prstGeom prst="rect">
            <a:avLst/>
          </a:prstGeom>
          <a:noFill/>
          <a:ln>
            <a:noFill/>
          </a:ln>
        </p:spPr>
      </p:pic>
      <p:sp>
        <p:nvSpPr>
          <p:cNvPr id="1100" name="Google Shape;1100;p178"/>
          <p:cNvSpPr/>
          <p:nvPr/>
        </p:nvSpPr>
        <p:spPr>
          <a:xfrm>
            <a:off x="0" y="4922044"/>
            <a:ext cx="9144000" cy="219300"/>
          </a:xfrm>
          <a:prstGeom prst="rect">
            <a:avLst/>
          </a:prstGeom>
          <a:solidFill>
            <a:srgbClr val="9696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01" name="Google Shape;1101;p178"/>
          <p:cNvPicPr preferRelativeResize="0"/>
          <p:nvPr/>
        </p:nvPicPr>
        <p:blipFill rotWithShape="1">
          <a:blip r:embed="rId4">
            <a:alphaModFix/>
          </a:blip>
          <a:srcRect/>
          <a:stretch/>
        </p:blipFill>
        <p:spPr>
          <a:xfrm>
            <a:off x="274638" y="4923344"/>
            <a:ext cx="1222771" cy="216694"/>
          </a:xfrm>
          <a:prstGeom prst="rect">
            <a:avLst/>
          </a:prstGeom>
          <a:noFill/>
          <a:ln>
            <a:noFill/>
          </a:ln>
        </p:spPr>
      </p:pic>
      <p:pic>
        <p:nvPicPr>
          <p:cNvPr id="1102" name="Google Shape;1102;p178"/>
          <p:cNvPicPr preferRelativeResize="0"/>
          <p:nvPr/>
        </p:nvPicPr>
        <p:blipFill rotWithShape="1">
          <a:blip r:embed="rId5">
            <a:alphaModFix/>
          </a:blip>
          <a:srcRect/>
          <a:stretch/>
        </p:blipFill>
        <p:spPr>
          <a:xfrm>
            <a:off x="5937450" y="4922044"/>
            <a:ext cx="2351485" cy="211931"/>
          </a:xfrm>
          <a:prstGeom prst="rect">
            <a:avLst/>
          </a:prstGeom>
          <a:noFill/>
          <a:ln>
            <a:noFill/>
          </a:ln>
        </p:spPr>
      </p:pic>
      <p:pic>
        <p:nvPicPr>
          <p:cNvPr id="1103" name="Google Shape;1103;p178"/>
          <p:cNvPicPr preferRelativeResize="0"/>
          <p:nvPr/>
        </p:nvPicPr>
        <p:blipFill rotWithShape="1">
          <a:blip r:embed="rId6">
            <a:alphaModFix/>
          </a:blip>
          <a:srcRect/>
          <a:stretch/>
        </p:blipFill>
        <p:spPr>
          <a:xfrm>
            <a:off x="3700025" y="1064419"/>
            <a:ext cx="4469606" cy="966787"/>
          </a:xfrm>
          <a:prstGeom prst="rect">
            <a:avLst/>
          </a:prstGeom>
          <a:noFill/>
          <a:ln>
            <a:noFill/>
          </a:ln>
        </p:spPr>
      </p:pic>
      <p:pic>
        <p:nvPicPr>
          <p:cNvPr id="1104" name="Google Shape;1104;p178"/>
          <p:cNvPicPr preferRelativeResize="0"/>
          <p:nvPr/>
        </p:nvPicPr>
        <p:blipFill rotWithShape="1">
          <a:blip r:embed="rId7">
            <a:alphaModFix/>
          </a:blip>
          <a:srcRect/>
          <a:stretch/>
        </p:blipFill>
        <p:spPr>
          <a:xfrm>
            <a:off x="6414925" y="3531619"/>
            <a:ext cx="2619375" cy="938213"/>
          </a:xfrm>
          <a:prstGeom prst="rect">
            <a:avLst/>
          </a:prstGeom>
          <a:noFill/>
          <a:ln>
            <a:noFill/>
          </a:ln>
        </p:spPr>
      </p:pic>
      <p:pic>
        <p:nvPicPr>
          <p:cNvPr id="1105" name="Google Shape;1105;p178"/>
          <p:cNvPicPr preferRelativeResize="0"/>
          <p:nvPr/>
        </p:nvPicPr>
        <p:blipFill rotWithShape="1">
          <a:blip r:embed="rId8">
            <a:alphaModFix/>
          </a:blip>
          <a:srcRect/>
          <a:stretch/>
        </p:blipFill>
        <p:spPr>
          <a:xfrm>
            <a:off x="2738550" y="2361604"/>
            <a:ext cx="2824162" cy="315515"/>
          </a:xfrm>
          <a:prstGeom prst="rect">
            <a:avLst/>
          </a:prstGeom>
          <a:noFill/>
          <a:ln>
            <a:noFill/>
          </a:ln>
        </p:spPr>
      </p:pic>
      <p:sp>
        <p:nvSpPr>
          <p:cNvPr id="1106" name="Google Shape;1106;p178"/>
          <p:cNvSpPr txBox="1"/>
          <p:nvPr/>
        </p:nvSpPr>
        <p:spPr>
          <a:xfrm>
            <a:off x="0" y="0"/>
            <a:ext cx="9144000" cy="1033500"/>
          </a:xfrm>
          <a:prstGeom prst="rect">
            <a:avLst/>
          </a:prstGeom>
          <a:solidFill>
            <a:srgbClr val="0082C8"/>
          </a:solidFill>
          <a:ln>
            <a:noFill/>
          </a:ln>
        </p:spPr>
        <p:txBody>
          <a:bodyPr spcFirstLastPara="1" wrap="square" lIns="91425" tIns="45700" rIns="91425" bIns="45700" anchor="ctr" anchorCtr="0">
            <a:noAutofit/>
          </a:bodyPr>
          <a:lstStyle/>
          <a:p>
            <a:pPr marL="444500" marR="0" lvl="0" indent="0" algn="l" rtl="0">
              <a:spcBef>
                <a:spcPts val="0"/>
              </a:spcBef>
              <a:spcAft>
                <a:spcPts val="0"/>
              </a:spcAft>
              <a:buClr>
                <a:schemeClr val="lt1"/>
              </a:buClr>
              <a:buSzPts val="4400"/>
              <a:buFont typeface="Arial"/>
              <a:buNone/>
            </a:pPr>
            <a:r>
              <a:rPr lang="en" sz="3600" b="1">
                <a:solidFill>
                  <a:schemeClr val="lt1"/>
                </a:solidFill>
                <a:latin typeface="Arial"/>
                <a:ea typeface="Arial"/>
                <a:cs typeface="Arial"/>
                <a:sym typeface="Arial"/>
              </a:rPr>
              <a:t>Step 1: New Development </a:t>
            </a:r>
            <a:r>
              <a:rPr lang="en" sz="3600" b="1">
                <a:solidFill>
                  <a:schemeClr val="lt1"/>
                </a:solidFill>
              </a:rPr>
              <a:t>(Zoning)</a:t>
            </a:r>
            <a:endParaRPr sz="3600" b="1">
              <a:solidFill>
                <a:schemeClr val="lt1"/>
              </a:solidFill>
              <a:latin typeface="Arial"/>
              <a:ea typeface="Arial"/>
              <a:cs typeface="Arial"/>
              <a:sym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animEffect transition="in" filter="fade">
                                      <p:cBhvr>
                                        <p:cTn id="7" dur="500"/>
                                        <p:tgtEl>
                                          <p:spTgt spid="1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4"/>
                                        </p:tgtEl>
                                        <p:attrNameLst>
                                          <p:attrName>style.visibility</p:attrName>
                                        </p:attrNameLst>
                                      </p:cBhvr>
                                      <p:to>
                                        <p:strVal val="visible"/>
                                      </p:to>
                                    </p:set>
                                    <p:animEffect transition="in" filter="fade">
                                      <p:cBhvr>
                                        <p:cTn id="12" dur="500"/>
                                        <p:tgtEl>
                                          <p:spTgt spid="1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5"/>
                                        </p:tgtEl>
                                        <p:attrNameLst>
                                          <p:attrName>style.visibility</p:attrName>
                                        </p:attrNameLst>
                                      </p:cBhvr>
                                      <p:to>
                                        <p:strVal val="visible"/>
                                      </p:to>
                                    </p:set>
                                    <p:animEffect transition="in" filter="fade">
                                      <p:cBhvr>
                                        <p:cTn id="17" dur="500"/>
                                        <p:tgtEl>
                                          <p:spTgt spid="1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Google Shape;1112;p179"/>
          <p:cNvPicPr preferRelativeResize="0"/>
          <p:nvPr/>
        </p:nvPicPr>
        <p:blipFill rotWithShape="1">
          <a:blip r:embed="rId3">
            <a:alphaModFix/>
          </a:blip>
          <a:srcRect/>
          <a:stretch/>
        </p:blipFill>
        <p:spPr>
          <a:xfrm>
            <a:off x="0" y="1033500"/>
            <a:ext cx="9143999" cy="3890700"/>
          </a:xfrm>
          <a:prstGeom prst="rect">
            <a:avLst/>
          </a:prstGeom>
          <a:noFill/>
          <a:ln>
            <a:noFill/>
          </a:ln>
        </p:spPr>
      </p:pic>
      <p:sp>
        <p:nvSpPr>
          <p:cNvPr id="1113" name="Google Shape;1113;p179"/>
          <p:cNvSpPr/>
          <p:nvPr/>
        </p:nvSpPr>
        <p:spPr>
          <a:xfrm>
            <a:off x="0" y="4924194"/>
            <a:ext cx="9144000" cy="219300"/>
          </a:xfrm>
          <a:prstGeom prst="rect">
            <a:avLst/>
          </a:prstGeom>
          <a:solidFill>
            <a:srgbClr val="9696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14" name="Google Shape;1114;p179"/>
          <p:cNvPicPr preferRelativeResize="0"/>
          <p:nvPr/>
        </p:nvPicPr>
        <p:blipFill rotWithShape="1">
          <a:blip r:embed="rId4">
            <a:alphaModFix/>
          </a:blip>
          <a:srcRect/>
          <a:stretch/>
        </p:blipFill>
        <p:spPr>
          <a:xfrm>
            <a:off x="262438" y="4925494"/>
            <a:ext cx="1222771" cy="216694"/>
          </a:xfrm>
          <a:prstGeom prst="rect">
            <a:avLst/>
          </a:prstGeom>
          <a:noFill/>
          <a:ln>
            <a:noFill/>
          </a:ln>
        </p:spPr>
      </p:pic>
      <p:pic>
        <p:nvPicPr>
          <p:cNvPr id="1115" name="Google Shape;1115;p179"/>
          <p:cNvPicPr preferRelativeResize="0"/>
          <p:nvPr/>
        </p:nvPicPr>
        <p:blipFill rotWithShape="1">
          <a:blip r:embed="rId5">
            <a:alphaModFix/>
          </a:blip>
          <a:srcRect/>
          <a:stretch/>
        </p:blipFill>
        <p:spPr>
          <a:xfrm>
            <a:off x="5779000" y="4924194"/>
            <a:ext cx="2351485" cy="211931"/>
          </a:xfrm>
          <a:prstGeom prst="rect">
            <a:avLst/>
          </a:prstGeom>
          <a:noFill/>
          <a:ln>
            <a:noFill/>
          </a:ln>
        </p:spPr>
      </p:pic>
      <p:pic>
        <p:nvPicPr>
          <p:cNvPr id="1116" name="Google Shape;1116;p179"/>
          <p:cNvPicPr preferRelativeResize="0"/>
          <p:nvPr/>
        </p:nvPicPr>
        <p:blipFill rotWithShape="1">
          <a:blip r:embed="rId6">
            <a:alphaModFix/>
          </a:blip>
          <a:srcRect/>
          <a:stretch/>
        </p:blipFill>
        <p:spPr>
          <a:xfrm>
            <a:off x="5340250" y="4176269"/>
            <a:ext cx="3228975" cy="253603"/>
          </a:xfrm>
          <a:prstGeom prst="rect">
            <a:avLst/>
          </a:prstGeom>
          <a:noFill/>
          <a:ln>
            <a:noFill/>
          </a:ln>
        </p:spPr>
      </p:pic>
      <p:pic>
        <p:nvPicPr>
          <p:cNvPr id="1117" name="Google Shape;1117;p179"/>
          <p:cNvPicPr preferRelativeResize="0"/>
          <p:nvPr/>
        </p:nvPicPr>
        <p:blipFill rotWithShape="1">
          <a:blip r:embed="rId7">
            <a:alphaModFix/>
          </a:blip>
          <a:srcRect/>
          <a:stretch/>
        </p:blipFill>
        <p:spPr>
          <a:xfrm>
            <a:off x="499725" y="3417744"/>
            <a:ext cx="2940844" cy="856060"/>
          </a:xfrm>
          <a:prstGeom prst="rect">
            <a:avLst/>
          </a:prstGeom>
          <a:noFill/>
          <a:ln>
            <a:noFill/>
          </a:ln>
        </p:spPr>
      </p:pic>
      <p:pic>
        <p:nvPicPr>
          <p:cNvPr id="1118" name="Google Shape;1118;p179"/>
          <p:cNvPicPr preferRelativeResize="0"/>
          <p:nvPr/>
        </p:nvPicPr>
        <p:blipFill rotWithShape="1">
          <a:blip r:embed="rId8">
            <a:alphaModFix/>
          </a:blip>
          <a:srcRect/>
          <a:stretch/>
        </p:blipFill>
        <p:spPr>
          <a:xfrm>
            <a:off x="4795813" y="1837144"/>
            <a:ext cx="3708796" cy="554831"/>
          </a:xfrm>
          <a:prstGeom prst="rect">
            <a:avLst/>
          </a:prstGeom>
          <a:noFill/>
          <a:ln>
            <a:noFill/>
          </a:ln>
        </p:spPr>
      </p:pic>
      <p:sp>
        <p:nvSpPr>
          <p:cNvPr id="1119" name="Google Shape;1119;p179"/>
          <p:cNvSpPr txBox="1"/>
          <p:nvPr/>
        </p:nvSpPr>
        <p:spPr>
          <a:xfrm>
            <a:off x="0" y="0"/>
            <a:ext cx="9144000" cy="1033500"/>
          </a:xfrm>
          <a:prstGeom prst="rect">
            <a:avLst/>
          </a:prstGeom>
          <a:solidFill>
            <a:srgbClr val="0082C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070"/>
              <a:buFont typeface="Arial"/>
              <a:buNone/>
            </a:pPr>
            <a:r>
              <a:rPr lang="en" sz="3500" b="1">
                <a:solidFill>
                  <a:schemeClr val="lt1"/>
                </a:solidFill>
                <a:latin typeface="Arial"/>
                <a:ea typeface="Arial"/>
                <a:cs typeface="Arial"/>
                <a:sym typeface="Arial"/>
              </a:rPr>
              <a:t>Step 2: Think About Pedestrians</a:t>
            </a:r>
            <a:r>
              <a:rPr lang="en" sz="3500" b="1">
                <a:solidFill>
                  <a:schemeClr val="lt1"/>
                </a:solidFill>
              </a:rPr>
              <a:t> </a:t>
            </a:r>
            <a:r>
              <a:rPr lang="en" sz="3500" b="1">
                <a:solidFill>
                  <a:schemeClr val="lt1"/>
                </a:solidFill>
                <a:latin typeface="Arial"/>
                <a:ea typeface="Arial"/>
                <a:cs typeface="Arial"/>
                <a:sym typeface="Arial"/>
              </a:rPr>
              <a:t>and Bicyclists </a:t>
            </a:r>
            <a:r>
              <a:rPr lang="en" sz="3500" b="1">
                <a:solidFill>
                  <a:schemeClr val="lt1"/>
                </a:solidFill>
              </a:rPr>
              <a:t>(Complete Streets)</a:t>
            </a:r>
            <a:endParaRPr sz="350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7"/>
                                        </p:tgtEl>
                                        <p:attrNameLst>
                                          <p:attrName>style.visibility</p:attrName>
                                        </p:attrNameLst>
                                      </p:cBhvr>
                                      <p:to>
                                        <p:strVal val="visible"/>
                                      </p:to>
                                    </p:set>
                                    <p:animEffect transition="in" filter="fade">
                                      <p:cBhvr>
                                        <p:cTn id="7" dur="500"/>
                                        <p:tgtEl>
                                          <p:spTgt spid="1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8"/>
                                        </p:tgtEl>
                                        <p:attrNameLst>
                                          <p:attrName>style.visibility</p:attrName>
                                        </p:attrNameLst>
                                      </p:cBhvr>
                                      <p:to>
                                        <p:strVal val="visible"/>
                                      </p:to>
                                    </p:set>
                                    <p:animEffect transition="in" filter="fade">
                                      <p:cBhvr>
                                        <p:cTn id="12" dur="500"/>
                                        <p:tgtEl>
                                          <p:spTgt spid="11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6"/>
                                        </p:tgtEl>
                                        <p:attrNameLst>
                                          <p:attrName>style.visibility</p:attrName>
                                        </p:attrNameLst>
                                      </p:cBhvr>
                                      <p:to>
                                        <p:strVal val="visible"/>
                                      </p:to>
                                    </p:set>
                                    <p:animEffect transition="in" filter="fade">
                                      <p:cBhvr>
                                        <p:cTn id="17" dur="500"/>
                                        <p:tgtEl>
                                          <p:spTgt spid="1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5" name="Google Shape;1125;p180"/>
          <p:cNvPicPr preferRelativeResize="0"/>
          <p:nvPr/>
        </p:nvPicPr>
        <p:blipFill rotWithShape="1">
          <a:blip r:embed="rId3">
            <a:alphaModFix/>
          </a:blip>
          <a:srcRect/>
          <a:stretch/>
        </p:blipFill>
        <p:spPr>
          <a:xfrm>
            <a:off x="0" y="1033500"/>
            <a:ext cx="9143999" cy="3894375"/>
          </a:xfrm>
          <a:prstGeom prst="rect">
            <a:avLst/>
          </a:prstGeom>
          <a:noFill/>
          <a:ln>
            <a:noFill/>
          </a:ln>
        </p:spPr>
      </p:pic>
      <p:sp>
        <p:nvSpPr>
          <p:cNvPr id="1126" name="Google Shape;1126;p180"/>
          <p:cNvSpPr/>
          <p:nvPr/>
        </p:nvSpPr>
        <p:spPr>
          <a:xfrm>
            <a:off x="0" y="4924194"/>
            <a:ext cx="9144000" cy="219300"/>
          </a:xfrm>
          <a:prstGeom prst="rect">
            <a:avLst/>
          </a:prstGeom>
          <a:solidFill>
            <a:srgbClr val="9696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27" name="Google Shape;1127;p180"/>
          <p:cNvPicPr preferRelativeResize="0"/>
          <p:nvPr/>
        </p:nvPicPr>
        <p:blipFill rotWithShape="1">
          <a:blip r:embed="rId4">
            <a:alphaModFix/>
          </a:blip>
          <a:srcRect/>
          <a:stretch/>
        </p:blipFill>
        <p:spPr>
          <a:xfrm>
            <a:off x="212713" y="4925494"/>
            <a:ext cx="1222771" cy="216694"/>
          </a:xfrm>
          <a:prstGeom prst="rect">
            <a:avLst/>
          </a:prstGeom>
          <a:noFill/>
          <a:ln>
            <a:noFill/>
          </a:ln>
        </p:spPr>
      </p:pic>
      <p:pic>
        <p:nvPicPr>
          <p:cNvPr id="1128" name="Google Shape;1128;p180"/>
          <p:cNvPicPr preferRelativeResize="0"/>
          <p:nvPr/>
        </p:nvPicPr>
        <p:blipFill rotWithShape="1">
          <a:blip r:embed="rId5">
            <a:alphaModFix/>
          </a:blip>
          <a:srcRect/>
          <a:stretch/>
        </p:blipFill>
        <p:spPr>
          <a:xfrm>
            <a:off x="5815575" y="4927881"/>
            <a:ext cx="2351485" cy="211931"/>
          </a:xfrm>
          <a:prstGeom prst="rect">
            <a:avLst/>
          </a:prstGeom>
          <a:noFill/>
          <a:ln>
            <a:noFill/>
          </a:ln>
        </p:spPr>
      </p:pic>
      <p:pic>
        <p:nvPicPr>
          <p:cNvPr id="1129" name="Google Shape;1129;p180"/>
          <p:cNvPicPr preferRelativeResize="0"/>
          <p:nvPr/>
        </p:nvPicPr>
        <p:blipFill rotWithShape="1">
          <a:blip r:embed="rId6">
            <a:alphaModFix/>
          </a:blip>
          <a:srcRect/>
          <a:stretch/>
        </p:blipFill>
        <p:spPr>
          <a:xfrm>
            <a:off x="1492525" y="1557369"/>
            <a:ext cx="4812507" cy="432197"/>
          </a:xfrm>
          <a:prstGeom prst="rect">
            <a:avLst/>
          </a:prstGeom>
          <a:noFill/>
          <a:ln>
            <a:noFill/>
          </a:ln>
        </p:spPr>
      </p:pic>
      <p:pic>
        <p:nvPicPr>
          <p:cNvPr id="1130" name="Google Shape;1130;p180"/>
          <p:cNvPicPr preferRelativeResize="0"/>
          <p:nvPr/>
        </p:nvPicPr>
        <p:blipFill rotWithShape="1">
          <a:blip r:embed="rId7">
            <a:alphaModFix/>
          </a:blip>
          <a:srcRect/>
          <a:stretch/>
        </p:blipFill>
        <p:spPr>
          <a:xfrm>
            <a:off x="4529100" y="3831169"/>
            <a:ext cx="3832621" cy="273844"/>
          </a:xfrm>
          <a:prstGeom prst="rect">
            <a:avLst/>
          </a:prstGeom>
          <a:noFill/>
          <a:ln>
            <a:noFill/>
          </a:ln>
        </p:spPr>
      </p:pic>
      <p:sp>
        <p:nvSpPr>
          <p:cNvPr id="1131" name="Google Shape;1131;p180"/>
          <p:cNvSpPr txBox="1"/>
          <p:nvPr/>
        </p:nvSpPr>
        <p:spPr>
          <a:xfrm>
            <a:off x="0" y="0"/>
            <a:ext cx="9144000" cy="1033500"/>
          </a:xfrm>
          <a:prstGeom prst="rect">
            <a:avLst/>
          </a:prstGeom>
          <a:solidFill>
            <a:srgbClr val="0082C8"/>
          </a:solidFill>
          <a:ln>
            <a:noFill/>
          </a:ln>
        </p:spPr>
        <p:txBody>
          <a:bodyPr spcFirstLastPara="1" wrap="square" lIns="91425" tIns="45700" rIns="91425" bIns="45700" anchor="ctr" anchorCtr="0">
            <a:noAutofit/>
          </a:bodyPr>
          <a:lstStyle/>
          <a:p>
            <a:pPr marL="444500" marR="0" lvl="0" indent="0" algn="l" rtl="0">
              <a:spcBef>
                <a:spcPts val="0"/>
              </a:spcBef>
              <a:spcAft>
                <a:spcPts val="0"/>
              </a:spcAft>
              <a:buClr>
                <a:schemeClr val="lt1"/>
              </a:buClr>
              <a:buSzPts val="3600"/>
              <a:buFont typeface="Arial"/>
              <a:buNone/>
            </a:pPr>
            <a:r>
              <a:rPr lang="en" sz="3600" b="1">
                <a:solidFill>
                  <a:schemeClr val="lt1"/>
                </a:solidFill>
                <a:latin typeface="Arial"/>
                <a:ea typeface="Arial"/>
                <a:cs typeface="Arial"/>
                <a:sym typeface="Arial"/>
              </a:rPr>
              <a:t>Step 3: Make the Community Vibrant</a:t>
            </a:r>
            <a:endParaRPr sz="3600" b="1">
              <a:solidFill>
                <a:schemeClr val="lt1"/>
              </a:solidFill>
              <a:latin typeface="Arial"/>
              <a:ea typeface="Arial"/>
              <a:cs typeface="Arial"/>
              <a:sym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9"/>
                                        </p:tgtEl>
                                        <p:attrNameLst>
                                          <p:attrName>style.visibility</p:attrName>
                                        </p:attrNameLst>
                                      </p:cBhvr>
                                      <p:to>
                                        <p:strVal val="visible"/>
                                      </p:to>
                                    </p:set>
                                    <p:animEffect transition="in" filter="fade">
                                      <p:cBhvr>
                                        <p:cTn id="7" dur="500"/>
                                        <p:tgtEl>
                                          <p:spTgt spid="1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0"/>
                                        </p:tgtEl>
                                        <p:attrNameLst>
                                          <p:attrName>style.visibility</p:attrName>
                                        </p:attrNameLst>
                                      </p:cBhvr>
                                      <p:to>
                                        <p:strVal val="visible"/>
                                      </p:to>
                                    </p:set>
                                    <p:animEffect transition="in" filter="fade">
                                      <p:cBhvr>
                                        <p:cTn id="12" dur="500"/>
                                        <p:tgtEl>
                                          <p:spTgt spid="1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181"/>
          <p:cNvPicPr preferRelativeResize="0"/>
          <p:nvPr/>
        </p:nvPicPr>
        <p:blipFill rotWithShape="1">
          <a:blip r:embed="rId3">
            <a:alphaModFix/>
          </a:blip>
          <a:srcRect/>
          <a:stretch/>
        </p:blipFill>
        <p:spPr>
          <a:xfrm>
            <a:off x="0" y="1033500"/>
            <a:ext cx="9143999" cy="3890700"/>
          </a:xfrm>
          <a:prstGeom prst="rect">
            <a:avLst/>
          </a:prstGeom>
          <a:noFill/>
          <a:ln>
            <a:noFill/>
          </a:ln>
        </p:spPr>
      </p:pic>
      <p:sp>
        <p:nvSpPr>
          <p:cNvPr id="1138" name="Google Shape;1138;p181"/>
          <p:cNvSpPr/>
          <p:nvPr/>
        </p:nvSpPr>
        <p:spPr>
          <a:xfrm>
            <a:off x="0" y="4924194"/>
            <a:ext cx="9144000" cy="219300"/>
          </a:xfrm>
          <a:prstGeom prst="rect">
            <a:avLst/>
          </a:prstGeom>
          <a:solidFill>
            <a:srgbClr val="9696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39" name="Google Shape;1139;p181"/>
          <p:cNvPicPr preferRelativeResize="0"/>
          <p:nvPr/>
        </p:nvPicPr>
        <p:blipFill rotWithShape="1">
          <a:blip r:embed="rId4">
            <a:alphaModFix/>
          </a:blip>
          <a:srcRect/>
          <a:stretch/>
        </p:blipFill>
        <p:spPr>
          <a:xfrm>
            <a:off x="262438" y="4925494"/>
            <a:ext cx="1222771" cy="216694"/>
          </a:xfrm>
          <a:prstGeom prst="rect">
            <a:avLst/>
          </a:prstGeom>
          <a:noFill/>
          <a:ln>
            <a:noFill/>
          </a:ln>
        </p:spPr>
      </p:pic>
      <p:pic>
        <p:nvPicPr>
          <p:cNvPr id="1140" name="Google Shape;1140;p181"/>
          <p:cNvPicPr preferRelativeResize="0"/>
          <p:nvPr/>
        </p:nvPicPr>
        <p:blipFill rotWithShape="1">
          <a:blip r:embed="rId5">
            <a:alphaModFix/>
          </a:blip>
          <a:srcRect/>
          <a:stretch/>
        </p:blipFill>
        <p:spPr>
          <a:xfrm>
            <a:off x="5682263" y="4924194"/>
            <a:ext cx="2351485" cy="211931"/>
          </a:xfrm>
          <a:prstGeom prst="rect">
            <a:avLst/>
          </a:prstGeom>
          <a:noFill/>
          <a:ln>
            <a:noFill/>
          </a:ln>
        </p:spPr>
      </p:pic>
      <p:sp>
        <p:nvSpPr>
          <p:cNvPr id="1141" name="Google Shape;1141;p181"/>
          <p:cNvSpPr/>
          <p:nvPr/>
        </p:nvSpPr>
        <p:spPr>
          <a:xfrm>
            <a:off x="609600" y="1314450"/>
            <a:ext cx="4876800" cy="477300"/>
          </a:xfrm>
          <a:prstGeom prst="rect">
            <a:avLst/>
          </a:prstGeom>
          <a:solidFill>
            <a:srgbClr val="C3CF2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solidFill>
                  <a:schemeClr val="lt1"/>
                </a:solidFill>
                <a:latin typeface="Arial"/>
                <a:ea typeface="Arial"/>
                <a:cs typeface="Arial"/>
                <a:sym typeface="Arial"/>
              </a:rPr>
              <a:t>Ensure new and existing development includes housing affordable to our neighbors…</a:t>
            </a:r>
            <a:endParaRPr sz="1600">
              <a:solidFill>
                <a:schemeClr val="lt1"/>
              </a:solidFill>
              <a:latin typeface="Arial"/>
              <a:ea typeface="Arial"/>
              <a:cs typeface="Arial"/>
              <a:sym typeface="Arial"/>
            </a:endParaRPr>
          </a:p>
        </p:txBody>
      </p:sp>
      <p:sp>
        <p:nvSpPr>
          <p:cNvPr id="1142" name="Google Shape;1142;p181"/>
          <p:cNvSpPr/>
          <p:nvPr/>
        </p:nvSpPr>
        <p:spPr>
          <a:xfrm>
            <a:off x="4265925" y="3303325"/>
            <a:ext cx="4640400" cy="400200"/>
          </a:xfrm>
          <a:prstGeom prst="rect">
            <a:avLst/>
          </a:prstGeom>
          <a:solidFill>
            <a:srgbClr val="C3CF2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solidFill>
                  <a:schemeClr val="lt1"/>
                </a:solidFill>
                <a:latin typeface="Arial"/>
                <a:ea typeface="Arial"/>
                <a:cs typeface="Arial"/>
                <a:sym typeface="Arial"/>
              </a:rPr>
              <a:t>…So these changes benefit our community.</a:t>
            </a:r>
            <a:endParaRPr sz="1600">
              <a:solidFill>
                <a:schemeClr val="lt1"/>
              </a:solidFill>
              <a:latin typeface="Arial"/>
              <a:ea typeface="Arial"/>
              <a:cs typeface="Arial"/>
              <a:sym typeface="Arial"/>
            </a:endParaRPr>
          </a:p>
        </p:txBody>
      </p:sp>
      <p:sp>
        <p:nvSpPr>
          <p:cNvPr id="1143" name="Google Shape;1143;p181"/>
          <p:cNvSpPr txBox="1"/>
          <p:nvPr/>
        </p:nvSpPr>
        <p:spPr>
          <a:xfrm>
            <a:off x="0" y="0"/>
            <a:ext cx="9144000" cy="1033500"/>
          </a:xfrm>
          <a:prstGeom prst="rect">
            <a:avLst/>
          </a:prstGeom>
          <a:solidFill>
            <a:srgbClr val="0082C8"/>
          </a:solidFill>
          <a:ln>
            <a:noFill/>
          </a:ln>
        </p:spPr>
        <p:txBody>
          <a:bodyPr spcFirstLastPara="1" wrap="square" lIns="91425" tIns="45700" rIns="91425" bIns="45700" anchor="ctr" anchorCtr="0">
            <a:noAutofit/>
          </a:bodyPr>
          <a:lstStyle/>
          <a:p>
            <a:pPr marL="444500" marR="0" lvl="0" indent="0" algn="l" rtl="0">
              <a:spcBef>
                <a:spcPts val="0"/>
              </a:spcBef>
              <a:spcAft>
                <a:spcPts val="0"/>
              </a:spcAft>
              <a:buClr>
                <a:schemeClr val="lt1"/>
              </a:buClr>
              <a:buSzPts val="3600"/>
              <a:buFont typeface="Arial"/>
              <a:buNone/>
            </a:pPr>
            <a:r>
              <a:rPr lang="en" sz="3400" b="1">
                <a:solidFill>
                  <a:schemeClr val="lt1"/>
                </a:solidFill>
                <a:latin typeface="Arial"/>
                <a:ea typeface="Arial"/>
                <a:cs typeface="Arial"/>
                <a:sym typeface="Arial"/>
              </a:rPr>
              <a:t>Step 4: Make the Community Affordable</a:t>
            </a:r>
            <a:endParaRPr sz="3400" b="1">
              <a:solidFill>
                <a:schemeClr val="lt1"/>
              </a:solidFill>
              <a:latin typeface="Arial"/>
              <a:ea typeface="Arial"/>
              <a:cs typeface="Arial"/>
              <a:sym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60"/>
        <p:cNvGrpSpPr/>
        <p:nvPr/>
      </p:nvGrpSpPr>
      <p:grpSpPr>
        <a:xfrm>
          <a:off x="0" y="0"/>
          <a:ext cx="0" cy="0"/>
          <a:chOff x="0" y="0"/>
          <a:chExt cx="0" cy="0"/>
        </a:xfrm>
      </p:grpSpPr>
      <p:sp>
        <p:nvSpPr>
          <p:cNvPr id="861" name="Google Shape;861;p155"/>
          <p:cNvSpPr txBox="1">
            <a:spLocks noGrp="1"/>
          </p:cNvSpPr>
          <p:nvPr>
            <p:ph type="title"/>
          </p:nvPr>
        </p:nvSpPr>
        <p:spPr>
          <a:xfrm>
            <a:off x="0" y="154950"/>
            <a:ext cx="9229800" cy="480000"/>
          </a:xfrm>
          <a:prstGeom prst="rect">
            <a:avLst/>
          </a:prstGeom>
          <a:solidFill>
            <a:srgbClr val="0082C8"/>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400" b="1">
                <a:solidFill>
                  <a:schemeClr val="lt1"/>
                </a:solidFill>
                <a:latin typeface="Helvetica Neue"/>
                <a:ea typeface="Helvetica Neue"/>
                <a:cs typeface="Helvetica Neue"/>
                <a:sym typeface="Helvetica Neue"/>
              </a:rPr>
              <a:t>LOCUS: Responsible Real Estate Developers and Investors</a:t>
            </a:r>
            <a:endParaRPr sz="2400" b="1">
              <a:solidFill>
                <a:schemeClr val="lt1"/>
              </a:solidFill>
              <a:latin typeface="Helvetica Neue"/>
              <a:ea typeface="Helvetica Neue"/>
              <a:cs typeface="Helvetica Neue"/>
              <a:sym typeface="Helvetica Neue"/>
            </a:endParaRPr>
          </a:p>
        </p:txBody>
      </p:sp>
      <p:sp>
        <p:nvSpPr>
          <p:cNvPr id="862" name="Google Shape;862;p155"/>
          <p:cNvSpPr txBox="1">
            <a:spLocks noGrp="1"/>
          </p:cNvSpPr>
          <p:nvPr>
            <p:ph type="body" idx="1"/>
          </p:nvPr>
        </p:nvSpPr>
        <p:spPr>
          <a:xfrm>
            <a:off x="5001400" y="1340652"/>
            <a:ext cx="3855000" cy="257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100"/>
              </a:spcAft>
              <a:buSzPts val="1800"/>
              <a:buNone/>
            </a:pPr>
            <a:r>
              <a:rPr lang="en">
                <a:solidFill>
                  <a:srgbClr val="D9D9D9"/>
                </a:solidFill>
                <a:latin typeface="Helvetica Neue"/>
                <a:ea typeface="Helvetica Neue"/>
                <a:cs typeface="Helvetica Neue"/>
                <a:sym typeface="Helvetica Neue"/>
              </a:rPr>
              <a:t>A </a:t>
            </a:r>
            <a:r>
              <a:rPr lang="en" u="sng">
                <a:solidFill>
                  <a:schemeClr val="hlink"/>
                </a:solidFill>
                <a:latin typeface="Helvetica Neue"/>
                <a:ea typeface="Helvetica Neue"/>
                <a:cs typeface="Helvetica Neue"/>
                <a:sym typeface="Helvetica Neue"/>
                <a:hlinkClick r:id="rId3"/>
              </a:rPr>
              <a:t>national coalition</a:t>
            </a:r>
            <a:r>
              <a:rPr lang="en">
                <a:solidFill>
                  <a:srgbClr val="0082C8"/>
                </a:solidFill>
                <a:latin typeface="Helvetica Neue"/>
                <a:ea typeface="Helvetica Neue"/>
                <a:cs typeface="Helvetica Neue"/>
                <a:sym typeface="Helvetica Neue"/>
              </a:rPr>
              <a:t> </a:t>
            </a:r>
            <a:r>
              <a:rPr lang="en">
                <a:solidFill>
                  <a:srgbClr val="D9D9D9"/>
                </a:solidFill>
                <a:latin typeface="Helvetica Neue"/>
                <a:ea typeface="Helvetica Neue"/>
                <a:cs typeface="Helvetica Neue"/>
                <a:sym typeface="Helvetica Neue"/>
              </a:rPr>
              <a:t>of private real estate developers and investors working to meet the country’s pent-up demand for </a:t>
            </a:r>
            <a:r>
              <a:rPr lang="en" b="1">
                <a:solidFill>
                  <a:srgbClr val="D9D9D9"/>
                </a:solidFill>
                <a:latin typeface="Helvetica Neue"/>
                <a:ea typeface="Helvetica Neue"/>
                <a:cs typeface="Helvetica Neue"/>
                <a:sym typeface="Helvetica Neue"/>
              </a:rPr>
              <a:t>sustainable, equitable, walkable urban places</a:t>
            </a:r>
            <a:r>
              <a:rPr lang="en">
                <a:solidFill>
                  <a:srgbClr val="D9D9D9"/>
                </a:solidFill>
                <a:latin typeface="Helvetica Neue"/>
                <a:ea typeface="Helvetica Neue"/>
                <a:cs typeface="Helvetica Neue"/>
                <a:sym typeface="Helvetica Neue"/>
              </a:rPr>
              <a:t> by advocating for local, state, and federal </a:t>
            </a:r>
            <a:r>
              <a:rPr lang="en" b="1">
                <a:solidFill>
                  <a:srgbClr val="D9D9D9"/>
                </a:solidFill>
                <a:latin typeface="Helvetica Neue"/>
                <a:ea typeface="Helvetica Neue"/>
                <a:cs typeface="Helvetica Neue"/>
                <a:sym typeface="Helvetica Neue"/>
              </a:rPr>
              <a:t>policy change</a:t>
            </a:r>
            <a:r>
              <a:rPr lang="en">
                <a:solidFill>
                  <a:srgbClr val="D9D9D9"/>
                </a:solidFill>
                <a:latin typeface="Helvetica Neue"/>
                <a:ea typeface="Helvetica Neue"/>
                <a:cs typeface="Helvetica Neue"/>
                <a:sym typeface="Helvetica Neue"/>
              </a:rPr>
              <a:t>.</a:t>
            </a:r>
            <a:endParaRPr>
              <a:solidFill>
                <a:srgbClr val="D9D9D9"/>
              </a:solidFill>
              <a:latin typeface="Helvetica Neue"/>
              <a:ea typeface="Helvetica Neue"/>
              <a:cs typeface="Helvetica Neue"/>
              <a:sym typeface="Helvetica Neue"/>
            </a:endParaRPr>
          </a:p>
        </p:txBody>
      </p:sp>
      <p:pic>
        <p:nvPicPr>
          <p:cNvPr id="863" name="Google Shape;863;p155"/>
          <p:cNvPicPr preferRelativeResize="0"/>
          <p:nvPr/>
        </p:nvPicPr>
        <p:blipFill rotWithShape="1">
          <a:blip r:embed="rId4">
            <a:alphaModFix/>
          </a:blip>
          <a:srcRect/>
          <a:stretch/>
        </p:blipFill>
        <p:spPr>
          <a:xfrm>
            <a:off x="6761275" y="4795324"/>
            <a:ext cx="2323801" cy="290475"/>
          </a:xfrm>
          <a:prstGeom prst="rect">
            <a:avLst/>
          </a:prstGeom>
          <a:noFill/>
          <a:ln>
            <a:noFill/>
          </a:ln>
        </p:spPr>
      </p:pic>
      <p:pic>
        <p:nvPicPr>
          <p:cNvPr id="864" name="Google Shape;864;p155" descr="Screen Shot 2018-02-17 at 3.46.36 PM.png"/>
          <p:cNvPicPr preferRelativeResize="0"/>
          <p:nvPr/>
        </p:nvPicPr>
        <p:blipFill rotWithShape="1">
          <a:blip r:embed="rId5">
            <a:alphaModFix/>
          </a:blip>
          <a:srcRect/>
          <a:stretch/>
        </p:blipFill>
        <p:spPr>
          <a:xfrm>
            <a:off x="356725" y="795866"/>
            <a:ext cx="4430200" cy="2005864"/>
          </a:xfrm>
          <a:prstGeom prst="rect">
            <a:avLst/>
          </a:prstGeom>
          <a:noFill/>
          <a:ln w="9525" cap="flat" cmpd="sng">
            <a:solidFill>
              <a:srgbClr val="ACA196"/>
            </a:solidFill>
            <a:prstDash val="solid"/>
            <a:round/>
            <a:headEnd type="none" w="sm" len="sm"/>
            <a:tailEnd type="none" w="sm" len="sm"/>
          </a:ln>
        </p:spPr>
      </p:pic>
      <p:pic>
        <p:nvPicPr>
          <p:cNvPr id="865" name="Google Shape;865;p155" descr="Final-2018-LOCUS_Steering_Committee-logos.png"/>
          <p:cNvPicPr preferRelativeResize="0"/>
          <p:nvPr/>
        </p:nvPicPr>
        <p:blipFill rotWithShape="1">
          <a:blip r:embed="rId6">
            <a:alphaModFix/>
          </a:blip>
          <a:srcRect/>
          <a:stretch/>
        </p:blipFill>
        <p:spPr>
          <a:xfrm>
            <a:off x="356725" y="2410357"/>
            <a:ext cx="4430200" cy="2384965"/>
          </a:xfrm>
          <a:prstGeom prst="rect">
            <a:avLst/>
          </a:prstGeom>
          <a:noFill/>
          <a:ln w="9525" cap="flat" cmpd="sng">
            <a:solidFill>
              <a:srgbClr val="ACA196"/>
            </a:solidFill>
            <a:prstDash val="solid"/>
            <a:round/>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47"/>
        <p:cNvGrpSpPr/>
        <p:nvPr/>
      </p:nvGrpSpPr>
      <p:grpSpPr>
        <a:xfrm>
          <a:off x="0" y="0"/>
          <a:ext cx="0" cy="0"/>
          <a:chOff x="0" y="0"/>
          <a:chExt cx="0" cy="0"/>
        </a:xfrm>
      </p:grpSpPr>
      <p:pic>
        <p:nvPicPr>
          <p:cNvPr id="1148" name="Google Shape;1148;p182"/>
          <p:cNvPicPr preferRelativeResize="0"/>
          <p:nvPr/>
        </p:nvPicPr>
        <p:blipFill>
          <a:blip r:embed="rId3">
            <a:alphaModFix/>
          </a:blip>
          <a:stretch>
            <a:fillRect/>
          </a:stretch>
        </p:blipFill>
        <p:spPr>
          <a:xfrm>
            <a:off x="-32975" y="0"/>
            <a:ext cx="9100776" cy="5100274"/>
          </a:xfrm>
          <a:prstGeom prst="rect">
            <a:avLst/>
          </a:prstGeom>
          <a:noFill/>
          <a:ln>
            <a:noFill/>
          </a:ln>
        </p:spPr>
      </p:pic>
      <p:sp>
        <p:nvSpPr>
          <p:cNvPr id="1149" name="Google Shape;1149;p182"/>
          <p:cNvSpPr txBox="1">
            <a:spLocks noGrp="1"/>
          </p:cNvSpPr>
          <p:nvPr>
            <p:ph type="body" idx="1"/>
          </p:nvPr>
        </p:nvSpPr>
        <p:spPr>
          <a:xfrm>
            <a:off x="1591225" y="41200"/>
            <a:ext cx="7588500" cy="3847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800" b="1">
                <a:solidFill>
                  <a:srgbClr val="0000FF"/>
                </a:solidFill>
                <a:latin typeface="Helvetica Neue"/>
                <a:ea typeface="Helvetica Neue"/>
                <a:cs typeface="Helvetica Neue"/>
                <a:sym typeface="Helvetica Neue"/>
              </a:rPr>
              <a:t>Crazy Idea #2: </a:t>
            </a:r>
            <a:r>
              <a:rPr lang="en" sz="4800" b="1">
                <a:solidFill>
                  <a:srgbClr val="D9D9D9"/>
                </a:solidFill>
                <a:latin typeface="Helvetica Neue"/>
                <a:ea typeface="Helvetica Neue"/>
                <a:cs typeface="Helvetica Neue"/>
                <a:sym typeface="Helvetica Neue"/>
              </a:rPr>
              <a:t> </a:t>
            </a:r>
            <a:endParaRPr sz="4800" b="1">
              <a:solidFill>
                <a:srgbClr val="D9D9D9"/>
              </a:solidFill>
              <a:latin typeface="Helvetica Neue"/>
              <a:ea typeface="Helvetica Neue"/>
              <a:cs typeface="Helvetica Neue"/>
              <a:sym typeface="Helvetica Neue"/>
            </a:endParaRPr>
          </a:p>
          <a:p>
            <a:pPr marL="0" lvl="0" indent="0" algn="r" rtl="0">
              <a:spcBef>
                <a:spcPts val="1600"/>
              </a:spcBef>
              <a:spcAft>
                <a:spcPts val="0"/>
              </a:spcAft>
              <a:buNone/>
            </a:pPr>
            <a:r>
              <a:rPr lang="en" sz="4800" b="1">
                <a:solidFill>
                  <a:srgbClr val="D9D9D9"/>
                </a:solidFill>
                <a:latin typeface="Helvetica Neue"/>
                <a:ea typeface="Helvetica Neue"/>
                <a:cs typeface="Helvetica Neue"/>
                <a:sym typeface="Helvetica Neue"/>
              </a:rPr>
              <a:t>Launch Reconnect </a:t>
            </a:r>
            <a:endParaRPr sz="4800" b="1">
              <a:solidFill>
                <a:srgbClr val="D9D9D9"/>
              </a:solidFill>
              <a:latin typeface="Helvetica Neue"/>
              <a:ea typeface="Helvetica Neue"/>
              <a:cs typeface="Helvetica Neue"/>
              <a:sym typeface="Helvetica Neue"/>
            </a:endParaRPr>
          </a:p>
          <a:p>
            <a:pPr marL="0" lvl="0" indent="0" algn="r" rtl="0">
              <a:spcBef>
                <a:spcPts val="1600"/>
              </a:spcBef>
              <a:spcAft>
                <a:spcPts val="0"/>
              </a:spcAft>
              <a:buNone/>
            </a:pPr>
            <a:r>
              <a:rPr lang="en" sz="4800" b="1">
                <a:solidFill>
                  <a:srgbClr val="D9D9D9"/>
                </a:solidFill>
                <a:latin typeface="Helvetica Neue"/>
                <a:ea typeface="Helvetica Neue"/>
                <a:cs typeface="Helvetica Neue"/>
                <a:sym typeface="Helvetica Neue"/>
              </a:rPr>
              <a:t>Mass Campaign </a:t>
            </a:r>
            <a:endParaRPr sz="4800" b="1">
              <a:solidFill>
                <a:srgbClr val="D9D9D9"/>
              </a:solidFill>
              <a:latin typeface="Helvetica Neue"/>
              <a:ea typeface="Helvetica Neue"/>
              <a:cs typeface="Helvetica Neue"/>
              <a:sym typeface="Helvetica Neue"/>
            </a:endParaRPr>
          </a:p>
          <a:p>
            <a:pPr marL="0" lvl="0" indent="0" algn="r" rtl="0">
              <a:spcBef>
                <a:spcPts val="1600"/>
              </a:spcBef>
              <a:spcAft>
                <a:spcPts val="1600"/>
              </a:spcAft>
              <a:buNone/>
            </a:pPr>
            <a:r>
              <a:rPr lang="en" sz="4800" b="1">
                <a:solidFill>
                  <a:srgbClr val="D9D9D9"/>
                </a:solidFill>
                <a:latin typeface="Helvetica Neue"/>
                <a:ea typeface="Helvetica Neue"/>
                <a:cs typeface="Helvetica Neue"/>
                <a:sym typeface="Helvetica Neue"/>
              </a:rPr>
              <a:t>(rail expansion!)</a:t>
            </a:r>
            <a:r>
              <a:rPr lang="en" sz="4000" b="1">
                <a:solidFill>
                  <a:srgbClr val="D9D9D9"/>
                </a:solidFill>
                <a:latin typeface="Helvetica Neue"/>
                <a:ea typeface="Helvetica Neue"/>
                <a:cs typeface="Helvetica Neue"/>
                <a:sym typeface="Helvetica Neue"/>
              </a:rPr>
              <a:t> </a:t>
            </a:r>
            <a:endParaRPr b="1">
              <a:latin typeface="Helvetica Neue"/>
              <a:ea typeface="Helvetica Neue"/>
              <a:cs typeface="Helvetica Neue"/>
              <a:sym typeface="Helvetica Neue"/>
            </a:endParaRPr>
          </a:p>
        </p:txBody>
      </p:sp>
      <p:pic>
        <p:nvPicPr>
          <p:cNvPr id="1150" name="Google Shape;1150;p182"/>
          <p:cNvPicPr preferRelativeResize="0"/>
          <p:nvPr/>
        </p:nvPicPr>
        <p:blipFill rotWithShape="1">
          <a:blip r:embed="rId4">
            <a:alphaModFix/>
          </a:blip>
          <a:srcRect/>
          <a:stretch/>
        </p:blipFill>
        <p:spPr>
          <a:xfrm>
            <a:off x="6484150" y="4732100"/>
            <a:ext cx="2583649" cy="3229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54"/>
        <p:cNvGrpSpPr/>
        <p:nvPr/>
      </p:nvGrpSpPr>
      <p:grpSpPr>
        <a:xfrm>
          <a:off x="0" y="0"/>
          <a:ext cx="0" cy="0"/>
          <a:chOff x="0" y="0"/>
          <a:chExt cx="0" cy="0"/>
        </a:xfrm>
      </p:grpSpPr>
      <p:sp>
        <p:nvSpPr>
          <p:cNvPr id="1155" name="Google Shape;1155;p183"/>
          <p:cNvSpPr txBox="1">
            <a:spLocks noGrp="1"/>
          </p:cNvSpPr>
          <p:nvPr>
            <p:ph type="title"/>
          </p:nvPr>
        </p:nvSpPr>
        <p:spPr>
          <a:xfrm>
            <a:off x="311700" y="226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a:solidFill>
                  <a:srgbClr val="0082C8"/>
                </a:solidFill>
                <a:latin typeface="Helvetica Neue"/>
                <a:ea typeface="Helvetica Neue"/>
                <a:cs typeface="Helvetica Neue"/>
                <a:sym typeface="Helvetica Neue"/>
              </a:rPr>
              <a:t>Washington’s support for transit is steady despite Administration’s resistance; make the most of key federal financing programs while they remain </a:t>
            </a:r>
            <a:endParaRPr/>
          </a:p>
        </p:txBody>
      </p:sp>
      <p:pic>
        <p:nvPicPr>
          <p:cNvPr id="1156" name="Google Shape;1156;p183"/>
          <p:cNvPicPr preferRelativeResize="0"/>
          <p:nvPr/>
        </p:nvPicPr>
        <p:blipFill rotWithShape="1">
          <a:blip r:embed="rId3">
            <a:alphaModFix/>
          </a:blip>
          <a:srcRect/>
          <a:stretch/>
        </p:blipFill>
        <p:spPr>
          <a:xfrm>
            <a:off x="6291950" y="4708075"/>
            <a:ext cx="2775849" cy="346975"/>
          </a:xfrm>
          <a:prstGeom prst="rect">
            <a:avLst/>
          </a:prstGeom>
          <a:noFill/>
          <a:ln>
            <a:noFill/>
          </a:ln>
        </p:spPr>
      </p:pic>
      <p:pic>
        <p:nvPicPr>
          <p:cNvPr id="1157" name="Google Shape;1157;p183"/>
          <p:cNvPicPr preferRelativeResize="0"/>
          <p:nvPr/>
        </p:nvPicPr>
        <p:blipFill>
          <a:blip r:embed="rId4">
            <a:alphaModFix/>
          </a:blip>
          <a:stretch>
            <a:fillRect/>
          </a:stretch>
        </p:blipFill>
        <p:spPr>
          <a:xfrm>
            <a:off x="152400" y="1597838"/>
            <a:ext cx="8839199" cy="1947813"/>
          </a:xfrm>
          <a:prstGeom prst="rect">
            <a:avLst/>
          </a:prstGeom>
          <a:noFill/>
          <a:ln>
            <a:noFill/>
          </a:ln>
        </p:spPr>
      </p:pic>
      <p:sp>
        <p:nvSpPr>
          <p:cNvPr id="1158" name="Google Shape;1158;p183"/>
          <p:cNvSpPr txBox="1"/>
          <p:nvPr/>
        </p:nvSpPr>
        <p:spPr>
          <a:xfrm>
            <a:off x="5327925" y="3489400"/>
            <a:ext cx="3504300" cy="402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0000"/>
                </a:solidFill>
                <a:latin typeface="Helvetica Neue"/>
                <a:ea typeface="Helvetica Neue"/>
                <a:cs typeface="Helvetica Neue"/>
                <a:sym typeface="Helvetica Neue"/>
              </a:rPr>
              <a:t>RRIF expires December 2019</a:t>
            </a:r>
            <a:endParaRPr sz="1600" b="1">
              <a:solidFill>
                <a:srgbClr val="FF0000"/>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62"/>
        <p:cNvGrpSpPr/>
        <p:nvPr/>
      </p:nvGrpSpPr>
      <p:grpSpPr>
        <a:xfrm>
          <a:off x="0" y="0"/>
          <a:ext cx="0" cy="0"/>
          <a:chOff x="0" y="0"/>
          <a:chExt cx="0" cy="0"/>
        </a:xfrm>
      </p:grpSpPr>
      <p:sp>
        <p:nvSpPr>
          <p:cNvPr id="1163" name="Google Shape;1163;p184"/>
          <p:cNvSpPr txBox="1">
            <a:spLocks noGrp="1"/>
          </p:cNvSpPr>
          <p:nvPr>
            <p:ph type="title"/>
          </p:nvPr>
        </p:nvSpPr>
        <p:spPr>
          <a:xfrm>
            <a:off x="311700" y="86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82C8"/>
                </a:solidFill>
                <a:latin typeface="Helvetica Neue"/>
                <a:ea typeface="Helvetica Neue"/>
                <a:cs typeface="Helvetica Neue"/>
                <a:sym typeface="Helvetica Neue"/>
              </a:rPr>
              <a:t>Eligible </a:t>
            </a:r>
            <a:r>
              <a:rPr lang="en" b="1">
                <a:solidFill>
                  <a:srgbClr val="C3CF21"/>
                </a:solidFill>
                <a:latin typeface="Helvetica Neue"/>
                <a:ea typeface="Helvetica Neue"/>
                <a:cs typeface="Helvetica Neue"/>
                <a:sym typeface="Helvetica Neue"/>
              </a:rPr>
              <a:t>RRIF</a:t>
            </a:r>
            <a:r>
              <a:rPr lang="en" b="1">
                <a:solidFill>
                  <a:srgbClr val="0082C8"/>
                </a:solidFill>
                <a:latin typeface="Helvetica Neue"/>
                <a:ea typeface="Helvetica Neue"/>
                <a:cs typeface="Helvetica Neue"/>
                <a:sym typeface="Helvetica Neue"/>
              </a:rPr>
              <a:t> TOD Projects (up to 75% of project costs) and Applicants</a:t>
            </a:r>
            <a:r>
              <a:rPr lang="en"/>
              <a:t> </a:t>
            </a:r>
            <a:endParaRPr/>
          </a:p>
        </p:txBody>
      </p:sp>
      <p:sp>
        <p:nvSpPr>
          <p:cNvPr id="1164" name="Google Shape;1164;p184"/>
          <p:cNvSpPr txBox="1">
            <a:spLocks noGrp="1"/>
          </p:cNvSpPr>
          <p:nvPr>
            <p:ph type="body" idx="1"/>
          </p:nvPr>
        </p:nvSpPr>
        <p:spPr>
          <a:xfrm>
            <a:off x="424300" y="1030825"/>
            <a:ext cx="8148300" cy="1994100"/>
          </a:xfrm>
          <a:prstGeom prst="rect">
            <a:avLst/>
          </a:prstGeom>
          <a:ln w="9525"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D9D9D9"/>
                </a:solidFill>
                <a:latin typeface="Helvetica Neue"/>
                <a:ea typeface="Helvetica Neue"/>
                <a:cs typeface="Helvetica Neue"/>
                <a:sym typeface="Helvetica Neue"/>
              </a:rPr>
              <a:t>Eligible applicants: </a:t>
            </a:r>
            <a:r>
              <a:rPr lang="en" b="1">
                <a:solidFill>
                  <a:srgbClr val="D9D9D9"/>
                </a:solidFill>
                <a:latin typeface="Helvetica Neue"/>
                <a:ea typeface="Helvetica Neue"/>
                <a:cs typeface="Helvetica Neue"/>
                <a:sym typeface="Helvetica Neue"/>
              </a:rPr>
              <a:t>States and local governments, Amtrak, railroads, government-sponsored authorities and corporations, limited option freight shippers, joint ventures </a:t>
            </a:r>
            <a:endParaRPr b="1">
              <a:solidFill>
                <a:srgbClr val="D9D9D9"/>
              </a:solidFill>
              <a:latin typeface="Helvetica Neue"/>
              <a:ea typeface="Helvetica Neue"/>
              <a:cs typeface="Helvetica Neue"/>
              <a:sym typeface="Helvetica Neue"/>
            </a:endParaRPr>
          </a:p>
          <a:p>
            <a:pPr marL="0" lvl="0" indent="0" algn="l" rtl="0">
              <a:spcBef>
                <a:spcPts val="1600"/>
              </a:spcBef>
              <a:spcAft>
                <a:spcPts val="0"/>
              </a:spcAft>
              <a:buClr>
                <a:schemeClr val="dk1"/>
              </a:buClr>
              <a:buSzPts val="1100"/>
              <a:buFont typeface="Arial"/>
              <a:buNone/>
            </a:pPr>
            <a:r>
              <a:rPr lang="en">
                <a:solidFill>
                  <a:srgbClr val="D9D9D9"/>
                </a:solidFill>
                <a:latin typeface="Helvetica Neue"/>
                <a:ea typeface="Helvetica Neue"/>
                <a:cs typeface="Helvetica Neue"/>
                <a:sym typeface="Helvetica Neue"/>
              </a:rPr>
              <a:t>Eligible TOD Projects: </a:t>
            </a:r>
            <a:r>
              <a:rPr lang="en" b="1">
                <a:solidFill>
                  <a:srgbClr val="D9D9D9"/>
                </a:solidFill>
                <a:latin typeface="Helvetica Neue"/>
                <a:ea typeface="Helvetica Neue"/>
                <a:cs typeface="Helvetica Neue"/>
                <a:sym typeface="Helvetica Neue"/>
              </a:rPr>
              <a:t>Commercial and residential development, TOD-related infrastructure </a:t>
            </a:r>
            <a:endParaRPr b="1">
              <a:solidFill>
                <a:srgbClr val="D9D9D9"/>
              </a:solidFill>
              <a:latin typeface="Helvetica Neue"/>
              <a:ea typeface="Helvetica Neue"/>
              <a:cs typeface="Helvetica Neue"/>
              <a:sym typeface="Helvetica Neue"/>
            </a:endParaRPr>
          </a:p>
          <a:p>
            <a:pPr marL="0" lvl="0" indent="0" algn="l" rtl="0">
              <a:spcBef>
                <a:spcPts val="1600"/>
              </a:spcBef>
              <a:spcAft>
                <a:spcPts val="1600"/>
              </a:spcAft>
              <a:buNone/>
            </a:pPr>
            <a:endParaRPr/>
          </a:p>
        </p:txBody>
      </p:sp>
      <p:pic>
        <p:nvPicPr>
          <p:cNvPr id="1165" name="Google Shape;1165;p184"/>
          <p:cNvPicPr preferRelativeResize="0"/>
          <p:nvPr/>
        </p:nvPicPr>
        <p:blipFill>
          <a:blip r:embed="rId3">
            <a:alphaModFix/>
          </a:blip>
          <a:stretch>
            <a:fillRect/>
          </a:stretch>
        </p:blipFill>
        <p:spPr>
          <a:xfrm>
            <a:off x="1513902" y="3124050"/>
            <a:ext cx="6116200" cy="1610175"/>
          </a:xfrm>
          <a:prstGeom prst="rect">
            <a:avLst/>
          </a:prstGeom>
          <a:noFill/>
          <a:ln>
            <a:noFill/>
          </a:ln>
        </p:spPr>
      </p:pic>
      <p:pic>
        <p:nvPicPr>
          <p:cNvPr id="1166" name="Google Shape;1166;p184"/>
          <p:cNvPicPr preferRelativeResize="0"/>
          <p:nvPr/>
        </p:nvPicPr>
        <p:blipFill rotWithShape="1">
          <a:blip r:embed="rId4">
            <a:alphaModFix/>
          </a:blip>
          <a:srcRect/>
          <a:stretch/>
        </p:blipFill>
        <p:spPr>
          <a:xfrm>
            <a:off x="6760800" y="4757150"/>
            <a:ext cx="2383201" cy="2979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70"/>
        <p:cNvGrpSpPr/>
        <p:nvPr/>
      </p:nvGrpSpPr>
      <p:grpSpPr>
        <a:xfrm>
          <a:off x="0" y="0"/>
          <a:ext cx="0" cy="0"/>
          <a:chOff x="0" y="0"/>
          <a:chExt cx="0" cy="0"/>
        </a:xfrm>
      </p:grpSpPr>
      <p:sp>
        <p:nvSpPr>
          <p:cNvPr id="1171" name="Google Shape;1171;p185"/>
          <p:cNvSpPr txBox="1">
            <a:spLocks noGrp="1"/>
          </p:cNvSpPr>
          <p:nvPr>
            <p:ph type="title"/>
          </p:nvPr>
        </p:nvSpPr>
        <p:spPr>
          <a:xfrm>
            <a:off x="311700" y="86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82C8"/>
                </a:solidFill>
                <a:latin typeface="Helvetica Neue"/>
                <a:ea typeface="Helvetica Neue"/>
                <a:cs typeface="Helvetica Neue"/>
                <a:sym typeface="Helvetica Neue"/>
              </a:rPr>
              <a:t>Eligible </a:t>
            </a:r>
            <a:r>
              <a:rPr lang="en" b="1">
                <a:solidFill>
                  <a:srgbClr val="C3CF21"/>
                </a:solidFill>
                <a:latin typeface="Helvetica Neue"/>
                <a:ea typeface="Helvetica Neue"/>
                <a:cs typeface="Helvetica Neue"/>
                <a:sym typeface="Helvetica Neue"/>
              </a:rPr>
              <a:t>TIFIA TOD</a:t>
            </a:r>
            <a:r>
              <a:rPr lang="en" b="1">
                <a:solidFill>
                  <a:srgbClr val="0082C8"/>
                </a:solidFill>
                <a:latin typeface="Helvetica Neue"/>
                <a:ea typeface="Helvetica Neue"/>
                <a:cs typeface="Helvetica Neue"/>
                <a:sym typeface="Helvetica Neue"/>
              </a:rPr>
              <a:t> Projects (up to 33% of project costs) and Applicants</a:t>
            </a:r>
            <a:r>
              <a:rPr lang="en"/>
              <a:t> </a:t>
            </a:r>
            <a:endParaRPr/>
          </a:p>
        </p:txBody>
      </p:sp>
      <p:sp>
        <p:nvSpPr>
          <p:cNvPr id="1172" name="Google Shape;1172;p185"/>
          <p:cNvSpPr txBox="1">
            <a:spLocks noGrp="1"/>
          </p:cNvSpPr>
          <p:nvPr>
            <p:ph type="body" idx="1"/>
          </p:nvPr>
        </p:nvSpPr>
        <p:spPr>
          <a:xfrm>
            <a:off x="416413" y="1067600"/>
            <a:ext cx="8148300" cy="2250000"/>
          </a:xfrm>
          <a:prstGeom prst="rect">
            <a:avLst/>
          </a:prstGeom>
          <a:ln w="9525"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D9D9D9"/>
                </a:solidFill>
                <a:latin typeface="Helvetica Neue"/>
                <a:ea typeface="Helvetica Neue"/>
                <a:cs typeface="Helvetica Neue"/>
                <a:sym typeface="Helvetica Neue"/>
              </a:rPr>
              <a:t>Eligible applicants: </a:t>
            </a:r>
            <a:r>
              <a:rPr lang="en" b="1">
                <a:solidFill>
                  <a:srgbClr val="D9D9D9"/>
                </a:solidFill>
                <a:latin typeface="Helvetica Neue"/>
                <a:ea typeface="Helvetica Neue"/>
                <a:cs typeface="Helvetica Neue"/>
                <a:sym typeface="Helvetica Neue"/>
              </a:rPr>
              <a:t>States and local governments, transit authorities, private firms, public-private partnerships, special authorities</a:t>
            </a:r>
            <a:endParaRPr b="1">
              <a:solidFill>
                <a:srgbClr val="D9D9D9"/>
              </a:solidFill>
              <a:latin typeface="Helvetica Neue"/>
              <a:ea typeface="Helvetica Neue"/>
              <a:cs typeface="Helvetica Neue"/>
              <a:sym typeface="Helvetica Neue"/>
            </a:endParaRPr>
          </a:p>
          <a:p>
            <a:pPr marL="0" lvl="0" indent="0" algn="l" rtl="0">
              <a:spcBef>
                <a:spcPts val="1600"/>
              </a:spcBef>
              <a:spcAft>
                <a:spcPts val="0"/>
              </a:spcAft>
              <a:buNone/>
            </a:pPr>
            <a:r>
              <a:rPr lang="en">
                <a:solidFill>
                  <a:srgbClr val="D9D9D9"/>
                </a:solidFill>
                <a:latin typeface="Helvetica Neue"/>
                <a:ea typeface="Helvetica Neue"/>
                <a:cs typeface="Helvetica Neue"/>
                <a:sym typeface="Helvetica Neue"/>
              </a:rPr>
              <a:t>Eligible TOD Projects: </a:t>
            </a:r>
            <a:r>
              <a:rPr lang="en" sz="1400" b="1">
                <a:solidFill>
                  <a:srgbClr val="D9D9D9"/>
                </a:solidFill>
                <a:latin typeface="Helvetica Neue"/>
                <a:ea typeface="Helvetica Neue"/>
                <a:cs typeface="Helvetica Neue"/>
                <a:sym typeface="Helvetica Neue"/>
              </a:rPr>
              <a:t>Property acquisition, demolition of existing structures, site preparation, utilities, transit station improvements, open space, safety and security improvements, building foundations, walkways, pedestrian and bicycle access, intermodal transfer facility, facilities incorporating community services, construction of space for commercial uses TOD infrastructure </a:t>
            </a:r>
            <a:endParaRPr sz="1400" b="1">
              <a:solidFill>
                <a:srgbClr val="D9D9D9"/>
              </a:solidFill>
              <a:latin typeface="Helvetica Neue"/>
              <a:ea typeface="Helvetica Neue"/>
              <a:cs typeface="Helvetica Neue"/>
              <a:sym typeface="Helvetica Neue"/>
            </a:endParaRPr>
          </a:p>
          <a:p>
            <a:pPr marL="0" lvl="0" indent="0" algn="l" rtl="0">
              <a:spcBef>
                <a:spcPts val="1600"/>
              </a:spcBef>
              <a:spcAft>
                <a:spcPts val="1600"/>
              </a:spcAft>
              <a:buNone/>
            </a:pPr>
            <a:endParaRPr/>
          </a:p>
        </p:txBody>
      </p:sp>
      <p:pic>
        <p:nvPicPr>
          <p:cNvPr id="1173" name="Google Shape;1173;p185"/>
          <p:cNvPicPr preferRelativeResize="0"/>
          <p:nvPr/>
        </p:nvPicPr>
        <p:blipFill rotWithShape="1">
          <a:blip r:embed="rId3">
            <a:alphaModFix/>
          </a:blip>
          <a:srcRect/>
          <a:stretch/>
        </p:blipFill>
        <p:spPr>
          <a:xfrm>
            <a:off x="6838425" y="4776375"/>
            <a:ext cx="2229375" cy="278675"/>
          </a:xfrm>
          <a:prstGeom prst="rect">
            <a:avLst/>
          </a:prstGeom>
          <a:noFill/>
          <a:ln>
            <a:noFill/>
          </a:ln>
        </p:spPr>
      </p:pic>
      <p:pic>
        <p:nvPicPr>
          <p:cNvPr id="1174" name="Google Shape;1174;p185"/>
          <p:cNvPicPr preferRelativeResize="0"/>
          <p:nvPr/>
        </p:nvPicPr>
        <p:blipFill>
          <a:blip r:embed="rId4">
            <a:alphaModFix/>
          </a:blip>
          <a:stretch>
            <a:fillRect/>
          </a:stretch>
        </p:blipFill>
        <p:spPr>
          <a:xfrm>
            <a:off x="2324437" y="3430100"/>
            <a:ext cx="4332275" cy="1565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78"/>
        <p:cNvGrpSpPr/>
        <p:nvPr/>
      </p:nvGrpSpPr>
      <p:grpSpPr>
        <a:xfrm>
          <a:off x="0" y="0"/>
          <a:ext cx="0" cy="0"/>
          <a:chOff x="0" y="0"/>
          <a:chExt cx="0" cy="0"/>
        </a:xfrm>
      </p:grpSpPr>
      <p:pic>
        <p:nvPicPr>
          <p:cNvPr id="1179" name="Google Shape;1179;p186"/>
          <p:cNvPicPr preferRelativeResize="0"/>
          <p:nvPr/>
        </p:nvPicPr>
        <p:blipFill rotWithShape="1">
          <a:blip r:embed="rId3">
            <a:alphaModFix/>
          </a:blip>
          <a:srcRect/>
          <a:stretch/>
        </p:blipFill>
        <p:spPr>
          <a:xfrm>
            <a:off x="6484150" y="4732100"/>
            <a:ext cx="2583649" cy="322950"/>
          </a:xfrm>
          <a:prstGeom prst="rect">
            <a:avLst/>
          </a:prstGeom>
          <a:noFill/>
          <a:ln>
            <a:noFill/>
          </a:ln>
        </p:spPr>
      </p:pic>
      <p:pic>
        <p:nvPicPr>
          <p:cNvPr id="1180" name="Google Shape;1180;p186"/>
          <p:cNvPicPr preferRelativeResize="0"/>
          <p:nvPr/>
        </p:nvPicPr>
        <p:blipFill>
          <a:blip r:embed="rId4">
            <a:alphaModFix/>
          </a:blip>
          <a:stretch>
            <a:fillRect/>
          </a:stretch>
        </p:blipFill>
        <p:spPr>
          <a:xfrm>
            <a:off x="-109175" y="0"/>
            <a:ext cx="9253173" cy="5129050"/>
          </a:xfrm>
          <a:prstGeom prst="rect">
            <a:avLst/>
          </a:prstGeom>
          <a:noFill/>
          <a:ln>
            <a:noFill/>
          </a:ln>
        </p:spPr>
      </p:pic>
      <p:sp>
        <p:nvSpPr>
          <p:cNvPr id="1181" name="Google Shape;1181;p186"/>
          <p:cNvSpPr txBox="1">
            <a:spLocks noGrp="1"/>
          </p:cNvSpPr>
          <p:nvPr>
            <p:ph type="body" idx="1"/>
          </p:nvPr>
        </p:nvSpPr>
        <p:spPr>
          <a:xfrm>
            <a:off x="3639350" y="229475"/>
            <a:ext cx="5310900" cy="1477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4800" b="1">
                <a:solidFill>
                  <a:srgbClr val="0000FF"/>
                </a:solidFill>
                <a:latin typeface="Helvetica Neue"/>
                <a:ea typeface="Helvetica Neue"/>
                <a:cs typeface="Helvetica Neue"/>
                <a:sym typeface="Helvetica Neue"/>
              </a:rPr>
              <a:t>Crazy Idea #3:  </a:t>
            </a:r>
            <a:r>
              <a:rPr lang="en" sz="4800" b="1">
                <a:solidFill>
                  <a:srgbClr val="FFFFFF"/>
                </a:solidFill>
                <a:latin typeface="Helvetica Neue"/>
                <a:ea typeface="Helvetica Neue"/>
                <a:cs typeface="Helvetica Neue"/>
                <a:sym typeface="Helvetica Neue"/>
              </a:rPr>
              <a:t>Leverage Federal Opportunity Zones to Achieve eTOD</a:t>
            </a:r>
            <a:endParaRPr sz="4800" b="1">
              <a:solidFill>
                <a:srgbClr val="FFFFFF"/>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87" name="Google Shape;1187;p187"/>
          <p:cNvPicPr preferRelativeResize="0"/>
          <p:nvPr/>
        </p:nvPicPr>
        <p:blipFill>
          <a:blip r:embed="rId3">
            <a:alphaModFix/>
          </a:blip>
          <a:stretch>
            <a:fillRect/>
          </a:stretch>
        </p:blipFill>
        <p:spPr>
          <a:xfrm>
            <a:off x="235500" y="1380125"/>
            <a:ext cx="5071923" cy="3422700"/>
          </a:xfrm>
          <a:prstGeom prst="rect">
            <a:avLst/>
          </a:prstGeom>
          <a:noFill/>
          <a:ln w="19050" cap="flat" cmpd="sng">
            <a:solidFill>
              <a:srgbClr val="ADADAD"/>
            </a:solidFill>
            <a:prstDash val="solid"/>
            <a:round/>
            <a:headEnd type="none" w="sm" len="sm"/>
            <a:tailEnd type="none" w="sm" len="sm"/>
          </a:ln>
        </p:spPr>
      </p:pic>
      <p:pic>
        <p:nvPicPr>
          <p:cNvPr id="1188" name="Google Shape;1188;p187"/>
          <p:cNvPicPr preferRelativeResize="0"/>
          <p:nvPr/>
        </p:nvPicPr>
        <p:blipFill rotWithShape="1">
          <a:blip r:embed="rId4">
            <a:alphaModFix/>
          </a:blip>
          <a:srcRect/>
          <a:stretch/>
        </p:blipFill>
        <p:spPr>
          <a:xfrm>
            <a:off x="7096725" y="4760150"/>
            <a:ext cx="1927174" cy="240100"/>
          </a:xfrm>
          <a:prstGeom prst="rect">
            <a:avLst/>
          </a:prstGeom>
          <a:noFill/>
          <a:ln>
            <a:noFill/>
          </a:ln>
        </p:spPr>
      </p:pic>
      <p:sp>
        <p:nvSpPr>
          <p:cNvPr id="1189" name="Google Shape;1189;p187"/>
          <p:cNvSpPr/>
          <p:nvPr/>
        </p:nvSpPr>
        <p:spPr>
          <a:xfrm rot="-461088">
            <a:off x="2282688" y="3860086"/>
            <a:ext cx="163771" cy="212182"/>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1190" name="Google Shape;1190;p187"/>
          <p:cNvSpPr txBox="1">
            <a:spLocks noGrp="1"/>
          </p:cNvSpPr>
          <p:nvPr>
            <p:ph type="title"/>
          </p:nvPr>
        </p:nvSpPr>
        <p:spPr>
          <a:xfrm>
            <a:off x="199299" y="185415"/>
            <a:ext cx="6590100" cy="3303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 sz="2000" b="1" i="0" u="none" strike="noStrike" cap="none">
                <a:solidFill>
                  <a:srgbClr val="FFFFFF"/>
                </a:solidFill>
                <a:latin typeface="Arial"/>
                <a:ea typeface="Arial"/>
                <a:cs typeface="Arial"/>
                <a:sym typeface="Arial"/>
              </a:rPr>
              <a:t>How does the Opportunity Zones </a:t>
            </a:r>
            <a:r>
              <a:rPr lang="en" sz="2000" b="1">
                <a:solidFill>
                  <a:srgbClr val="FFFFFF"/>
                </a:solidFill>
              </a:rPr>
              <a:t>tax incentive</a:t>
            </a:r>
            <a:r>
              <a:rPr lang="en" sz="2000" b="1" i="0" u="none" strike="noStrike" cap="none">
                <a:solidFill>
                  <a:srgbClr val="FFFFFF"/>
                </a:solidFill>
                <a:latin typeface="Arial"/>
                <a:ea typeface="Arial"/>
                <a:cs typeface="Arial"/>
                <a:sym typeface="Arial"/>
              </a:rPr>
              <a:t> work?</a:t>
            </a:r>
            <a:endParaRPr sz="2000" b="0" i="0" u="none" strike="noStrike" cap="none">
              <a:solidFill>
                <a:srgbClr val="ACA196"/>
              </a:solidFill>
              <a:latin typeface="Arial"/>
              <a:ea typeface="Arial"/>
              <a:cs typeface="Arial"/>
              <a:sym typeface="Arial"/>
            </a:endParaRPr>
          </a:p>
        </p:txBody>
      </p:sp>
      <p:sp>
        <p:nvSpPr>
          <p:cNvPr id="1191" name="Google Shape;1191;p187"/>
          <p:cNvSpPr txBox="1"/>
          <p:nvPr/>
        </p:nvSpPr>
        <p:spPr>
          <a:xfrm>
            <a:off x="199299" y="560998"/>
            <a:ext cx="8385300" cy="757500"/>
          </a:xfrm>
          <a:prstGeom prst="rect">
            <a:avLst/>
          </a:prstGeom>
          <a:noFill/>
          <a:ln>
            <a:noFill/>
          </a:ln>
        </p:spPr>
        <p:txBody>
          <a:bodyPr spcFirstLastPara="1" wrap="square" lIns="0" tIns="12700" rIns="0" bIns="0" anchor="t" anchorCtr="0">
            <a:noAutofit/>
          </a:bodyPr>
          <a:lstStyle/>
          <a:p>
            <a:pPr marL="12700" marR="5080" lvl="0" indent="0" algn="l" rtl="0">
              <a:lnSpc>
                <a:spcPct val="116100"/>
              </a:lnSpc>
              <a:spcBef>
                <a:spcPts val="0"/>
              </a:spcBef>
              <a:spcAft>
                <a:spcPts val="0"/>
              </a:spcAft>
              <a:buNone/>
            </a:pPr>
            <a:r>
              <a:rPr lang="en" sz="1400" dirty="0">
                <a:solidFill>
                  <a:srgbClr val="ADADAD"/>
                </a:solidFill>
                <a:latin typeface="Helvetica Neue"/>
                <a:ea typeface="Helvetica Neue"/>
                <a:cs typeface="Helvetica Neue"/>
                <a:sym typeface="Helvetica Neue"/>
              </a:rPr>
              <a:t>Uses private investment vehicles to funnel up to </a:t>
            </a:r>
            <a:r>
              <a:rPr lang="en" sz="1400" b="1" dirty="0">
                <a:solidFill>
                  <a:srgbClr val="0082C8"/>
                </a:solidFill>
                <a:latin typeface="Helvetica Neue"/>
                <a:ea typeface="Helvetica Neue"/>
                <a:cs typeface="Helvetica Neue"/>
                <a:sym typeface="Helvetica Neue"/>
              </a:rPr>
              <a:t>$8 trillion</a:t>
            </a:r>
            <a:r>
              <a:rPr lang="en" sz="1400" b="1" dirty="0">
                <a:solidFill>
                  <a:srgbClr val="6FA8DC"/>
                </a:solidFill>
                <a:latin typeface="Helvetica Neue"/>
                <a:ea typeface="Helvetica Neue"/>
                <a:cs typeface="Helvetica Neue"/>
                <a:sym typeface="Helvetica Neue"/>
              </a:rPr>
              <a:t> </a:t>
            </a:r>
            <a:r>
              <a:rPr lang="en" sz="1400" dirty="0">
                <a:solidFill>
                  <a:srgbClr val="ADADAD"/>
                </a:solidFill>
                <a:latin typeface="Helvetica Neue"/>
                <a:ea typeface="Helvetica Neue"/>
                <a:cs typeface="Helvetica Neue"/>
                <a:sym typeface="Helvetica Neue"/>
              </a:rPr>
              <a:t>in public and privately held </a:t>
            </a:r>
            <a:r>
              <a:rPr lang="en" sz="1400" b="1" dirty="0">
                <a:solidFill>
                  <a:srgbClr val="0082C8"/>
                </a:solidFill>
                <a:latin typeface="Helvetica Neue"/>
                <a:ea typeface="Helvetica Neue"/>
                <a:cs typeface="Helvetica Neue"/>
                <a:sym typeface="Helvetica Neue"/>
              </a:rPr>
              <a:t>capital gains</a:t>
            </a:r>
            <a:r>
              <a:rPr lang="en" sz="1400" b="1" dirty="0">
                <a:solidFill>
                  <a:srgbClr val="6FA8DC"/>
                </a:solidFill>
                <a:latin typeface="Helvetica Neue"/>
                <a:ea typeface="Helvetica Neue"/>
                <a:cs typeface="Helvetica Neue"/>
                <a:sym typeface="Helvetica Neue"/>
              </a:rPr>
              <a:t> </a:t>
            </a:r>
            <a:r>
              <a:rPr lang="en" sz="1400" dirty="0">
                <a:solidFill>
                  <a:srgbClr val="ADADAD"/>
                </a:solidFill>
                <a:latin typeface="Helvetica Neue"/>
                <a:ea typeface="Helvetica Neue"/>
                <a:cs typeface="Helvetica Neue"/>
                <a:sym typeface="Helvetica Neue"/>
              </a:rPr>
              <a:t>towards economic development activities in our nation’s most distressed census tracts.</a:t>
            </a:r>
            <a:endParaRPr sz="1400" dirty="0">
              <a:solidFill>
                <a:schemeClr val="dk1"/>
              </a:solidFill>
              <a:latin typeface="Helvetica Neue"/>
              <a:ea typeface="Helvetica Neue"/>
              <a:cs typeface="Helvetica Neue"/>
              <a:sym typeface="Helvetica Neue"/>
            </a:endParaRPr>
          </a:p>
        </p:txBody>
      </p:sp>
      <p:sp>
        <p:nvSpPr>
          <p:cNvPr id="1192" name="Google Shape;1192;p187"/>
          <p:cNvSpPr txBox="1"/>
          <p:nvPr/>
        </p:nvSpPr>
        <p:spPr>
          <a:xfrm>
            <a:off x="5812325" y="1532525"/>
            <a:ext cx="3183000" cy="368400"/>
          </a:xfrm>
          <a:prstGeom prst="rect">
            <a:avLst/>
          </a:prstGeom>
          <a:solidFill>
            <a:srgbClr val="212121"/>
          </a:solidFill>
          <a:ln w="19025" cap="flat" cmpd="sng">
            <a:solidFill>
              <a:srgbClr val="FFFFFF"/>
            </a:solidFill>
            <a:prstDash val="solid"/>
            <a:round/>
            <a:headEnd type="none" w="sm" len="sm"/>
            <a:tailEnd type="none" w="sm" len="sm"/>
          </a:ln>
        </p:spPr>
        <p:txBody>
          <a:bodyPr spcFirstLastPara="1" wrap="square" lIns="0" tIns="52050" rIns="0" bIns="0" anchor="t" anchorCtr="0">
            <a:noAutofit/>
          </a:bodyPr>
          <a:lstStyle/>
          <a:p>
            <a:pPr marL="0" marR="0" lvl="0" indent="0" algn="l" rtl="0">
              <a:lnSpc>
                <a:spcPct val="100000"/>
              </a:lnSpc>
              <a:spcBef>
                <a:spcPts val="0"/>
              </a:spcBef>
              <a:spcAft>
                <a:spcPts val="0"/>
              </a:spcAft>
              <a:buNone/>
            </a:pPr>
            <a:r>
              <a:rPr lang="en" b="1">
                <a:solidFill>
                  <a:srgbClr val="C3CF21"/>
                </a:solidFill>
                <a:latin typeface="Arial"/>
                <a:ea typeface="Arial"/>
                <a:cs typeface="Arial"/>
                <a:sym typeface="Arial"/>
              </a:rPr>
              <a:t>Scalable tax incentives for</a:t>
            </a:r>
            <a:r>
              <a:rPr lang="en" b="1">
                <a:solidFill>
                  <a:srgbClr val="C3CF21"/>
                </a:solidFill>
              </a:rPr>
              <a:t> </a:t>
            </a:r>
            <a:r>
              <a:rPr lang="en" b="1">
                <a:solidFill>
                  <a:srgbClr val="C3CF21"/>
                </a:solidFill>
                <a:latin typeface="Arial"/>
                <a:ea typeface="Arial"/>
                <a:cs typeface="Arial"/>
                <a:sym typeface="Arial"/>
              </a:rPr>
              <a:t>investing</a:t>
            </a:r>
            <a:endParaRPr>
              <a:solidFill>
                <a:schemeClr val="dk1"/>
              </a:solidFill>
              <a:latin typeface="Arial"/>
              <a:ea typeface="Arial"/>
              <a:cs typeface="Arial"/>
              <a:sym typeface="Arial"/>
            </a:endParaRPr>
          </a:p>
        </p:txBody>
      </p:sp>
      <p:sp>
        <p:nvSpPr>
          <p:cNvPr id="1193" name="Google Shape;1193;p187"/>
          <p:cNvSpPr txBox="1"/>
          <p:nvPr/>
        </p:nvSpPr>
        <p:spPr>
          <a:xfrm>
            <a:off x="5644250" y="2019625"/>
            <a:ext cx="3420900" cy="2449500"/>
          </a:xfrm>
          <a:prstGeom prst="rect">
            <a:avLst/>
          </a:prstGeom>
          <a:noFill/>
          <a:ln>
            <a:noFill/>
          </a:ln>
        </p:spPr>
        <p:txBody>
          <a:bodyPr spcFirstLastPara="1" wrap="square" lIns="0" tIns="12700" rIns="0" bIns="0" anchor="t" anchorCtr="0">
            <a:noAutofit/>
          </a:bodyPr>
          <a:lstStyle/>
          <a:p>
            <a:pPr marL="0" marR="0" lvl="0" indent="0" algn="l" rtl="0">
              <a:lnSpc>
                <a:spcPct val="100000"/>
              </a:lnSpc>
              <a:spcBef>
                <a:spcPts val="0"/>
              </a:spcBef>
              <a:spcAft>
                <a:spcPts val="0"/>
              </a:spcAft>
              <a:buNone/>
            </a:pPr>
            <a:r>
              <a:rPr lang="en">
                <a:solidFill>
                  <a:srgbClr val="FFFFFF"/>
                </a:solidFill>
                <a:latin typeface="Helvetica Neue"/>
                <a:ea typeface="Helvetica Neue"/>
                <a:cs typeface="Helvetica Neue"/>
                <a:sym typeface="Helvetica Neue"/>
              </a:rPr>
              <a:t>Incentive #1: </a:t>
            </a:r>
            <a:r>
              <a:rPr lang="en" sz="1400">
                <a:solidFill>
                  <a:srgbClr val="FFFFFF"/>
                </a:solidFill>
                <a:latin typeface="Helvetica Neue"/>
                <a:ea typeface="Helvetica Neue"/>
                <a:cs typeface="Helvetica Neue"/>
                <a:sym typeface="Helvetica Neue"/>
              </a:rPr>
              <a:t>Temporary Deferral Capital Gain </a:t>
            </a:r>
            <a:r>
              <a:rPr lang="en">
                <a:solidFill>
                  <a:srgbClr val="FFFFFF"/>
                </a:solidFill>
                <a:latin typeface="Helvetica Neue"/>
                <a:ea typeface="Helvetica Neue"/>
                <a:cs typeface="Helvetica Neue"/>
                <a:sym typeface="Helvetica Neue"/>
              </a:rPr>
              <a:t>Taxes </a:t>
            </a:r>
            <a:r>
              <a:rPr lang="en" sz="1400">
                <a:solidFill>
                  <a:srgbClr val="FFFFFF"/>
                </a:solidFill>
                <a:latin typeface="Helvetica Neue"/>
                <a:ea typeface="Helvetica Neue"/>
                <a:cs typeface="Helvetica Neue"/>
                <a:sym typeface="Helvetica Neue"/>
              </a:rPr>
              <a:t>until </a:t>
            </a:r>
            <a:r>
              <a:rPr lang="en" sz="1400">
                <a:solidFill>
                  <a:schemeClr val="accent6"/>
                </a:solidFill>
                <a:latin typeface="Helvetica Neue"/>
                <a:ea typeface="Helvetica Neue"/>
                <a:cs typeface="Helvetica Neue"/>
                <a:sym typeface="Helvetica Neue"/>
              </a:rPr>
              <a:t>Dec. 2026</a:t>
            </a:r>
            <a:r>
              <a:rPr lang="en" sz="1400" b="1">
                <a:solidFill>
                  <a:srgbClr val="FFFFFF"/>
                </a:solidFill>
                <a:latin typeface="Helvetica Neue"/>
                <a:ea typeface="Helvetica Neue"/>
                <a:cs typeface="Helvetica Neue"/>
                <a:sym typeface="Helvetica Neue"/>
              </a:rPr>
              <a:t/>
            </a:r>
            <a:br>
              <a:rPr lang="en" sz="1400" b="1">
                <a:solidFill>
                  <a:srgbClr val="FFFFFF"/>
                </a:solidFill>
                <a:latin typeface="Helvetica Neue"/>
                <a:ea typeface="Helvetica Neue"/>
                <a:cs typeface="Helvetica Neue"/>
                <a:sym typeface="Helvetica Neue"/>
              </a:rPr>
            </a:br>
            <a:endParaRPr b="1">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b="1">
                <a:solidFill>
                  <a:srgbClr val="FFFFFF"/>
                </a:solidFill>
                <a:latin typeface="Helvetica Neue"/>
                <a:ea typeface="Helvetica Neue"/>
                <a:cs typeface="Helvetica Neue"/>
                <a:sym typeface="Helvetica Neue"/>
              </a:rPr>
              <a:t>Incentive #2: </a:t>
            </a:r>
            <a:r>
              <a:rPr lang="en" sz="1400" b="1">
                <a:solidFill>
                  <a:srgbClr val="FFFFFF"/>
                </a:solidFill>
                <a:latin typeface="Helvetica Neue"/>
                <a:ea typeface="Helvetica Neue"/>
                <a:cs typeface="Helvetica Neue"/>
                <a:sym typeface="Helvetica Neue"/>
              </a:rPr>
              <a:t>Step-up In Basis:</a:t>
            </a:r>
            <a:r>
              <a:rPr lang="en" sz="1400" b="1">
                <a:solidFill>
                  <a:srgbClr val="ACA196"/>
                </a:solidFill>
                <a:latin typeface="Helvetica Neue"/>
                <a:ea typeface="Helvetica Neue"/>
                <a:cs typeface="Helvetica Neue"/>
                <a:sym typeface="Helvetica Neue"/>
              </a:rPr>
              <a:t> </a:t>
            </a:r>
            <a:r>
              <a:rPr lang="en" sz="1400" b="1">
                <a:solidFill>
                  <a:srgbClr val="C3CF21"/>
                </a:solidFill>
                <a:latin typeface="Helvetica Neue"/>
                <a:ea typeface="Helvetica Neue"/>
                <a:cs typeface="Helvetica Neue"/>
                <a:sym typeface="Helvetica Neue"/>
              </a:rPr>
              <a:t>10% (5 years)</a:t>
            </a:r>
            <a:r>
              <a:rPr lang="en" b="1">
                <a:solidFill>
                  <a:schemeClr val="dk1"/>
                </a:solidFill>
                <a:latin typeface="Helvetica Neue"/>
                <a:ea typeface="Helvetica Neue"/>
                <a:cs typeface="Helvetica Neue"/>
                <a:sym typeface="Helvetica Neue"/>
              </a:rPr>
              <a:t> </a:t>
            </a:r>
            <a:r>
              <a:rPr lang="en" sz="1400" b="1">
                <a:solidFill>
                  <a:srgbClr val="ACA196"/>
                </a:solidFill>
                <a:latin typeface="Helvetica Neue"/>
                <a:ea typeface="Helvetica Neue"/>
                <a:cs typeface="Helvetica Neue"/>
                <a:sym typeface="Helvetica Neue"/>
              </a:rPr>
              <a:t>or </a:t>
            </a:r>
            <a:r>
              <a:rPr lang="en" sz="1400" b="1">
                <a:solidFill>
                  <a:srgbClr val="C3CF21"/>
                </a:solidFill>
                <a:latin typeface="Helvetica Neue"/>
                <a:ea typeface="Helvetica Neue"/>
                <a:cs typeface="Helvetica Neue"/>
                <a:sym typeface="Helvetica Neue"/>
              </a:rPr>
              <a:t>15% (7 years)</a:t>
            </a:r>
            <a:endParaRPr sz="1400" b="1">
              <a:solidFill>
                <a:srgbClr val="C3CF2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b="1">
              <a:solidFill>
                <a:srgbClr val="C3CF2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a:solidFill>
                  <a:srgbClr val="FFFFFF"/>
                </a:solidFill>
                <a:latin typeface="Helvetica Neue"/>
                <a:ea typeface="Helvetica Neue"/>
                <a:cs typeface="Helvetica Neue"/>
                <a:sym typeface="Helvetica Neue"/>
              </a:rPr>
              <a:t>Incentive #3: P</a:t>
            </a:r>
            <a:r>
              <a:rPr lang="en" sz="1400">
                <a:solidFill>
                  <a:srgbClr val="FFFFFF"/>
                </a:solidFill>
                <a:latin typeface="Helvetica Neue"/>
                <a:ea typeface="Helvetica Neue"/>
                <a:cs typeface="Helvetica Neue"/>
                <a:sym typeface="Helvetica Neue"/>
              </a:rPr>
              <a:t>ermanent Exclusion</a:t>
            </a:r>
            <a:r>
              <a:rPr lang="en">
                <a:solidFill>
                  <a:srgbClr val="FFFFFF"/>
                </a:solidFill>
                <a:latin typeface="Helvetica Neue"/>
                <a:ea typeface="Helvetica Neue"/>
                <a:cs typeface="Helvetica Neue"/>
                <a:sym typeface="Helvetica Neue"/>
              </a:rPr>
              <a:t> of New Gains after</a:t>
            </a:r>
            <a:r>
              <a:rPr lang="en" sz="1400">
                <a:solidFill>
                  <a:srgbClr val="FFFFFF"/>
                </a:solidFill>
                <a:latin typeface="Helvetica Neue"/>
                <a:ea typeface="Helvetica Neue"/>
                <a:cs typeface="Helvetica Neue"/>
                <a:sym typeface="Helvetica Neue"/>
              </a:rPr>
              <a:t> </a:t>
            </a:r>
            <a:r>
              <a:rPr lang="en" sz="1400">
                <a:solidFill>
                  <a:schemeClr val="accent6"/>
                </a:solidFill>
                <a:latin typeface="Helvetica Neue"/>
                <a:ea typeface="Helvetica Neue"/>
                <a:cs typeface="Helvetica Neue"/>
                <a:sym typeface="Helvetica Neue"/>
              </a:rPr>
              <a:t>(10+ </a:t>
            </a:r>
            <a:r>
              <a:rPr lang="en">
                <a:solidFill>
                  <a:schemeClr val="accent6"/>
                </a:solidFill>
                <a:latin typeface="Helvetica Neue"/>
                <a:ea typeface="Helvetica Neue"/>
                <a:cs typeface="Helvetica Neue"/>
                <a:sym typeface="Helvetica Neue"/>
              </a:rPr>
              <a:t>years)</a:t>
            </a:r>
            <a:endParaRPr sz="1400">
              <a:solidFill>
                <a:schemeClr val="accent6"/>
              </a:solidFill>
              <a:latin typeface="Helvetica Neue"/>
              <a:ea typeface="Helvetica Neue"/>
              <a:cs typeface="Helvetica Neue"/>
              <a:sym typeface="Helvetica Neue"/>
            </a:endParaRPr>
          </a:p>
          <a:p>
            <a:pPr marL="0" marR="5080" lvl="0" indent="0" algn="l" rtl="0">
              <a:lnSpc>
                <a:spcPct val="117857"/>
              </a:lnSpc>
              <a:spcBef>
                <a:spcPts val="1020"/>
              </a:spcBef>
              <a:spcAft>
                <a:spcPts val="0"/>
              </a:spcAft>
              <a:buNone/>
            </a:pPr>
            <a:r>
              <a:rPr lang="en" sz="1400">
                <a:solidFill>
                  <a:srgbClr val="FFFFFF"/>
                </a:solidFill>
                <a:latin typeface="Helvetica Neue"/>
                <a:ea typeface="Helvetica Neue"/>
                <a:cs typeface="Helvetica Neue"/>
                <a:sym typeface="Helvetica Neue"/>
              </a:rPr>
              <a:t>Place-based </a:t>
            </a:r>
            <a:r>
              <a:rPr lang="en">
                <a:solidFill>
                  <a:srgbClr val="FFFFFF"/>
                </a:solidFill>
                <a:latin typeface="Helvetica Neue"/>
                <a:ea typeface="Helvetica Neue"/>
                <a:cs typeface="Helvetica Neue"/>
                <a:sym typeface="Helvetica Neue"/>
              </a:rPr>
              <a:t>Requirement</a:t>
            </a:r>
            <a:r>
              <a:rPr lang="en" sz="1400">
                <a:solidFill>
                  <a:srgbClr val="FFFFFF"/>
                </a:solidFill>
                <a:latin typeface="Helvetica Neue"/>
                <a:ea typeface="Helvetica Neue"/>
                <a:cs typeface="Helvetica Neue"/>
                <a:sym typeface="Helvetica Neue"/>
              </a:rPr>
              <a:t>: </a:t>
            </a:r>
            <a:r>
              <a:rPr lang="en" sz="1400">
                <a:solidFill>
                  <a:schemeClr val="accent6"/>
                </a:solidFill>
                <a:latin typeface="Helvetica Neue"/>
                <a:ea typeface="Helvetica Neue"/>
                <a:cs typeface="Helvetica Neue"/>
                <a:sym typeface="Helvetica Neue"/>
              </a:rPr>
              <a:t>90%</a:t>
            </a:r>
            <a:r>
              <a:rPr lang="en" sz="1400">
                <a:solidFill>
                  <a:srgbClr val="FFFFFF"/>
                </a:solidFill>
                <a:latin typeface="Helvetica Neue"/>
                <a:ea typeface="Helvetica Neue"/>
                <a:cs typeface="Helvetica Neue"/>
                <a:sym typeface="Helvetica Neue"/>
              </a:rPr>
              <a:t> of  qualified investments must be  in an Opportunity Zone</a:t>
            </a:r>
            <a:r>
              <a:rPr lang="en">
                <a:solidFill>
                  <a:srgbClr val="FFFFFF"/>
                </a:solidFill>
                <a:latin typeface="Helvetica Neue"/>
                <a:ea typeface="Helvetica Neue"/>
                <a:cs typeface="Helvetica Neue"/>
                <a:sym typeface="Helvetica Neue"/>
              </a:rPr>
              <a:t>s</a:t>
            </a:r>
            <a:endParaRPr sz="1400">
              <a:solidFill>
                <a:srgbClr val="FFFFFF"/>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7"/>
        <p:cNvGrpSpPr/>
        <p:nvPr/>
      </p:nvGrpSpPr>
      <p:grpSpPr>
        <a:xfrm>
          <a:off x="0" y="0"/>
          <a:ext cx="0" cy="0"/>
          <a:chOff x="0" y="0"/>
          <a:chExt cx="0" cy="0"/>
        </a:xfrm>
      </p:grpSpPr>
      <p:sp>
        <p:nvSpPr>
          <p:cNvPr id="1198" name="Google Shape;1198;p188"/>
          <p:cNvSpPr txBox="1">
            <a:spLocks noGrp="1"/>
          </p:cNvSpPr>
          <p:nvPr>
            <p:ph type="title"/>
          </p:nvPr>
        </p:nvSpPr>
        <p:spPr>
          <a:xfrm>
            <a:off x="576700" y="572700"/>
            <a:ext cx="2051400" cy="648600"/>
          </a:xfrm>
          <a:prstGeom prst="rect">
            <a:avLst/>
          </a:prstGeom>
          <a:ln w="9525" cap="flat" cmpd="sng">
            <a:solidFill>
              <a:srgbClr val="ACA19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C3CF21"/>
                </a:solidFill>
                <a:latin typeface="Helvetica Neue"/>
                <a:ea typeface="Helvetica Neue"/>
                <a:cs typeface="Helvetica Neue"/>
                <a:sym typeface="Helvetica Neue"/>
              </a:rPr>
              <a:t>Create attainable, workforce housing</a:t>
            </a:r>
            <a:endParaRPr sz="1600" b="1">
              <a:solidFill>
                <a:srgbClr val="C3CF21"/>
              </a:solidFill>
              <a:latin typeface="Helvetica Neue"/>
              <a:ea typeface="Helvetica Neue"/>
              <a:cs typeface="Helvetica Neue"/>
              <a:sym typeface="Helvetica Neue"/>
            </a:endParaRPr>
          </a:p>
          <a:p>
            <a:pPr marL="0" lvl="0" indent="0" algn="ctr" rtl="0">
              <a:spcBef>
                <a:spcPts val="0"/>
              </a:spcBef>
              <a:spcAft>
                <a:spcPts val="0"/>
              </a:spcAft>
              <a:buNone/>
            </a:pPr>
            <a:endParaRPr sz="1600" b="1">
              <a:solidFill>
                <a:srgbClr val="C3CF21"/>
              </a:solidFill>
              <a:latin typeface="Helvetica Neue"/>
              <a:ea typeface="Helvetica Neue"/>
              <a:cs typeface="Helvetica Neue"/>
              <a:sym typeface="Helvetica Neue"/>
            </a:endParaRPr>
          </a:p>
          <a:p>
            <a:pPr marL="0" lvl="0" indent="0" algn="l" rtl="0">
              <a:spcBef>
                <a:spcPts val="0"/>
              </a:spcBef>
              <a:spcAft>
                <a:spcPts val="0"/>
              </a:spcAft>
              <a:buNone/>
            </a:pPr>
            <a:endParaRPr sz="1600" b="1">
              <a:solidFill>
                <a:srgbClr val="C3CF21"/>
              </a:solidFill>
              <a:latin typeface="Helvetica Neue"/>
              <a:ea typeface="Helvetica Neue"/>
              <a:cs typeface="Helvetica Neue"/>
              <a:sym typeface="Helvetica Neue"/>
            </a:endParaRPr>
          </a:p>
          <a:p>
            <a:pPr marL="0" lvl="0" indent="0" algn="l" rtl="0">
              <a:spcBef>
                <a:spcPts val="0"/>
              </a:spcBef>
              <a:spcAft>
                <a:spcPts val="0"/>
              </a:spcAft>
              <a:buNone/>
            </a:pPr>
            <a:endParaRPr/>
          </a:p>
        </p:txBody>
      </p:sp>
      <p:sp>
        <p:nvSpPr>
          <p:cNvPr id="1199" name="Google Shape;1199;p188"/>
          <p:cNvSpPr txBox="1">
            <a:spLocks noGrp="1"/>
          </p:cNvSpPr>
          <p:nvPr>
            <p:ph type="title"/>
          </p:nvPr>
        </p:nvSpPr>
        <p:spPr>
          <a:xfrm>
            <a:off x="1264800" y="0"/>
            <a:ext cx="6614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082C8"/>
                </a:solidFill>
                <a:latin typeface="Helvetica Neue"/>
                <a:ea typeface="Helvetica Neue"/>
                <a:cs typeface="Helvetica Neue"/>
                <a:sym typeface="Helvetica Neue"/>
              </a:rPr>
              <a:t>What can Opportunity Funds accomplish? </a:t>
            </a:r>
            <a:endParaRPr sz="2400" b="1">
              <a:solidFill>
                <a:srgbClr val="0082C8"/>
              </a:solidFill>
              <a:latin typeface="Helvetica Neue"/>
              <a:ea typeface="Helvetica Neue"/>
              <a:cs typeface="Helvetica Neue"/>
              <a:sym typeface="Helvetica Neue"/>
            </a:endParaRPr>
          </a:p>
          <a:p>
            <a:pPr marL="0" lvl="0" indent="0" algn="ctr" rtl="0">
              <a:spcBef>
                <a:spcPts val="0"/>
              </a:spcBef>
              <a:spcAft>
                <a:spcPts val="0"/>
              </a:spcAft>
              <a:buNone/>
            </a:pPr>
            <a:endParaRPr sz="2400" b="1">
              <a:solidFill>
                <a:srgbClr val="0082C8"/>
              </a:solidFill>
              <a:latin typeface="Helvetica Neue"/>
              <a:ea typeface="Helvetica Neue"/>
              <a:cs typeface="Helvetica Neue"/>
              <a:sym typeface="Helvetica Neue"/>
            </a:endParaRPr>
          </a:p>
        </p:txBody>
      </p:sp>
      <p:sp>
        <p:nvSpPr>
          <p:cNvPr id="1200" name="Google Shape;1200;p188"/>
          <p:cNvSpPr txBox="1">
            <a:spLocks noGrp="1"/>
          </p:cNvSpPr>
          <p:nvPr>
            <p:ph type="title"/>
          </p:nvPr>
        </p:nvSpPr>
        <p:spPr>
          <a:xfrm>
            <a:off x="3087700" y="572700"/>
            <a:ext cx="2555400" cy="648600"/>
          </a:xfrm>
          <a:prstGeom prst="rect">
            <a:avLst/>
          </a:prstGeom>
          <a:ln w="9525" cap="flat" cmpd="sng">
            <a:solidFill>
              <a:srgbClr val="ACA19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C3CF21"/>
                </a:solidFill>
                <a:latin typeface="Helvetica Neue"/>
                <a:ea typeface="Helvetica Neue"/>
                <a:cs typeface="Helvetica Neue"/>
                <a:sym typeface="Helvetica Neue"/>
              </a:rPr>
              <a:t>Prevent local business displacement </a:t>
            </a:r>
            <a:endParaRPr sz="1600" b="1">
              <a:solidFill>
                <a:srgbClr val="C3CF21"/>
              </a:solidFill>
              <a:latin typeface="Helvetica Neue"/>
              <a:ea typeface="Helvetica Neue"/>
              <a:cs typeface="Helvetica Neue"/>
              <a:sym typeface="Helvetica Neue"/>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r>
              <a:rPr lang="en" sz="1000" b="1">
                <a:solidFill>
                  <a:srgbClr val="ACA196"/>
                </a:solidFill>
                <a:latin typeface="Helvetica Neue"/>
                <a:ea typeface="Helvetica Neue"/>
                <a:cs typeface="Helvetica Neue"/>
                <a:sym typeface="Helvetica Neue"/>
              </a:rPr>
              <a:t>1. Enable redevelopment projects to offer favorable lease agreements for small, local businesses</a:t>
            </a: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r>
              <a:rPr lang="en" sz="1000" b="1">
                <a:solidFill>
                  <a:srgbClr val="ACA196"/>
                </a:solidFill>
                <a:latin typeface="Helvetica Neue"/>
                <a:ea typeface="Helvetica Neue"/>
                <a:cs typeface="Helvetica Neue"/>
                <a:sym typeface="Helvetica Neue"/>
              </a:rPr>
              <a:t>2. Targets investments to existing small business ready to expand </a:t>
            </a: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r>
              <a:rPr lang="en" sz="1000" b="1">
                <a:solidFill>
                  <a:srgbClr val="ACA196"/>
                </a:solidFill>
                <a:latin typeface="Helvetica Neue"/>
                <a:ea typeface="Helvetica Neue"/>
                <a:cs typeface="Helvetica Neue"/>
                <a:sym typeface="Helvetica Neue"/>
              </a:rPr>
              <a:t>3. Support businesses that support local entrepreneurship and startup</a:t>
            </a:r>
            <a:endParaRPr sz="1000" b="1">
              <a:solidFill>
                <a:srgbClr val="ACA196"/>
              </a:solidFill>
              <a:latin typeface="Helvetica Neue"/>
              <a:ea typeface="Helvetica Neue"/>
              <a:cs typeface="Helvetica Neue"/>
              <a:sym typeface="Helvetica Neue"/>
            </a:endParaRPr>
          </a:p>
        </p:txBody>
      </p:sp>
      <p:sp>
        <p:nvSpPr>
          <p:cNvPr id="1201" name="Google Shape;1201;p188"/>
          <p:cNvSpPr txBox="1">
            <a:spLocks noGrp="1"/>
          </p:cNvSpPr>
          <p:nvPr>
            <p:ph type="title"/>
          </p:nvPr>
        </p:nvSpPr>
        <p:spPr>
          <a:xfrm>
            <a:off x="5992750" y="572700"/>
            <a:ext cx="2350500" cy="648600"/>
          </a:xfrm>
          <a:prstGeom prst="rect">
            <a:avLst/>
          </a:prstGeom>
          <a:ln w="9525" cap="flat" cmpd="sng">
            <a:solidFill>
              <a:srgbClr val="ACA19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b="1">
                <a:solidFill>
                  <a:srgbClr val="C3CF21"/>
                </a:solidFill>
                <a:latin typeface="Helvetica Neue"/>
                <a:ea typeface="Helvetica Neue"/>
                <a:cs typeface="Helvetica Neue"/>
                <a:sym typeface="Helvetica Neue"/>
              </a:rPr>
              <a:t>Build TOD projects </a:t>
            </a:r>
            <a:endParaRPr sz="1600" b="1">
              <a:solidFill>
                <a:srgbClr val="C3CF21"/>
              </a:solidFill>
              <a:latin typeface="Helvetica Neue"/>
              <a:ea typeface="Helvetica Neue"/>
              <a:cs typeface="Helvetica Neue"/>
              <a:sym typeface="Helvetica Neue"/>
            </a:endParaRPr>
          </a:p>
          <a:p>
            <a:pPr marL="0" lvl="0" indent="0" algn="l" rtl="0">
              <a:spcBef>
                <a:spcPts val="0"/>
              </a:spcBef>
              <a:spcAft>
                <a:spcPts val="0"/>
              </a:spcAft>
              <a:buNone/>
            </a:pPr>
            <a:endParaRPr sz="1600" b="1">
              <a:solidFill>
                <a:srgbClr val="C3CF21"/>
              </a:solidFill>
              <a:latin typeface="Helvetica Neue"/>
              <a:ea typeface="Helvetica Neue"/>
              <a:cs typeface="Helvetica Neue"/>
              <a:sym typeface="Helvetica Neue"/>
            </a:endParaRPr>
          </a:p>
          <a:p>
            <a:pPr marL="0" lvl="0" indent="0" algn="l" rtl="0">
              <a:spcBef>
                <a:spcPts val="0"/>
              </a:spcBef>
              <a:spcAft>
                <a:spcPts val="0"/>
              </a:spcAft>
              <a:buNone/>
            </a:pPr>
            <a:endParaRPr sz="1600" b="1">
              <a:solidFill>
                <a:srgbClr val="C3CF21"/>
              </a:solidFill>
              <a:latin typeface="Helvetica Neue"/>
              <a:ea typeface="Helvetica Neue"/>
              <a:cs typeface="Helvetica Neue"/>
              <a:sym typeface="Helvetica Neue"/>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endParaRPr/>
          </a:p>
        </p:txBody>
      </p:sp>
      <p:sp>
        <p:nvSpPr>
          <p:cNvPr id="1202" name="Google Shape;1202;p188"/>
          <p:cNvSpPr txBox="1"/>
          <p:nvPr/>
        </p:nvSpPr>
        <p:spPr>
          <a:xfrm>
            <a:off x="576700" y="1279075"/>
            <a:ext cx="2051400" cy="21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ACA196"/>
                </a:solidFill>
                <a:latin typeface="Helvetica Neue"/>
                <a:ea typeface="Helvetica Neue"/>
                <a:cs typeface="Helvetica Neue"/>
                <a:sym typeface="Helvetica Neue"/>
              </a:rPr>
              <a:t>1. A city creates an Opportunity Fund</a:t>
            </a: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r>
              <a:rPr lang="en" sz="1000" b="1">
                <a:solidFill>
                  <a:srgbClr val="ACA196"/>
                </a:solidFill>
                <a:latin typeface="Helvetica Neue"/>
                <a:ea typeface="Helvetica Neue"/>
                <a:cs typeface="Helvetica Neue"/>
                <a:sym typeface="Helvetica Neue"/>
              </a:rPr>
              <a:t>2. Identifies top corporations in the area interested in developing attainable housing</a:t>
            </a: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r>
              <a:rPr lang="en" sz="1000" b="1">
                <a:solidFill>
                  <a:srgbClr val="ACA196"/>
                </a:solidFill>
                <a:latin typeface="Helvetica Neue"/>
                <a:ea typeface="Helvetica Neue"/>
                <a:cs typeface="Helvetica Neue"/>
                <a:sym typeface="Helvetica Neue"/>
              </a:rPr>
              <a:t>3. Corporation transfers capital into the city fund</a:t>
            </a: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r>
              <a:rPr lang="en" sz="1000" b="1">
                <a:solidFill>
                  <a:srgbClr val="ACA196"/>
                </a:solidFill>
                <a:latin typeface="Helvetica Neue"/>
                <a:ea typeface="Helvetica Neue"/>
                <a:cs typeface="Helvetica Neue"/>
                <a:sym typeface="Helvetica Neue"/>
              </a:rPr>
              <a:t>4. Fund buys property in close proximity to corporate site and partners with real estate developers to build attainable housing </a:t>
            </a:r>
            <a:endParaRPr sz="1000" b="1">
              <a:solidFill>
                <a:srgbClr val="ACA196"/>
              </a:solidFill>
              <a:latin typeface="Helvetica Neue"/>
              <a:ea typeface="Helvetica Neue"/>
              <a:cs typeface="Helvetica Neue"/>
              <a:sym typeface="Helvetica Neue"/>
            </a:endParaRPr>
          </a:p>
        </p:txBody>
      </p:sp>
      <p:sp>
        <p:nvSpPr>
          <p:cNvPr id="1203" name="Google Shape;1203;p188"/>
          <p:cNvSpPr txBox="1"/>
          <p:nvPr/>
        </p:nvSpPr>
        <p:spPr>
          <a:xfrm>
            <a:off x="5992750" y="1221300"/>
            <a:ext cx="2350500" cy="212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rgbClr val="ACA196"/>
                </a:solidFill>
                <a:latin typeface="Helvetica Neue"/>
                <a:ea typeface="Helvetica Neue"/>
                <a:cs typeface="Helvetica Neue"/>
                <a:sym typeface="Helvetica Neue"/>
              </a:rPr>
              <a:t>1. Create a state or local TOD Fund from commingled stakeholder assets</a:t>
            </a:r>
            <a:endParaRPr sz="1000" b="1">
              <a:solidFill>
                <a:srgbClr val="ACA196"/>
              </a:solidFill>
              <a:latin typeface="Helvetica Neue"/>
              <a:ea typeface="Helvetica Neue"/>
              <a:cs typeface="Helvetica Neue"/>
              <a:sym typeface="Helvetica Neue"/>
            </a:endParaRPr>
          </a:p>
          <a:p>
            <a:pPr marL="0" lvl="0" indent="0" algn="l" rtl="0">
              <a:lnSpc>
                <a:spcPct val="115000"/>
              </a:lnSpc>
              <a:spcBef>
                <a:spcPts val="1600"/>
              </a:spcBef>
              <a:spcAft>
                <a:spcPts val="0"/>
              </a:spcAft>
              <a:buClr>
                <a:srgbClr val="000000"/>
              </a:buClr>
              <a:buSzPts val="1100"/>
              <a:buFont typeface="Arial"/>
              <a:buNone/>
            </a:pPr>
            <a:r>
              <a:rPr lang="en" sz="1000" b="1">
                <a:solidFill>
                  <a:srgbClr val="ACA196"/>
                </a:solidFill>
                <a:latin typeface="Helvetica Neue"/>
                <a:ea typeface="Helvetica Neue"/>
                <a:cs typeface="Helvetica Neue"/>
                <a:sym typeface="Helvetica Neue"/>
              </a:rPr>
              <a:t>2. Engage various constituencies, including: </a:t>
            </a:r>
            <a:endParaRPr sz="1000" b="1">
              <a:solidFill>
                <a:srgbClr val="ACA196"/>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ACA196"/>
              </a:buClr>
              <a:buSzPts val="1000"/>
              <a:buFont typeface="Helvetica Neue"/>
              <a:buChar char="●"/>
            </a:pPr>
            <a:r>
              <a:rPr lang="en" sz="1000" b="1">
                <a:solidFill>
                  <a:srgbClr val="ACA196"/>
                </a:solidFill>
                <a:latin typeface="Helvetica Neue"/>
                <a:ea typeface="Helvetica Neue"/>
                <a:cs typeface="Helvetica Neue"/>
                <a:sym typeface="Helvetica Neue"/>
              </a:rPr>
              <a:t>Transit agencies</a:t>
            </a:r>
            <a:endParaRPr sz="1000" b="1">
              <a:solidFill>
                <a:srgbClr val="ACA196"/>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ACA196"/>
              </a:buClr>
              <a:buSzPts val="1000"/>
              <a:buFont typeface="Helvetica Neue"/>
              <a:buChar char="●"/>
            </a:pPr>
            <a:r>
              <a:rPr lang="en" sz="1000" b="1">
                <a:solidFill>
                  <a:srgbClr val="ACA196"/>
                </a:solidFill>
                <a:latin typeface="Helvetica Neue"/>
                <a:ea typeface="Helvetica Neue"/>
                <a:cs typeface="Helvetica Neue"/>
                <a:sym typeface="Helvetica Neue"/>
              </a:rPr>
              <a:t>Private developers</a:t>
            </a:r>
            <a:endParaRPr sz="1000" b="1">
              <a:solidFill>
                <a:srgbClr val="ACA196"/>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ACA196"/>
              </a:buClr>
              <a:buSzPts val="1000"/>
              <a:buFont typeface="Helvetica Neue"/>
              <a:buChar char="●"/>
            </a:pPr>
            <a:r>
              <a:rPr lang="en" sz="1000" b="1">
                <a:solidFill>
                  <a:srgbClr val="ACA196"/>
                </a:solidFill>
                <a:latin typeface="Helvetica Neue"/>
                <a:ea typeface="Helvetica Neue"/>
                <a:cs typeface="Helvetica Neue"/>
                <a:sym typeface="Helvetica Neue"/>
              </a:rPr>
              <a:t>Philanthropies</a:t>
            </a:r>
            <a:endParaRPr sz="1000" b="1">
              <a:solidFill>
                <a:srgbClr val="ACA196"/>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000" b="1">
              <a:solidFill>
                <a:srgbClr val="ACA196"/>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000" b="1">
                <a:solidFill>
                  <a:srgbClr val="ACA196"/>
                </a:solidFill>
                <a:latin typeface="Helvetica Neue"/>
                <a:ea typeface="Helvetica Neue"/>
                <a:cs typeface="Helvetica Neue"/>
                <a:sym typeface="Helvetica Neue"/>
              </a:rPr>
              <a:t>3.  Commit constituencies to 10-year build-out of transit and other TOD projects</a:t>
            </a:r>
            <a:endParaRPr sz="1000" b="1">
              <a:solidFill>
                <a:srgbClr val="ACA196"/>
              </a:solidFill>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p:txBody>
      </p:sp>
      <p:pic>
        <p:nvPicPr>
          <p:cNvPr id="1204" name="Google Shape;1204;p188"/>
          <p:cNvPicPr preferRelativeResize="0"/>
          <p:nvPr/>
        </p:nvPicPr>
        <p:blipFill>
          <a:blip r:embed="rId3">
            <a:alphaModFix/>
          </a:blip>
          <a:stretch>
            <a:fillRect/>
          </a:stretch>
        </p:blipFill>
        <p:spPr>
          <a:xfrm>
            <a:off x="576700" y="3721350"/>
            <a:ext cx="2051401" cy="1293175"/>
          </a:xfrm>
          <a:prstGeom prst="rect">
            <a:avLst/>
          </a:prstGeom>
          <a:noFill/>
          <a:ln w="9525" cap="flat" cmpd="sng">
            <a:solidFill>
              <a:srgbClr val="ACA196"/>
            </a:solidFill>
            <a:prstDash val="solid"/>
            <a:round/>
            <a:headEnd type="none" w="sm" len="sm"/>
            <a:tailEnd type="none" w="sm" len="sm"/>
          </a:ln>
        </p:spPr>
      </p:pic>
      <p:pic>
        <p:nvPicPr>
          <p:cNvPr id="1205" name="Google Shape;1205;p188"/>
          <p:cNvPicPr preferRelativeResize="0"/>
          <p:nvPr/>
        </p:nvPicPr>
        <p:blipFill>
          <a:blip r:embed="rId4">
            <a:alphaModFix/>
          </a:blip>
          <a:stretch>
            <a:fillRect/>
          </a:stretch>
        </p:blipFill>
        <p:spPr>
          <a:xfrm>
            <a:off x="3177963" y="3666250"/>
            <a:ext cx="2338276" cy="1403350"/>
          </a:xfrm>
          <a:prstGeom prst="rect">
            <a:avLst/>
          </a:prstGeom>
          <a:noFill/>
          <a:ln w="9525" cap="flat" cmpd="sng">
            <a:solidFill>
              <a:srgbClr val="ACA196"/>
            </a:solidFill>
            <a:prstDash val="solid"/>
            <a:round/>
            <a:headEnd type="none" w="sm" len="sm"/>
            <a:tailEnd type="none" w="sm" len="sm"/>
          </a:ln>
        </p:spPr>
      </p:pic>
      <p:pic>
        <p:nvPicPr>
          <p:cNvPr id="1206" name="Google Shape;1206;p188"/>
          <p:cNvPicPr preferRelativeResize="0"/>
          <p:nvPr/>
        </p:nvPicPr>
        <p:blipFill>
          <a:blip r:embed="rId5">
            <a:alphaModFix/>
          </a:blip>
          <a:stretch>
            <a:fillRect/>
          </a:stretch>
        </p:blipFill>
        <p:spPr>
          <a:xfrm>
            <a:off x="5998863" y="3684125"/>
            <a:ext cx="2338274" cy="1367601"/>
          </a:xfrm>
          <a:prstGeom prst="rect">
            <a:avLst/>
          </a:prstGeom>
          <a:noFill/>
          <a:ln w="19050" cap="flat" cmpd="sng">
            <a:solidFill>
              <a:srgbClr val="ACA196"/>
            </a:solidFill>
            <a:prstDash val="solid"/>
            <a:round/>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0"/>
        <p:cNvGrpSpPr/>
        <p:nvPr/>
      </p:nvGrpSpPr>
      <p:grpSpPr>
        <a:xfrm>
          <a:off x="0" y="0"/>
          <a:ext cx="0" cy="0"/>
          <a:chOff x="0" y="0"/>
          <a:chExt cx="0" cy="0"/>
        </a:xfrm>
      </p:grpSpPr>
      <p:sp>
        <p:nvSpPr>
          <p:cNvPr id="1211" name="Google Shape;1211;p189"/>
          <p:cNvSpPr txBox="1"/>
          <p:nvPr/>
        </p:nvSpPr>
        <p:spPr>
          <a:xfrm>
            <a:off x="0" y="300350"/>
            <a:ext cx="9144000" cy="572100"/>
          </a:xfrm>
          <a:prstGeom prst="rect">
            <a:avLst/>
          </a:prstGeom>
          <a:solidFill>
            <a:srgbClr val="0082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Helvetica Neue"/>
                <a:ea typeface="Helvetica Neue"/>
                <a:cs typeface="Helvetica Neue"/>
                <a:sym typeface="Helvetica Neue"/>
              </a:rPr>
              <a:t>Investors would like to invest in Opportunity Zone communities that… </a:t>
            </a:r>
            <a:endParaRPr sz="2000" b="1">
              <a:solidFill>
                <a:srgbClr val="FFFFFF"/>
              </a:solidFill>
              <a:latin typeface="Helvetica Neue"/>
              <a:ea typeface="Helvetica Neue"/>
              <a:cs typeface="Helvetica Neue"/>
              <a:sym typeface="Helvetica Neue"/>
            </a:endParaRPr>
          </a:p>
        </p:txBody>
      </p:sp>
      <p:pic>
        <p:nvPicPr>
          <p:cNvPr id="1212" name="Google Shape;1212;p189"/>
          <p:cNvPicPr preferRelativeResize="0"/>
          <p:nvPr/>
        </p:nvPicPr>
        <p:blipFill rotWithShape="1">
          <a:blip r:embed="rId3">
            <a:alphaModFix/>
          </a:blip>
          <a:srcRect/>
          <a:stretch/>
        </p:blipFill>
        <p:spPr>
          <a:xfrm>
            <a:off x="7096725" y="4760150"/>
            <a:ext cx="1927174" cy="240100"/>
          </a:xfrm>
          <a:prstGeom prst="rect">
            <a:avLst/>
          </a:prstGeom>
          <a:noFill/>
          <a:ln>
            <a:noFill/>
          </a:ln>
        </p:spPr>
      </p:pic>
      <p:sp>
        <p:nvSpPr>
          <p:cNvPr id="1213" name="Google Shape;1213;p189"/>
          <p:cNvSpPr txBox="1">
            <a:spLocks noGrp="1"/>
          </p:cNvSpPr>
          <p:nvPr>
            <p:ph type="body" idx="1"/>
          </p:nvPr>
        </p:nvSpPr>
        <p:spPr>
          <a:xfrm>
            <a:off x="257900" y="972150"/>
            <a:ext cx="8766000" cy="4028100"/>
          </a:xfrm>
          <a:prstGeom prst="rect">
            <a:avLst/>
          </a:prstGeom>
          <a:effectLst>
            <a:outerShdw blurRad="57150" dist="19050" dir="5400000" algn="bl" rotWithShape="0">
              <a:srgbClr val="000000">
                <a:alpha val="50000"/>
              </a:srgbClr>
            </a:outerShdw>
            <a:reflection stA="0" dist="38100" dir="5400000" fadeDir="5400012" sy="-100000" algn="bl" rotWithShape="0"/>
          </a:effectLst>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FFFFFF"/>
              </a:buClr>
              <a:buSzPts val="1400"/>
              <a:buFont typeface="Helvetica Neue"/>
              <a:buChar char="●"/>
            </a:pPr>
            <a:r>
              <a:rPr lang="en" b="1">
                <a:solidFill>
                  <a:srgbClr val="FFFFFF"/>
                </a:solidFill>
                <a:latin typeface="Helvetica Neue"/>
                <a:ea typeface="Helvetica Neue"/>
                <a:cs typeface="Helvetica Neue"/>
                <a:sym typeface="Helvetica Neue"/>
              </a:rPr>
              <a:t>Provide a path of</a:t>
            </a:r>
            <a:r>
              <a:rPr lang="en" b="1">
                <a:latin typeface="Helvetica Neue"/>
                <a:ea typeface="Helvetica Neue"/>
                <a:cs typeface="Helvetica Neue"/>
                <a:sym typeface="Helvetica Neue"/>
              </a:rPr>
              <a:t> </a:t>
            </a:r>
            <a:r>
              <a:rPr lang="en" b="1">
                <a:solidFill>
                  <a:srgbClr val="C3CF21"/>
                </a:solidFill>
                <a:latin typeface="Helvetica Neue"/>
                <a:ea typeface="Helvetica Neue"/>
                <a:cs typeface="Helvetica Neue"/>
                <a:sym typeface="Helvetica Neue"/>
              </a:rPr>
              <a:t>least resistance</a:t>
            </a:r>
            <a:r>
              <a:rPr lang="en" b="1">
                <a:solidFill>
                  <a:srgbClr val="FFFFFF"/>
                </a:solidFill>
                <a:latin typeface="Helvetica Neue"/>
                <a:ea typeface="Helvetica Neue"/>
                <a:cs typeface="Helvetica Neue"/>
                <a:sym typeface="Helvetica Neue"/>
              </a:rPr>
              <a:t>.</a:t>
            </a:r>
            <a:endParaRPr b="1">
              <a:solidFill>
                <a:srgbClr val="FFFFFF"/>
              </a:solidFill>
              <a:latin typeface="Helvetica Neue"/>
              <a:ea typeface="Helvetica Neue"/>
              <a:cs typeface="Helvetica Neue"/>
              <a:sym typeface="Helvetica Neue"/>
            </a:endParaRPr>
          </a:p>
          <a:p>
            <a:pPr marL="457200" lvl="0" indent="0" algn="l" rtl="0">
              <a:lnSpc>
                <a:spcPct val="100000"/>
              </a:lnSpc>
              <a:spcBef>
                <a:spcPts val="0"/>
              </a:spcBef>
              <a:spcAft>
                <a:spcPts val="0"/>
              </a:spcAft>
              <a:buNone/>
            </a:pPr>
            <a:endParaRPr b="1">
              <a:latin typeface="Helvetica Neue"/>
              <a:ea typeface="Helvetica Neue"/>
              <a:cs typeface="Helvetica Neue"/>
              <a:sym typeface="Helvetica Neue"/>
            </a:endParaRPr>
          </a:p>
          <a:p>
            <a:pPr marL="457200" lvl="0" indent="-317500" algn="l" rtl="0">
              <a:lnSpc>
                <a:spcPct val="100000"/>
              </a:lnSpc>
              <a:spcBef>
                <a:spcPts val="0"/>
              </a:spcBef>
              <a:spcAft>
                <a:spcPts val="0"/>
              </a:spcAft>
              <a:buClr>
                <a:srgbClr val="FFFFFF"/>
              </a:buClr>
              <a:buSzPts val="1400"/>
              <a:buFont typeface="Helvetica Neue"/>
              <a:buChar char="●"/>
            </a:pPr>
            <a:r>
              <a:rPr lang="en" b="1">
                <a:solidFill>
                  <a:srgbClr val="FFFFFF"/>
                </a:solidFill>
                <a:latin typeface="Helvetica Neue"/>
                <a:ea typeface="Helvetica Neue"/>
                <a:cs typeface="Helvetica Neue"/>
                <a:sym typeface="Helvetica Neue"/>
              </a:rPr>
              <a:t>Effectively</a:t>
            </a:r>
            <a:r>
              <a:rPr lang="en" b="1">
                <a:latin typeface="Helvetica Neue"/>
                <a:ea typeface="Helvetica Neue"/>
                <a:cs typeface="Helvetica Neue"/>
                <a:sym typeface="Helvetica Neue"/>
              </a:rPr>
              <a:t> </a:t>
            </a:r>
            <a:r>
              <a:rPr lang="en" b="1">
                <a:solidFill>
                  <a:srgbClr val="C3CF21"/>
                </a:solidFill>
                <a:latin typeface="Helvetica Neue"/>
                <a:ea typeface="Helvetica Neue"/>
                <a:cs typeface="Helvetica Neue"/>
                <a:sym typeface="Helvetica Neue"/>
              </a:rPr>
              <a:t>align</a:t>
            </a:r>
            <a:r>
              <a:rPr lang="en" b="1">
                <a:latin typeface="Helvetica Neue"/>
                <a:ea typeface="Helvetica Neue"/>
                <a:cs typeface="Helvetica Neue"/>
                <a:sym typeface="Helvetica Neue"/>
              </a:rPr>
              <a:t> </a:t>
            </a:r>
            <a:r>
              <a:rPr lang="en" b="1">
                <a:solidFill>
                  <a:srgbClr val="FFFFFF"/>
                </a:solidFill>
                <a:latin typeface="Helvetica Neue"/>
                <a:ea typeface="Helvetica Neue"/>
                <a:cs typeface="Helvetica Neue"/>
                <a:sym typeface="Helvetica Neue"/>
              </a:rPr>
              <a:t>state and local development incentives.</a:t>
            </a:r>
            <a:endParaRPr b="1">
              <a:solidFill>
                <a:srgbClr val="FFFFFF"/>
              </a:solidFill>
              <a:latin typeface="Helvetica Neue"/>
              <a:ea typeface="Helvetica Neue"/>
              <a:cs typeface="Helvetica Neue"/>
              <a:sym typeface="Helvetica Neue"/>
            </a:endParaRPr>
          </a:p>
          <a:p>
            <a:pPr marL="457200" lvl="0" indent="0" algn="l" rtl="0">
              <a:lnSpc>
                <a:spcPct val="100000"/>
              </a:lnSpc>
              <a:spcBef>
                <a:spcPts val="0"/>
              </a:spcBef>
              <a:spcAft>
                <a:spcPts val="0"/>
              </a:spcAft>
              <a:buNone/>
            </a:pPr>
            <a:endParaRPr b="1">
              <a:latin typeface="Helvetica Neue"/>
              <a:ea typeface="Helvetica Neue"/>
              <a:cs typeface="Helvetica Neue"/>
              <a:sym typeface="Helvetica Neue"/>
            </a:endParaRPr>
          </a:p>
          <a:p>
            <a:pPr marL="457200" lvl="0" indent="-317500" algn="l" rtl="0">
              <a:lnSpc>
                <a:spcPct val="100000"/>
              </a:lnSpc>
              <a:spcBef>
                <a:spcPts val="0"/>
              </a:spcBef>
              <a:spcAft>
                <a:spcPts val="0"/>
              </a:spcAft>
              <a:buClr>
                <a:srgbClr val="FFFFFF"/>
              </a:buClr>
              <a:buSzPts val="1400"/>
              <a:buFont typeface="Helvetica Neue"/>
              <a:buChar char="●"/>
            </a:pPr>
            <a:r>
              <a:rPr lang="en" b="1">
                <a:solidFill>
                  <a:srgbClr val="FFFFFF"/>
                </a:solidFill>
                <a:latin typeface="Helvetica Neue"/>
                <a:ea typeface="Helvetica Neue"/>
                <a:cs typeface="Helvetica Neue"/>
                <a:sym typeface="Helvetica Neue"/>
              </a:rPr>
              <a:t>Have easily identifiable and underwritten</a:t>
            </a:r>
            <a:r>
              <a:rPr lang="en" b="1">
                <a:latin typeface="Helvetica Neue"/>
                <a:ea typeface="Helvetica Neue"/>
                <a:cs typeface="Helvetica Neue"/>
                <a:sym typeface="Helvetica Neue"/>
              </a:rPr>
              <a:t> </a:t>
            </a:r>
            <a:r>
              <a:rPr lang="en" b="1">
                <a:solidFill>
                  <a:srgbClr val="C3CF21"/>
                </a:solidFill>
                <a:latin typeface="Helvetica Neue"/>
                <a:ea typeface="Helvetica Neue"/>
                <a:cs typeface="Helvetica Neue"/>
                <a:sym typeface="Helvetica Neue"/>
              </a:rPr>
              <a:t>project pipelines</a:t>
            </a:r>
            <a:r>
              <a:rPr lang="en" b="1">
                <a:latin typeface="Helvetica Neue"/>
                <a:ea typeface="Helvetica Neue"/>
                <a:cs typeface="Helvetica Neue"/>
                <a:sym typeface="Helvetica Neue"/>
              </a:rPr>
              <a:t>.</a:t>
            </a:r>
            <a:endParaRPr b="1">
              <a:latin typeface="Helvetica Neue"/>
              <a:ea typeface="Helvetica Neue"/>
              <a:cs typeface="Helvetica Neue"/>
              <a:sym typeface="Helvetica Neue"/>
            </a:endParaRPr>
          </a:p>
          <a:p>
            <a:pPr marL="457200" lvl="0" indent="0" algn="l" rtl="0">
              <a:lnSpc>
                <a:spcPct val="100000"/>
              </a:lnSpc>
              <a:spcBef>
                <a:spcPts val="0"/>
              </a:spcBef>
              <a:spcAft>
                <a:spcPts val="0"/>
              </a:spcAft>
              <a:buNone/>
            </a:pPr>
            <a:endParaRPr b="1">
              <a:latin typeface="Helvetica Neue"/>
              <a:ea typeface="Helvetica Neue"/>
              <a:cs typeface="Helvetica Neue"/>
              <a:sym typeface="Helvetica Neue"/>
            </a:endParaRPr>
          </a:p>
          <a:p>
            <a:pPr marL="457200" lvl="0" indent="-317500" algn="l" rtl="0">
              <a:lnSpc>
                <a:spcPct val="100000"/>
              </a:lnSpc>
              <a:spcBef>
                <a:spcPts val="0"/>
              </a:spcBef>
              <a:spcAft>
                <a:spcPts val="0"/>
              </a:spcAft>
              <a:buClr>
                <a:srgbClr val="FFFFFF"/>
              </a:buClr>
              <a:buSzPts val="1400"/>
              <a:buFont typeface="Helvetica Neue"/>
              <a:buChar char="●"/>
            </a:pPr>
            <a:r>
              <a:rPr lang="en" b="1">
                <a:solidFill>
                  <a:srgbClr val="FFFFFF"/>
                </a:solidFill>
                <a:latin typeface="Helvetica Neue"/>
                <a:ea typeface="Helvetica Neue"/>
                <a:cs typeface="Helvetica Neue"/>
                <a:sym typeface="Helvetica Neue"/>
              </a:rPr>
              <a:t>Are interested in TOD and infill development.</a:t>
            </a:r>
            <a:endParaRPr b="1">
              <a:solidFill>
                <a:srgbClr val="FFFFFF"/>
              </a:solidFill>
              <a:latin typeface="Helvetica Neue"/>
              <a:ea typeface="Helvetica Neue"/>
              <a:cs typeface="Helvetica Neue"/>
              <a:sym typeface="Helvetica Neue"/>
            </a:endParaRPr>
          </a:p>
          <a:p>
            <a:pPr marL="457200" lvl="0" indent="0" algn="l" rtl="0">
              <a:lnSpc>
                <a:spcPct val="100000"/>
              </a:lnSpc>
              <a:spcBef>
                <a:spcPts val="0"/>
              </a:spcBef>
              <a:spcAft>
                <a:spcPts val="0"/>
              </a:spcAft>
              <a:buNone/>
            </a:pPr>
            <a:endParaRPr b="1">
              <a:latin typeface="Helvetica Neue"/>
              <a:ea typeface="Helvetica Neue"/>
              <a:cs typeface="Helvetica Neue"/>
              <a:sym typeface="Helvetica Neue"/>
            </a:endParaRPr>
          </a:p>
          <a:p>
            <a:pPr marL="457200" lvl="0" indent="-317500" algn="l" rtl="0">
              <a:lnSpc>
                <a:spcPct val="100000"/>
              </a:lnSpc>
              <a:spcBef>
                <a:spcPts val="0"/>
              </a:spcBef>
              <a:spcAft>
                <a:spcPts val="0"/>
              </a:spcAft>
              <a:buClr>
                <a:srgbClr val="FFFFFF"/>
              </a:buClr>
              <a:buSzPts val="1400"/>
              <a:buFont typeface="Helvetica Neue"/>
              <a:buChar char="●"/>
            </a:pPr>
            <a:r>
              <a:rPr lang="en" b="1">
                <a:solidFill>
                  <a:srgbClr val="FFFFFF"/>
                </a:solidFill>
                <a:latin typeface="Helvetica Neue"/>
                <a:ea typeface="Helvetica Neue"/>
                <a:cs typeface="Helvetica Neue"/>
                <a:sym typeface="Helvetica Neue"/>
              </a:rPr>
              <a:t>Favor</a:t>
            </a:r>
            <a:r>
              <a:rPr lang="en" b="1">
                <a:latin typeface="Helvetica Neue"/>
                <a:ea typeface="Helvetica Neue"/>
                <a:cs typeface="Helvetica Neue"/>
                <a:sym typeface="Helvetica Neue"/>
              </a:rPr>
              <a:t> </a:t>
            </a:r>
            <a:r>
              <a:rPr lang="en" b="1">
                <a:solidFill>
                  <a:srgbClr val="C3CF21"/>
                </a:solidFill>
                <a:latin typeface="Helvetica Neue"/>
                <a:ea typeface="Helvetica Neue"/>
                <a:cs typeface="Helvetica Neue"/>
                <a:sym typeface="Helvetica Neue"/>
              </a:rPr>
              <a:t>coordination</a:t>
            </a:r>
            <a:r>
              <a:rPr lang="en" b="1">
                <a:latin typeface="Helvetica Neue"/>
                <a:ea typeface="Helvetica Neue"/>
                <a:cs typeface="Helvetica Neue"/>
                <a:sym typeface="Helvetica Neue"/>
              </a:rPr>
              <a:t> </a:t>
            </a:r>
            <a:r>
              <a:rPr lang="en" b="1">
                <a:solidFill>
                  <a:srgbClr val="FFFFFF"/>
                </a:solidFill>
                <a:latin typeface="Helvetica Neue"/>
                <a:ea typeface="Helvetica Neue"/>
                <a:cs typeface="Helvetica Neue"/>
                <a:sym typeface="Helvetica Neue"/>
              </a:rPr>
              <a:t>amongst state and local regulating authorities.</a:t>
            </a:r>
            <a:endParaRPr b="1">
              <a:solidFill>
                <a:srgbClr val="FFFFFF"/>
              </a:solidFill>
              <a:latin typeface="Helvetica Neue"/>
              <a:ea typeface="Helvetica Neue"/>
              <a:cs typeface="Helvetica Neue"/>
              <a:sym typeface="Helvetica Neue"/>
            </a:endParaRPr>
          </a:p>
          <a:p>
            <a:pPr marL="457200" lvl="0" indent="0" algn="l" rtl="0">
              <a:lnSpc>
                <a:spcPct val="100000"/>
              </a:lnSpc>
              <a:spcBef>
                <a:spcPts val="0"/>
              </a:spcBef>
              <a:spcAft>
                <a:spcPts val="0"/>
              </a:spcAft>
              <a:buNone/>
            </a:pPr>
            <a:endParaRPr b="1">
              <a:latin typeface="Helvetica Neue"/>
              <a:ea typeface="Helvetica Neue"/>
              <a:cs typeface="Helvetica Neue"/>
              <a:sym typeface="Helvetica Neue"/>
            </a:endParaRPr>
          </a:p>
          <a:p>
            <a:pPr marL="457200" lvl="0" indent="-317500" algn="l" rtl="0">
              <a:lnSpc>
                <a:spcPct val="100000"/>
              </a:lnSpc>
              <a:spcBef>
                <a:spcPts val="0"/>
              </a:spcBef>
              <a:spcAft>
                <a:spcPts val="0"/>
              </a:spcAft>
              <a:buClr>
                <a:srgbClr val="FFFFFF"/>
              </a:buClr>
              <a:buSzPts val="1400"/>
              <a:buFont typeface="Helvetica Neue"/>
              <a:buChar char="●"/>
            </a:pPr>
            <a:r>
              <a:rPr lang="en" b="1">
                <a:solidFill>
                  <a:srgbClr val="FFFFFF"/>
                </a:solidFill>
                <a:latin typeface="Helvetica Neue"/>
                <a:ea typeface="Helvetica Neue"/>
                <a:cs typeface="Helvetica Neue"/>
                <a:sym typeface="Helvetica Neue"/>
              </a:rPr>
              <a:t>Provide opportunities for both</a:t>
            </a:r>
            <a:r>
              <a:rPr lang="en" b="1">
                <a:latin typeface="Helvetica Neue"/>
                <a:ea typeface="Helvetica Neue"/>
                <a:cs typeface="Helvetica Neue"/>
                <a:sym typeface="Helvetica Neue"/>
              </a:rPr>
              <a:t> </a:t>
            </a:r>
            <a:r>
              <a:rPr lang="en" b="1">
                <a:solidFill>
                  <a:srgbClr val="C3CF21"/>
                </a:solidFill>
                <a:latin typeface="Helvetica Neue"/>
                <a:ea typeface="Helvetica Neue"/>
                <a:cs typeface="Helvetica Neue"/>
                <a:sym typeface="Helvetica Neue"/>
              </a:rPr>
              <a:t>project and portfolio</a:t>
            </a:r>
            <a:r>
              <a:rPr lang="en" b="1">
                <a:latin typeface="Helvetica Neue"/>
                <a:ea typeface="Helvetica Neue"/>
                <a:cs typeface="Helvetica Neue"/>
                <a:sym typeface="Helvetica Neue"/>
              </a:rPr>
              <a:t> </a:t>
            </a:r>
            <a:r>
              <a:rPr lang="en" b="1">
                <a:solidFill>
                  <a:srgbClr val="FFFFFF"/>
                </a:solidFill>
                <a:latin typeface="Helvetica Neue"/>
                <a:ea typeface="Helvetica Neue"/>
                <a:cs typeface="Helvetica Neue"/>
                <a:sym typeface="Helvetica Neue"/>
              </a:rPr>
              <a:t>development.</a:t>
            </a:r>
            <a:endParaRPr b="1">
              <a:solidFill>
                <a:srgbClr val="FFFFFF"/>
              </a:solidFill>
              <a:latin typeface="Helvetica Neue"/>
              <a:ea typeface="Helvetica Neue"/>
              <a:cs typeface="Helvetica Neue"/>
              <a:sym typeface="Helvetica Neue"/>
            </a:endParaRPr>
          </a:p>
          <a:p>
            <a:pPr marL="457200" lvl="0" indent="0" algn="l" rtl="0">
              <a:lnSpc>
                <a:spcPct val="100000"/>
              </a:lnSpc>
              <a:spcBef>
                <a:spcPts val="0"/>
              </a:spcBef>
              <a:spcAft>
                <a:spcPts val="0"/>
              </a:spcAft>
              <a:buNone/>
            </a:pPr>
            <a:endParaRPr b="1">
              <a:latin typeface="Helvetica Neue"/>
              <a:ea typeface="Helvetica Neue"/>
              <a:cs typeface="Helvetica Neue"/>
              <a:sym typeface="Helvetica Neue"/>
            </a:endParaRPr>
          </a:p>
          <a:p>
            <a:pPr marL="457200" lvl="0" indent="-317500" algn="l" rtl="0">
              <a:lnSpc>
                <a:spcPct val="100000"/>
              </a:lnSpc>
              <a:spcBef>
                <a:spcPts val="0"/>
              </a:spcBef>
              <a:spcAft>
                <a:spcPts val="0"/>
              </a:spcAft>
              <a:buClr>
                <a:srgbClr val="FFFFFF"/>
              </a:buClr>
              <a:buSzPts val="1400"/>
              <a:buFont typeface="Helvetica Neue"/>
              <a:buChar char="●"/>
            </a:pPr>
            <a:r>
              <a:rPr lang="en" b="1">
                <a:solidFill>
                  <a:srgbClr val="FFFFFF"/>
                </a:solidFill>
                <a:latin typeface="Helvetica Neue"/>
                <a:ea typeface="Helvetica Neue"/>
                <a:cs typeface="Helvetica Neue"/>
                <a:sym typeface="Helvetica Neue"/>
              </a:rPr>
              <a:t>Seek to encourage</a:t>
            </a:r>
            <a:r>
              <a:rPr lang="en" b="1">
                <a:latin typeface="Helvetica Neue"/>
                <a:ea typeface="Helvetica Neue"/>
                <a:cs typeface="Helvetica Neue"/>
                <a:sym typeface="Helvetica Neue"/>
              </a:rPr>
              <a:t> </a:t>
            </a:r>
            <a:r>
              <a:rPr lang="en" b="1">
                <a:solidFill>
                  <a:srgbClr val="C3CF21"/>
                </a:solidFill>
                <a:latin typeface="Helvetica Neue"/>
                <a:ea typeface="Helvetica Neue"/>
                <a:cs typeface="Helvetica Neue"/>
                <a:sym typeface="Helvetica Neue"/>
              </a:rPr>
              <a:t>equitable development investment</a:t>
            </a:r>
            <a:r>
              <a:rPr lang="en" b="1">
                <a:latin typeface="Helvetica Neue"/>
                <a:ea typeface="Helvetica Neue"/>
                <a:cs typeface="Helvetica Neue"/>
                <a:sym typeface="Helvetica Neue"/>
              </a:rPr>
              <a:t> </a:t>
            </a:r>
            <a:r>
              <a:rPr lang="en" b="1">
                <a:solidFill>
                  <a:srgbClr val="FFFFFF"/>
                </a:solidFill>
                <a:latin typeface="Helvetica Neue"/>
                <a:ea typeface="Helvetica Neue"/>
                <a:cs typeface="Helvetica Neue"/>
                <a:sym typeface="Helvetica Neue"/>
              </a:rPr>
              <a:t>(social impact).</a:t>
            </a:r>
            <a:endParaRPr b="1">
              <a:solidFill>
                <a:srgbClr val="FFFFFF"/>
              </a:solidFill>
              <a:latin typeface="Helvetica Neue"/>
              <a:ea typeface="Helvetica Neue"/>
              <a:cs typeface="Helvetica Neue"/>
              <a:sym typeface="Helvetica Neue"/>
            </a:endParaRPr>
          </a:p>
          <a:p>
            <a:pPr marL="0" lvl="0" indent="0" algn="l" rtl="0">
              <a:spcBef>
                <a:spcPts val="0"/>
              </a:spcBef>
              <a:spcAft>
                <a:spcPts val="1600"/>
              </a:spcAft>
              <a:buNone/>
            </a:pPr>
            <a:endParaRPr sz="1400" b="1">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7"/>
        <p:cNvGrpSpPr/>
        <p:nvPr/>
      </p:nvGrpSpPr>
      <p:grpSpPr>
        <a:xfrm>
          <a:off x="0" y="0"/>
          <a:ext cx="0" cy="0"/>
          <a:chOff x="0" y="0"/>
          <a:chExt cx="0" cy="0"/>
        </a:xfrm>
      </p:grpSpPr>
      <p:pic>
        <p:nvPicPr>
          <p:cNvPr id="1218" name="Google Shape;1218;p190"/>
          <p:cNvPicPr preferRelativeResize="0"/>
          <p:nvPr/>
        </p:nvPicPr>
        <p:blipFill rotWithShape="1">
          <a:blip r:embed="rId3">
            <a:alphaModFix/>
          </a:blip>
          <a:srcRect/>
          <a:stretch/>
        </p:blipFill>
        <p:spPr>
          <a:xfrm>
            <a:off x="7089350" y="4794700"/>
            <a:ext cx="1394852" cy="174356"/>
          </a:xfrm>
          <a:prstGeom prst="rect">
            <a:avLst/>
          </a:prstGeom>
          <a:noFill/>
          <a:ln>
            <a:noFill/>
          </a:ln>
        </p:spPr>
      </p:pic>
      <p:sp>
        <p:nvSpPr>
          <p:cNvPr id="1219" name="Google Shape;1219;p190"/>
          <p:cNvSpPr txBox="1"/>
          <p:nvPr/>
        </p:nvSpPr>
        <p:spPr>
          <a:xfrm>
            <a:off x="0" y="311275"/>
            <a:ext cx="9144000" cy="702000"/>
          </a:xfrm>
          <a:prstGeom prst="rect">
            <a:avLst/>
          </a:prstGeom>
          <a:solidFill>
            <a:srgbClr val="0082C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rgbClr val="FFFFFF"/>
                </a:solidFill>
                <a:latin typeface="Helvetica Neue"/>
                <a:ea typeface="Helvetica Neue"/>
                <a:cs typeface="Helvetica Neue"/>
                <a:sym typeface="Helvetica Neue"/>
              </a:rPr>
              <a:t>LOCUS National Opportunity Zones Ranking Report</a:t>
            </a:r>
            <a:endParaRPr sz="2500" b="1">
              <a:solidFill>
                <a:srgbClr val="FFFFFF"/>
              </a:solidFill>
              <a:highlight>
                <a:srgbClr val="C3CF21"/>
              </a:highlight>
              <a:latin typeface="Helvetica Neue"/>
              <a:ea typeface="Helvetica Neue"/>
              <a:cs typeface="Helvetica Neue"/>
              <a:sym typeface="Helvetica Neue"/>
            </a:endParaRPr>
          </a:p>
        </p:txBody>
      </p:sp>
      <p:pic>
        <p:nvPicPr>
          <p:cNvPr id="1220" name="Google Shape;1220;p190"/>
          <p:cNvPicPr preferRelativeResize="0"/>
          <p:nvPr/>
        </p:nvPicPr>
        <p:blipFill>
          <a:blip r:embed="rId4">
            <a:alphaModFix/>
          </a:blip>
          <a:stretch>
            <a:fillRect/>
          </a:stretch>
        </p:blipFill>
        <p:spPr>
          <a:xfrm>
            <a:off x="3034049" y="1128133"/>
            <a:ext cx="2820423" cy="3666563"/>
          </a:xfrm>
          <a:prstGeom prst="rect">
            <a:avLst/>
          </a:prstGeom>
          <a:noFill/>
          <a:ln w="9525" cap="flat" cmpd="sng">
            <a:solidFill>
              <a:srgbClr val="ACA196"/>
            </a:solidFill>
            <a:prstDash val="solid"/>
            <a:round/>
            <a:headEnd type="none" w="sm" len="sm"/>
            <a:tailEnd type="none" w="sm" len="sm"/>
          </a:ln>
        </p:spPr>
      </p:pic>
      <p:pic>
        <p:nvPicPr>
          <p:cNvPr id="1221" name="Google Shape;1221;p190"/>
          <p:cNvPicPr preferRelativeResize="0"/>
          <p:nvPr/>
        </p:nvPicPr>
        <p:blipFill rotWithShape="1">
          <a:blip r:embed="rId3">
            <a:alphaModFix/>
          </a:blip>
          <a:srcRect/>
          <a:stretch/>
        </p:blipFill>
        <p:spPr>
          <a:xfrm>
            <a:off x="6759200" y="4718100"/>
            <a:ext cx="2264700" cy="2821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BF3D"/>
        </a:solidFill>
        <a:effectLst/>
      </p:bgPr>
    </p:bg>
    <p:spTree>
      <p:nvGrpSpPr>
        <p:cNvPr id="1" name="Shape 1225"/>
        <p:cNvGrpSpPr/>
        <p:nvPr/>
      </p:nvGrpSpPr>
      <p:grpSpPr>
        <a:xfrm>
          <a:off x="0" y="0"/>
          <a:ext cx="0" cy="0"/>
          <a:chOff x="0" y="0"/>
          <a:chExt cx="0" cy="0"/>
        </a:xfrm>
      </p:grpSpPr>
      <p:sp>
        <p:nvSpPr>
          <p:cNvPr id="1226" name="Google Shape;1226;p19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Questrial"/>
              <a:buNone/>
            </a:pPr>
            <a:r>
              <a:rPr lang="en" sz="4400" b="0" i="0" u="none" strike="noStrike" cap="none">
                <a:solidFill>
                  <a:schemeClr val="dk1"/>
                </a:solidFill>
                <a:latin typeface="Questrial"/>
                <a:ea typeface="Questrial"/>
                <a:cs typeface="Questrial"/>
                <a:sym typeface="Questrial"/>
              </a:rPr>
              <a:t>Which MA OZs can become WalkUPs?</a:t>
            </a:r>
            <a:endParaRPr sz="4400" b="0" i="0" u="none" strike="noStrike" cap="none">
              <a:solidFill>
                <a:schemeClr val="dk1"/>
              </a:solidFill>
              <a:latin typeface="Questrial"/>
              <a:ea typeface="Questrial"/>
              <a:cs typeface="Questrial"/>
              <a:sym typeface="Questrial"/>
            </a:endParaRPr>
          </a:p>
        </p:txBody>
      </p:sp>
      <p:grpSp>
        <p:nvGrpSpPr>
          <p:cNvPr id="1227" name="Google Shape;1227;p191"/>
          <p:cNvGrpSpPr/>
          <p:nvPr/>
        </p:nvGrpSpPr>
        <p:grpSpPr>
          <a:xfrm>
            <a:off x="914400" y="2297279"/>
            <a:ext cx="2209800" cy="1503283"/>
            <a:chOff x="1034795" y="2297279"/>
            <a:chExt cx="2209800" cy="1503283"/>
          </a:xfrm>
        </p:grpSpPr>
        <p:pic>
          <p:nvPicPr>
            <p:cNvPr id="1228" name="Google Shape;1228;p191" descr="Walker.pdf"/>
            <p:cNvPicPr preferRelativeResize="0"/>
            <p:nvPr/>
          </p:nvPicPr>
          <p:blipFill rotWithShape="1">
            <a:blip r:embed="rId3">
              <a:alphaModFix/>
            </a:blip>
            <a:srcRect/>
            <a:stretch/>
          </p:blipFill>
          <p:spPr>
            <a:xfrm>
              <a:off x="1364253" y="2297279"/>
              <a:ext cx="1583163" cy="1083200"/>
            </a:xfrm>
            <a:prstGeom prst="rect">
              <a:avLst/>
            </a:prstGeom>
            <a:noFill/>
            <a:ln>
              <a:noFill/>
            </a:ln>
          </p:spPr>
        </p:pic>
        <p:sp>
          <p:nvSpPr>
            <p:cNvPr id="1229" name="Google Shape;1229;p191"/>
            <p:cNvSpPr txBox="1"/>
            <p:nvPr/>
          </p:nvSpPr>
          <p:spPr>
            <a:xfrm>
              <a:off x="1034795" y="3277362"/>
              <a:ext cx="22098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400" b="1">
                  <a:solidFill>
                    <a:schemeClr val="dk2"/>
                  </a:solidFill>
                  <a:latin typeface="Questrial"/>
                  <a:ea typeface="Questrial"/>
                  <a:cs typeface="Questrial"/>
                  <a:sym typeface="Questrial"/>
                </a:rPr>
                <a:t>WALKABLE </a:t>
              </a:r>
              <a:br>
                <a:rPr lang="en" sz="1400" b="1">
                  <a:solidFill>
                    <a:schemeClr val="dk2"/>
                  </a:solidFill>
                  <a:latin typeface="Questrial"/>
                  <a:ea typeface="Questrial"/>
                  <a:cs typeface="Questrial"/>
                  <a:sym typeface="Questrial"/>
                </a:rPr>
              </a:br>
              <a:endParaRPr sz="1400" b="1">
                <a:solidFill>
                  <a:schemeClr val="dk2"/>
                </a:solidFill>
                <a:latin typeface="Questrial"/>
                <a:ea typeface="Questrial"/>
                <a:cs typeface="Questrial"/>
                <a:sym typeface="Questrial"/>
              </a:endParaRPr>
            </a:p>
          </p:txBody>
        </p:sp>
      </p:grpSp>
      <p:sp>
        <p:nvSpPr>
          <p:cNvPr id="1230" name="Google Shape;1230;p191"/>
          <p:cNvSpPr txBox="1"/>
          <p:nvPr/>
        </p:nvSpPr>
        <p:spPr>
          <a:xfrm>
            <a:off x="4875625" y="1651128"/>
            <a:ext cx="1952100" cy="2769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a:solidFill>
                  <a:schemeClr val="lt1"/>
                </a:solidFill>
                <a:latin typeface="Questrial"/>
                <a:ea typeface="Questrial"/>
                <a:cs typeface="Questrial"/>
                <a:sym typeface="Questrial"/>
              </a:rPr>
              <a:t>REGIONALLY SIGNIFICANT</a:t>
            </a:r>
            <a:endParaRPr sz="1200">
              <a:solidFill>
                <a:schemeClr val="lt1"/>
              </a:solidFill>
              <a:latin typeface="Questrial"/>
              <a:ea typeface="Questrial"/>
              <a:cs typeface="Questrial"/>
              <a:sym typeface="Questrial"/>
            </a:endParaRPr>
          </a:p>
        </p:txBody>
      </p:sp>
      <p:grpSp>
        <p:nvGrpSpPr>
          <p:cNvPr id="1231" name="Google Shape;1231;p191"/>
          <p:cNvGrpSpPr/>
          <p:nvPr/>
        </p:nvGrpSpPr>
        <p:grpSpPr>
          <a:xfrm>
            <a:off x="3453658" y="2244261"/>
            <a:ext cx="2209800" cy="1556301"/>
            <a:chOff x="4191000" y="2244261"/>
            <a:chExt cx="2209800" cy="1556301"/>
          </a:xfrm>
        </p:grpSpPr>
        <p:grpSp>
          <p:nvGrpSpPr>
            <p:cNvPr id="1232" name="Google Shape;1232;p191"/>
            <p:cNvGrpSpPr/>
            <p:nvPr/>
          </p:nvGrpSpPr>
          <p:grpSpPr>
            <a:xfrm>
              <a:off x="4568211" y="2244261"/>
              <a:ext cx="1272531" cy="1115949"/>
              <a:chOff x="4062135" y="2011335"/>
              <a:chExt cx="2172296" cy="1905000"/>
            </a:xfrm>
          </p:grpSpPr>
          <p:pic>
            <p:nvPicPr>
              <p:cNvPr id="1233" name="Google Shape;1233;p191" descr="Image result for retail icon"/>
              <p:cNvPicPr preferRelativeResize="0"/>
              <p:nvPr/>
            </p:nvPicPr>
            <p:blipFill rotWithShape="1">
              <a:blip r:embed="rId4">
                <a:alphaModFix/>
              </a:blip>
              <a:srcRect/>
              <a:stretch/>
            </p:blipFill>
            <p:spPr>
              <a:xfrm>
                <a:off x="5562600" y="3089421"/>
                <a:ext cx="671831" cy="671831"/>
              </a:xfrm>
              <a:prstGeom prst="rect">
                <a:avLst/>
              </a:prstGeom>
              <a:noFill/>
              <a:ln>
                <a:noFill/>
              </a:ln>
            </p:spPr>
          </p:pic>
          <p:pic>
            <p:nvPicPr>
              <p:cNvPr id="1234" name="Google Shape;1234;p191" descr="Image result for office building icon"/>
              <p:cNvPicPr preferRelativeResize="0"/>
              <p:nvPr/>
            </p:nvPicPr>
            <p:blipFill rotWithShape="1">
              <a:blip r:embed="rId5">
                <a:alphaModFix/>
              </a:blip>
              <a:srcRect/>
              <a:stretch/>
            </p:blipFill>
            <p:spPr>
              <a:xfrm>
                <a:off x="4062135" y="2011335"/>
                <a:ext cx="1905000" cy="1905000"/>
              </a:xfrm>
              <a:prstGeom prst="rect">
                <a:avLst/>
              </a:prstGeom>
              <a:noFill/>
              <a:ln>
                <a:noFill/>
              </a:ln>
            </p:spPr>
          </p:pic>
        </p:grpSp>
        <p:sp>
          <p:nvSpPr>
            <p:cNvPr id="1235" name="Google Shape;1235;p191"/>
            <p:cNvSpPr txBox="1"/>
            <p:nvPr/>
          </p:nvSpPr>
          <p:spPr>
            <a:xfrm>
              <a:off x="4191000" y="3277362"/>
              <a:ext cx="22098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400" b="1">
                  <a:solidFill>
                    <a:schemeClr val="dk2"/>
                  </a:solidFill>
                  <a:latin typeface="Questrial"/>
                  <a:ea typeface="Questrial"/>
                  <a:cs typeface="Questrial"/>
                  <a:sym typeface="Questrial"/>
                </a:rPr>
                <a:t>JOB DENSITY</a:t>
              </a:r>
              <a:br>
                <a:rPr lang="en" sz="1400" b="1">
                  <a:solidFill>
                    <a:schemeClr val="dk2"/>
                  </a:solidFill>
                  <a:latin typeface="Questrial"/>
                  <a:ea typeface="Questrial"/>
                  <a:cs typeface="Questrial"/>
                  <a:sym typeface="Questrial"/>
                </a:rPr>
              </a:br>
              <a:endParaRPr sz="1400" b="1">
                <a:solidFill>
                  <a:schemeClr val="dk2"/>
                </a:solidFill>
                <a:latin typeface="Questrial"/>
                <a:ea typeface="Questrial"/>
                <a:cs typeface="Questrial"/>
                <a:sym typeface="Questrial"/>
              </a:endParaRPr>
            </a:p>
          </p:txBody>
        </p:sp>
      </p:grpSp>
      <p:grpSp>
        <p:nvGrpSpPr>
          <p:cNvPr id="1236" name="Google Shape;1236;p191"/>
          <p:cNvGrpSpPr/>
          <p:nvPr/>
        </p:nvGrpSpPr>
        <p:grpSpPr>
          <a:xfrm>
            <a:off x="5917829" y="2410116"/>
            <a:ext cx="2209800" cy="1386596"/>
            <a:chOff x="5903066" y="2413966"/>
            <a:chExt cx="2209800" cy="1386596"/>
          </a:xfrm>
        </p:grpSpPr>
        <p:pic>
          <p:nvPicPr>
            <p:cNvPr id="1237" name="Google Shape;1237;p191" descr="Image result for APARTMENT building icon"/>
            <p:cNvPicPr preferRelativeResize="0"/>
            <p:nvPr/>
          </p:nvPicPr>
          <p:blipFill rotWithShape="1">
            <a:blip r:embed="rId6">
              <a:alphaModFix/>
            </a:blip>
            <a:srcRect/>
            <a:stretch/>
          </p:blipFill>
          <p:spPr>
            <a:xfrm>
              <a:off x="6583053" y="2413966"/>
              <a:ext cx="849827" cy="849827"/>
            </a:xfrm>
            <a:prstGeom prst="rect">
              <a:avLst/>
            </a:prstGeom>
            <a:noFill/>
            <a:ln>
              <a:noFill/>
            </a:ln>
          </p:spPr>
        </p:pic>
        <p:sp>
          <p:nvSpPr>
            <p:cNvPr id="1238" name="Google Shape;1238;p191"/>
            <p:cNvSpPr txBox="1"/>
            <p:nvPr/>
          </p:nvSpPr>
          <p:spPr>
            <a:xfrm>
              <a:off x="5903066" y="3277362"/>
              <a:ext cx="22098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400" b="1">
                  <a:solidFill>
                    <a:schemeClr val="dk2"/>
                  </a:solidFill>
                  <a:latin typeface="Questrial"/>
                  <a:ea typeface="Questrial"/>
                  <a:cs typeface="Questrial"/>
                  <a:sym typeface="Questrial"/>
                </a:rPr>
                <a:t>HOUSING DENSITY</a:t>
              </a:r>
              <a:br>
                <a:rPr lang="en" sz="1400" b="1">
                  <a:solidFill>
                    <a:schemeClr val="dk2"/>
                  </a:solidFill>
                  <a:latin typeface="Questrial"/>
                  <a:ea typeface="Questrial"/>
                  <a:cs typeface="Questrial"/>
                  <a:sym typeface="Questrial"/>
                </a:rPr>
              </a:br>
              <a:endParaRPr sz="1400" b="1">
                <a:solidFill>
                  <a:schemeClr val="dk2"/>
                </a:solidFill>
                <a:latin typeface="Questrial"/>
                <a:ea typeface="Questrial"/>
                <a:cs typeface="Questrial"/>
                <a:sym typeface="Questrial"/>
              </a:endParaRPr>
            </a:p>
          </p:txBody>
        </p:sp>
      </p:grpSp>
      <p:sp>
        <p:nvSpPr>
          <p:cNvPr id="1239" name="Google Shape;1239;p191"/>
          <p:cNvSpPr/>
          <p:nvPr/>
        </p:nvSpPr>
        <p:spPr>
          <a:xfrm>
            <a:off x="2827018" y="2647949"/>
            <a:ext cx="640200" cy="640200"/>
          </a:xfrm>
          <a:prstGeom prst="plus">
            <a:avLst>
              <a:gd name="adj" fmla="val 25000"/>
            </a:avLst>
          </a:prstGeom>
          <a:gradFill>
            <a:gsLst>
              <a:gs pos="0">
                <a:srgbClr val="66BE00"/>
              </a:gs>
              <a:gs pos="100000">
                <a:srgbClr val="B7FD94"/>
              </a:gs>
            </a:gsLst>
            <a:lin ang="16200038" scaled="0"/>
          </a:gradFill>
          <a:ln w="9525" cap="flat" cmpd="sng">
            <a:solidFill>
              <a:srgbClr val="60A605"/>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0" name="Google Shape;1240;p191"/>
          <p:cNvSpPr/>
          <p:nvPr/>
        </p:nvSpPr>
        <p:spPr>
          <a:xfrm>
            <a:off x="5467066" y="2650195"/>
            <a:ext cx="640200" cy="640200"/>
          </a:xfrm>
          <a:prstGeom prst="plus">
            <a:avLst>
              <a:gd name="adj" fmla="val 25000"/>
            </a:avLst>
          </a:prstGeom>
          <a:gradFill>
            <a:gsLst>
              <a:gs pos="0">
                <a:srgbClr val="66BE00"/>
              </a:gs>
              <a:gs pos="100000">
                <a:srgbClr val="B7FD94"/>
              </a:gs>
            </a:gsLst>
            <a:lin ang="16200038" scaled="0"/>
          </a:gradFill>
          <a:ln w="9525" cap="flat" cmpd="sng">
            <a:solidFill>
              <a:srgbClr val="60A605"/>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69"/>
        <p:cNvGrpSpPr/>
        <p:nvPr/>
      </p:nvGrpSpPr>
      <p:grpSpPr>
        <a:xfrm>
          <a:off x="0" y="0"/>
          <a:ext cx="0" cy="0"/>
          <a:chOff x="0" y="0"/>
          <a:chExt cx="0" cy="0"/>
        </a:xfrm>
      </p:grpSpPr>
      <p:sp>
        <p:nvSpPr>
          <p:cNvPr id="870" name="Google Shape;870;p156"/>
          <p:cNvSpPr/>
          <p:nvPr/>
        </p:nvSpPr>
        <p:spPr>
          <a:xfrm>
            <a:off x="0" y="2511049"/>
            <a:ext cx="9144000" cy="1264200"/>
          </a:xfrm>
          <a:prstGeom prst="rect">
            <a:avLst/>
          </a:prstGeom>
          <a:solidFill>
            <a:srgbClr val="0082C8"/>
          </a:solidFill>
          <a:ln w="25400" cap="flat" cmpd="sng">
            <a:solidFill>
              <a:srgbClr val="0082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1" name="Google Shape;871;p156"/>
          <p:cNvSpPr/>
          <p:nvPr/>
        </p:nvSpPr>
        <p:spPr>
          <a:xfrm>
            <a:off x="0" y="3707312"/>
            <a:ext cx="9144000" cy="188700"/>
          </a:xfrm>
          <a:prstGeom prst="rect">
            <a:avLst/>
          </a:prstGeom>
          <a:solidFill>
            <a:srgbClr val="009944"/>
          </a:solidFill>
          <a:ln w="25400" cap="flat" cmpd="sng">
            <a:solidFill>
              <a:srgbClr val="0082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2" name="Google Shape;872;p156"/>
          <p:cNvSpPr txBox="1">
            <a:spLocks noGrp="1"/>
          </p:cNvSpPr>
          <p:nvPr>
            <p:ph type="ctrTitle"/>
          </p:nvPr>
        </p:nvSpPr>
        <p:spPr>
          <a:xfrm>
            <a:off x="274928" y="2367079"/>
            <a:ext cx="8458200" cy="126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770"/>
              <a:buFont typeface="Helvetica Neue"/>
              <a:buNone/>
            </a:pPr>
            <a:r>
              <a:rPr lang="en" sz="4770">
                <a:latin typeface="Helvetica Neue"/>
                <a:ea typeface="Helvetica Neue"/>
                <a:cs typeface="Helvetica Neue"/>
                <a:sym typeface="Helvetica Neue"/>
              </a:rPr>
              <a:t/>
            </a:r>
            <a:br>
              <a:rPr lang="en" sz="4770">
                <a:latin typeface="Helvetica Neue"/>
                <a:ea typeface="Helvetica Neue"/>
                <a:cs typeface="Helvetica Neue"/>
                <a:sym typeface="Helvetica Neue"/>
              </a:rPr>
            </a:br>
            <a:r>
              <a:rPr lang="en" sz="4770">
                <a:solidFill>
                  <a:schemeClr val="lt1"/>
                </a:solidFill>
                <a:latin typeface="Helvetica Neue"/>
                <a:ea typeface="Helvetica Neue"/>
                <a:cs typeface="Helvetica Neue"/>
                <a:sym typeface="Helvetica Neue"/>
              </a:rPr>
              <a:t>Audience Quiz:</a:t>
            </a:r>
            <a:br>
              <a:rPr lang="en" sz="4770">
                <a:solidFill>
                  <a:schemeClr val="lt1"/>
                </a:solidFill>
                <a:latin typeface="Helvetica Neue"/>
                <a:ea typeface="Helvetica Neue"/>
                <a:cs typeface="Helvetica Neue"/>
                <a:sym typeface="Helvetica Neue"/>
              </a:rPr>
            </a:br>
            <a:r>
              <a:rPr lang="en" sz="4200">
                <a:latin typeface="Helvetica Neue"/>
                <a:ea typeface="Helvetica Neue"/>
                <a:cs typeface="Helvetica Neue"/>
                <a:sym typeface="Helvetica Neue"/>
              </a:rPr>
              <a:t>Have you seen this in your community?</a:t>
            </a:r>
            <a:r>
              <a:rPr lang="en" sz="4770">
                <a:latin typeface="Helvetica Neue"/>
                <a:ea typeface="Helvetica Neue"/>
                <a:cs typeface="Helvetica Neue"/>
                <a:sym typeface="Helvetica Neue"/>
              </a:rPr>
              <a:t/>
            </a:r>
            <a:br>
              <a:rPr lang="en" sz="4770">
                <a:latin typeface="Helvetica Neue"/>
                <a:ea typeface="Helvetica Neue"/>
                <a:cs typeface="Helvetica Neue"/>
                <a:sym typeface="Helvetica Neue"/>
              </a:rPr>
            </a:br>
            <a:r>
              <a:rPr lang="en" sz="4770">
                <a:solidFill>
                  <a:schemeClr val="lt1"/>
                </a:solidFill>
                <a:latin typeface="Helvetica Neue"/>
                <a:ea typeface="Helvetica Neue"/>
                <a:cs typeface="Helvetica Neue"/>
                <a:sym typeface="Helvetica Neue"/>
              </a:rPr>
              <a:t> </a:t>
            </a:r>
            <a:br>
              <a:rPr lang="en" sz="4770">
                <a:solidFill>
                  <a:schemeClr val="lt1"/>
                </a:solidFill>
                <a:latin typeface="Helvetica Neue"/>
                <a:ea typeface="Helvetica Neue"/>
                <a:cs typeface="Helvetica Neue"/>
                <a:sym typeface="Helvetica Neue"/>
              </a:rPr>
            </a:br>
            <a:endParaRPr sz="3959">
              <a:solidFill>
                <a:schemeClr val="lt1"/>
              </a:solidFill>
              <a:latin typeface="Helvetica Neue Light"/>
              <a:ea typeface="Helvetica Neue Light"/>
              <a:cs typeface="Helvetica Neue Light"/>
              <a:sym typeface="Helvetica Neue Light"/>
            </a:endParaRPr>
          </a:p>
        </p:txBody>
      </p:sp>
      <p:pic>
        <p:nvPicPr>
          <p:cNvPr id="873" name="Google Shape;873;p156"/>
          <p:cNvPicPr preferRelativeResize="0"/>
          <p:nvPr/>
        </p:nvPicPr>
        <p:blipFill rotWithShape="1">
          <a:blip r:embed="rId3">
            <a:alphaModFix/>
          </a:blip>
          <a:srcRect/>
          <a:stretch/>
        </p:blipFill>
        <p:spPr>
          <a:xfrm>
            <a:off x="5834050" y="4679426"/>
            <a:ext cx="3251026" cy="4063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192"/>
          <p:cNvSpPr/>
          <p:nvPr/>
        </p:nvSpPr>
        <p:spPr>
          <a:xfrm>
            <a:off x="0" y="0"/>
            <a:ext cx="3213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estrial"/>
              <a:ea typeface="Questrial"/>
              <a:cs typeface="Questrial"/>
              <a:sym typeface="Questrial"/>
            </a:endParaRPr>
          </a:p>
        </p:txBody>
      </p:sp>
      <p:cxnSp>
        <p:nvCxnSpPr>
          <p:cNvPr id="1247" name="Google Shape;1247;p192"/>
          <p:cNvCxnSpPr/>
          <p:nvPr/>
        </p:nvCxnSpPr>
        <p:spPr>
          <a:xfrm>
            <a:off x="304800" y="2190750"/>
            <a:ext cx="2667000" cy="1500"/>
          </a:xfrm>
          <a:prstGeom prst="straightConnector1">
            <a:avLst/>
          </a:prstGeom>
          <a:noFill/>
          <a:ln w="9525" cap="flat" cmpd="sng">
            <a:solidFill>
              <a:schemeClr val="accent1"/>
            </a:solidFill>
            <a:prstDash val="solid"/>
            <a:round/>
            <a:headEnd type="none" w="sm" len="sm"/>
            <a:tailEnd type="none" w="sm" len="sm"/>
          </a:ln>
        </p:spPr>
      </p:cxnSp>
      <p:sp>
        <p:nvSpPr>
          <p:cNvPr id="1248" name="Google Shape;1248;p192"/>
          <p:cNvSpPr txBox="1"/>
          <p:nvPr/>
        </p:nvSpPr>
        <p:spPr>
          <a:xfrm>
            <a:off x="0" y="124880"/>
            <a:ext cx="3056400" cy="707700"/>
          </a:xfrm>
          <a:prstGeom prst="rect">
            <a:avLst/>
          </a:prstGeom>
          <a:noFill/>
          <a:ln>
            <a:noFill/>
          </a:ln>
        </p:spPr>
        <p:txBody>
          <a:bodyPr spcFirstLastPara="1" wrap="square" lIns="91425" tIns="45700" rIns="91425" bIns="45700" anchor="t" anchorCtr="0">
            <a:noAutofit/>
          </a:bodyPr>
          <a:lstStyle/>
          <a:p>
            <a:pPr marL="0" marR="0" lvl="0" indent="0" algn="r" rtl="0">
              <a:lnSpc>
                <a:spcPct val="85000"/>
              </a:lnSpc>
              <a:spcBef>
                <a:spcPts val="0"/>
              </a:spcBef>
              <a:spcAft>
                <a:spcPts val="0"/>
              </a:spcAft>
              <a:buClr>
                <a:schemeClr val="lt1"/>
              </a:buClr>
              <a:buSzPts val="3600"/>
              <a:buFont typeface="Questrial"/>
              <a:buNone/>
            </a:pPr>
            <a:r>
              <a:rPr lang="en" sz="3000" b="0" i="0" u="none" strike="noStrike" cap="none">
                <a:solidFill>
                  <a:schemeClr val="lt1"/>
                </a:solidFill>
                <a:latin typeface="Questrial"/>
                <a:ea typeface="Questrial"/>
                <a:cs typeface="Questrial"/>
                <a:sym typeface="Questrial"/>
              </a:rPr>
              <a:t>Top 10</a:t>
            </a:r>
            <a:endParaRPr sz="3000"/>
          </a:p>
          <a:p>
            <a:pPr marL="0" marR="0" lvl="0" indent="0" algn="r" rtl="0">
              <a:lnSpc>
                <a:spcPct val="85000"/>
              </a:lnSpc>
              <a:spcBef>
                <a:spcPts val="0"/>
              </a:spcBef>
              <a:spcAft>
                <a:spcPts val="0"/>
              </a:spcAft>
              <a:buClr>
                <a:schemeClr val="lt1"/>
              </a:buClr>
              <a:buSzPts val="3600"/>
              <a:buFont typeface="Questrial"/>
              <a:buNone/>
            </a:pPr>
            <a:r>
              <a:rPr lang="en" sz="3000">
                <a:solidFill>
                  <a:schemeClr val="lt1"/>
                </a:solidFill>
                <a:latin typeface="Questrial"/>
                <a:ea typeface="Questrial"/>
                <a:cs typeface="Questrial"/>
                <a:sym typeface="Questrial"/>
              </a:rPr>
              <a:t>Opportunity</a:t>
            </a:r>
            <a:endParaRPr sz="3000"/>
          </a:p>
          <a:p>
            <a:pPr marL="0" marR="0" lvl="0" indent="0" algn="r" rtl="0">
              <a:lnSpc>
                <a:spcPct val="85000"/>
              </a:lnSpc>
              <a:spcBef>
                <a:spcPts val="0"/>
              </a:spcBef>
              <a:spcAft>
                <a:spcPts val="0"/>
              </a:spcAft>
              <a:buClr>
                <a:schemeClr val="lt1"/>
              </a:buClr>
              <a:buSzPts val="3600"/>
              <a:buFont typeface="Questrial"/>
              <a:buNone/>
            </a:pPr>
            <a:r>
              <a:rPr lang="en" sz="3000" b="0" i="0" u="none" strike="noStrike" cap="none">
                <a:solidFill>
                  <a:schemeClr val="lt1"/>
                </a:solidFill>
                <a:latin typeface="Questrial"/>
                <a:ea typeface="Questrial"/>
                <a:cs typeface="Questrial"/>
                <a:sym typeface="Questrial"/>
              </a:rPr>
              <a:t>Zones in</a:t>
            </a:r>
            <a:endParaRPr sz="3000"/>
          </a:p>
          <a:p>
            <a:pPr marL="0" marR="0" lvl="0" indent="0" algn="r" rtl="0">
              <a:lnSpc>
                <a:spcPct val="85000"/>
              </a:lnSpc>
              <a:spcBef>
                <a:spcPts val="0"/>
              </a:spcBef>
              <a:spcAft>
                <a:spcPts val="0"/>
              </a:spcAft>
              <a:buClr>
                <a:schemeClr val="lt1"/>
              </a:buClr>
              <a:buSzPts val="3600"/>
              <a:buFont typeface="Questrial"/>
              <a:buNone/>
            </a:pPr>
            <a:r>
              <a:rPr lang="en" sz="3000">
                <a:solidFill>
                  <a:schemeClr val="lt1"/>
                </a:solidFill>
                <a:latin typeface="Questrial"/>
                <a:ea typeface="Questrial"/>
                <a:cs typeface="Questrial"/>
                <a:sym typeface="Questrial"/>
              </a:rPr>
              <a:t>Massachusetts</a:t>
            </a:r>
            <a:endParaRPr sz="3000" b="0" i="0" u="none" strike="noStrike" cap="none">
              <a:solidFill>
                <a:schemeClr val="lt1"/>
              </a:solidFill>
              <a:latin typeface="Questrial"/>
              <a:ea typeface="Questrial"/>
              <a:cs typeface="Questrial"/>
              <a:sym typeface="Questrial"/>
            </a:endParaRPr>
          </a:p>
        </p:txBody>
      </p:sp>
      <p:pic>
        <p:nvPicPr>
          <p:cNvPr id="1249" name="Google Shape;1249;p192"/>
          <p:cNvPicPr preferRelativeResize="0"/>
          <p:nvPr/>
        </p:nvPicPr>
        <p:blipFill rotWithShape="1">
          <a:blip r:embed="rId3">
            <a:alphaModFix/>
          </a:blip>
          <a:srcRect/>
          <a:stretch/>
        </p:blipFill>
        <p:spPr>
          <a:xfrm>
            <a:off x="8661402" y="4757093"/>
            <a:ext cx="393787" cy="293549"/>
          </a:xfrm>
          <a:prstGeom prst="rect">
            <a:avLst/>
          </a:prstGeom>
          <a:noFill/>
          <a:ln>
            <a:noFill/>
          </a:ln>
        </p:spPr>
      </p:pic>
      <p:sp>
        <p:nvSpPr>
          <p:cNvPr id="1250" name="Google Shape;1250;p192"/>
          <p:cNvSpPr txBox="1">
            <a:spLocks noGrp="1"/>
          </p:cNvSpPr>
          <p:nvPr>
            <p:ph type="body" idx="1"/>
          </p:nvPr>
        </p:nvSpPr>
        <p:spPr>
          <a:xfrm>
            <a:off x="3429000" y="590896"/>
            <a:ext cx="5537400" cy="3962400"/>
          </a:xfrm>
          <a:prstGeom prst="rect">
            <a:avLst/>
          </a:prstGeom>
          <a:noFill/>
          <a:ln>
            <a:noFill/>
          </a:ln>
        </p:spPr>
        <p:txBody>
          <a:bodyPr spcFirstLastPara="1" wrap="square" lIns="91425" tIns="45700" rIns="91425" bIns="45700" anchor="t" anchorCtr="0">
            <a:noAutofit/>
          </a:bodyPr>
          <a:lstStyle/>
          <a:p>
            <a:pPr marL="342900" marR="0" lvl="0" indent="-254000" algn="l" rtl="0">
              <a:spcBef>
                <a:spcPts val="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Lynn</a:t>
            </a:r>
            <a:r>
              <a:rPr lang="en" sz="1800" b="0" i="0" u="none" strike="noStrike" cap="none">
                <a:solidFill>
                  <a:srgbClr val="8D744A"/>
                </a:solidFill>
                <a:latin typeface="Questrial"/>
                <a:ea typeface="Questrial"/>
                <a:cs typeface="Questrial"/>
                <a:sym typeface="Questrial"/>
              </a:rPr>
              <a:t>*</a:t>
            </a:r>
            <a:endParaRPr sz="1800"/>
          </a:p>
          <a:p>
            <a:pPr marL="342900" marR="0" lvl="0" indent="-254000" algn="l" rtl="0">
              <a:spcBef>
                <a:spcPts val="64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Lowell</a:t>
            </a:r>
            <a:r>
              <a:rPr lang="en" sz="1800" b="0" i="0" u="none" strike="noStrike" cap="none">
                <a:solidFill>
                  <a:srgbClr val="8D744A"/>
                </a:solidFill>
                <a:latin typeface="Questrial"/>
                <a:ea typeface="Questrial"/>
                <a:cs typeface="Questrial"/>
                <a:sym typeface="Questrial"/>
              </a:rPr>
              <a:t>*</a:t>
            </a:r>
            <a:endParaRPr sz="1800"/>
          </a:p>
          <a:p>
            <a:pPr marL="342900" marR="0" lvl="0" indent="-254000" algn="l" rtl="0">
              <a:spcBef>
                <a:spcPts val="64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Quincy</a:t>
            </a:r>
            <a:r>
              <a:rPr lang="en" sz="1800" b="0" i="0" u="none" strike="noStrike" cap="none">
                <a:solidFill>
                  <a:srgbClr val="A5A5A5"/>
                </a:solidFill>
                <a:latin typeface="Questrial"/>
                <a:ea typeface="Questrial"/>
                <a:cs typeface="Questrial"/>
                <a:sym typeface="Questrial"/>
              </a:rPr>
              <a:t>*</a:t>
            </a:r>
            <a:endParaRPr sz="1800"/>
          </a:p>
          <a:p>
            <a:pPr marL="342900" marR="0" lvl="0" indent="-254000" algn="l" rtl="0">
              <a:spcBef>
                <a:spcPts val="64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Roxbury (Boston)</a:t>
            </a:r>
            <a:r>
              <a:rPr lang="en" sz="1800" b="0" i="0" u="none" strike="noStrike" cap="none">
                <a:solidFill>
                  <a:srgbClr val="A5A5A5"/>
                </a:solidFill>
                <a:latin typeface="Questrial"/>
                <a:ea typeface="Questrial"/>
                <a:cs typeface="Questrial"/>
                <a:sym typeface="Questrial"/>
              </a:rPr>
              <a:t>*</a:t>
            </a:r>
            <a:endParaRPr sz="1800" b="0" i="0" u="none" strike="noStrike" cap="none">
              <a:solidFill>
                <a:schemeClr val="dk1"/>
              </a:solidFill>
              <a:latin typeface="Questrial"/>
              <a:ea typeface="Questrial"/>
              <a:cs typeface="Questrial"/>
              <a:sym typeface="Questrial"/>
            </a:endParaRPr>
          </a:p>
          <a:p>
            <a:pPr marL="342900" marR="0" lvl="0" indent="-254000" algn="l" rtl="0">
              <a:spcBef>
                <a:spcPts val="640"/>
              </a:spcBef>
              <a:spcAft>
                <a:spcPts val="0"/>
              </a:spcAft>
              <a:buClr>
                <a:srgbClr val="009944"/>
              </a:buClr>
              <a:buSzPts val="1800"/>
              <a:buFont typeface="Arial"/>
              <a:buChar char="•"/>
            </a:pPr>
            <a:r>
              <a:rPr lang="en" sz="1800" b="0" i="0" u="none" strike="noStrike" cap="none">
                <a:solidFill>
                  <a:srgbClr val="009944"/>
                </a:solidFill>
                <a:latin typeface="Questrial"/>
                <a:ea typeface="Questrial"/>
                <a:cs typeface="Questrial"/>
                <a:sym typeface="Questrial"/>
              </a:rPr>
              <a:t>Chelsea</a:t>
            </a:r>
            <a:endParaRPr sz="1800"/>
          </a:p>
          <a:p>
            <a:pPr marL="342900" marR="0" lvl="0" indent="-254000" algn="l" rtl="0">
              <a:spcBef>
                <a:spcPts val="640"/>
              </a:spcBef>
              <a:spcAft>
                <a:spcPts val="0"/>
              </a:spcAft>
              <a:buClr>
                <a:srgbClr val="009944"/>
              </a:buClr>
              <a:buSzPts val="1800"/>
              <a:buFont typeface="Arial"/>
              <a:buChar char="•"/>
            </a:pPr>
            <a:r>
              <a:rPr lang="en" sz="1800" b="0" i="0" u="none" strike="noStrike" cap="none">
                <a:solidFill>
                  <a:srgbClr val="009944"/>
                </a:solidFill>
                <a:latin typeface="Questrial"/>
                <a:ea typeface="Questrial"/>
                <a:cs typeface="Questrial"/>
                <a:sym typeface="Questrial"/>
              </a:rPr>
              <a:t>Springfield</a:t>
            </a:r>
            <a:endParaRPr sz="1800"/>
          </a:p>
          <a:p>
            <a:pPr marL="342900" marR="0" lvl="0" indent="-254000" algn="l" rtl="0">
              <a:spcBef>
                <a:spcPts val="64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Charlestown (Boston)</a:t>
            </a:r>
            <a:r>
              <a:rPr lang="en" sz="1800" b="0" i="0" u="none" strike="noStrike" cap="none">
                <a:solidFill>
                  <a:srgbClr val="A5A5A5"/>
                </a:solidFill>
                <a:latin typeface="Questrial"/>
                <a:ea typeface="Questrial"/>
                <a:cs typeface="Questrial"/>
                <a:sym typeface="Questrial"/>
              </a:rPr>
              <a:t>*</a:t>
            </a:r>
            <a:endParaRPr sz="1800"/>
          </a:p>
          <a:p>
            <a:pPr marL="342900" marR="0" lvl="0" indent="-254000" algn="l" rtl="0">
              <a:spcBef>
                <a:spcPts val="64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Malden</a:t>
            </a:r>
            <a:r>
              <a:rPr lang="en" sz="1800" b="0" i="0" u="none" strike="noStrike" cap="none">
                <a:solidFill>
                  <a:srgbClr val="A5A5A5"/>
                </a:solidFill>
                <a:latin typeface="Questrial"/>
                <a:ea typeface="Questrial"/>
                <a:cs typeface="Questrial"/>
                <a:sym typeface="Questrial"/>
              </a:rPr>
              <a:t>*</a:t>
            </a:r>
            <a:endParaRPr sz="1800" b="0" i="0" u="none" strike="noStrike" cap="none">
              <a:solidFill>
                <a:schemeClr val="dk1"/>
              </a:solidFill>
              <a:latin typeface="Questrial"/>
              <a:ea typeface="Questrial"/>
              <a:cs typeface="Questrial"/>
              <a:sym typeface="Questrial"/>
            </a:endParaRPr>
          </a:p>
          <a:p>
            <a:pPr marL="342900" marR="0" lvl="0" indent="-254000" algn="l" rtl="0">
              <a:spcBef>
                <a:spcPts val="64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Lynn (again!)</a:t>
            </a:r>
            <a:r>
              <a:rPr lang="en" sz="1800" b="0" i="0" u="none" strike="noStrike" cap="none">
                <a:solidFill>
                  <a:srgbClr val="8D744A"/>
                </a:solidFill>
                <a:latin typeface="Questrial"/>
                <a:ea typeface="Questrial"/>
                <a:cs typeface="Questrial"/>
                <a:sym typeface="Questrial"/>
              </a:rPr>
              <a:t>*</a:t>
            </a:r>
            <a:endParaRPr sz="1800"/>
          </a:p>
          <a:p>
            <a:pPr marL="342900" marR="0" lvl="0" indent="-254000" algn="l" rtl="0">
              <a:spcBef>
                <a:spcPts val="64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Gloucester</a:t>
            </a:r>
            <a:r>
              <a:rPr lang="en" sz="1800" b="0" i="0" u="none" strike="noStrike" cap="none">
                <a:solidFill>
                  <a:srgbClr val="8D744A"/>
                </a:solidFill>
                <a:latin typeface="Questrial"/>
                <a:ea typeface="Questrial"/>
                <a:cs typeface="Questrial"/>
                <a:sym typeface="Questrial"/>
              </a:rPr>
              <a:t>*</a:t>
            </a:r>
            <a:endParaRPr sz="1800" b="0" i="0" u="none" strike="noStrike" cap="none">
              <a:solidFill>
                <a:srgbClr val="8D744A"/>
              </a:solidFill>
              <a:latin typeface="Questrial"/>
              <a:ea typeface="Questrial"/>
              <a:cs typeface="Questrial"/>
              <a:sym typeface="Questrial"/>
            </a:endParaRPr>
          </a:p>
        </p:txBody>
      </p:sp>
      <p:pic>
        <p:nvPicPr>
          <p:cNvPr id="1251" name="Google Shape;1251;p192" descr="CopperMedal_100px_PPT.pdf"/>
          <p:cNvPicPr preferRelativeResize="0"/>
          <p:nvPr/>
        </p:nvPicPr>
        <p:blipFill rotWithShape="1">
          <a:blip r:embed="rId4">
            <a:alphaModFix/>
          </a:blip>
          <a:srcRect l="20336" t="20336" r="18646" b="18646"/>
          <a:stretch/>
        </p:blipFill>
        <p:spPr>
          <a:xfrm>
            <a:off x="2438400" y="2571750"/>
            <a:ext cx="457200" cy="457200"/>
          </a:xfrm>
          <a:prstGeom prst="rect">
            <a:avLst/>
          </a:prstGeom>
          <a:noFill/>
          <a:ln>
            <a:noFill/>
          </a:ln>
        </p:spPr>
      </p:pic>
      <p:pic>
        <p:nvPicPr>
          <p:cNvPr id="1252" name="Google Shape;1252;p192" descr="SilverMedal_100px_PPT.pdf"/>
          <p:cNvPicPr preferRelativeResize="0"/>
          <p:nvPr/>
        </p:nvPicPr>
        <p:blipFill rotWithShape="1">
          <a:blip r:embed="rId5">
            <a:alphaModFix/>
          </a:blip>
          <a:srcRect l="20336" t="20336" r="18646" b="18646"/>
          <a:stretch/>
        </p:blipFill>
        <p:spPr>
          <a:xfrm>
            <a:off x="2438400" y="3210719"/>
            <a:ext cx="457200" cy="457200"/>
          </a:xfrm>
          <a:prstGeom prst="rect">
            <a:avLst/>
          </a:prstGeom>
          <a:noFill/>
          <a:ln>
            <a:noFill/>
          </a:ln>
        </p:spPr>
      </p:pic>
      <p:sp>
        <p:nvSpPr>
          <p:cNvPr id="1253" name="Google Shape;1253;p192"/>
          <p:cNvSpPr/>
          <p:nvPr/>
        </p:nvSpPr>
        <p:spPr>
          <a:xfrm>
            <a:off x="2783513" y="2315869"/>
            <a:ext cx="4092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b="1">
                <a:solidFill>
                  <a:srgbClr val="8D744A"/>
                </a:solidFill>
                <a:latin typeface="Questrial"/>
                <a:ea typeface="Questrial"/>
                <a:cs typeface="Questrial"/>
                <a:sym typeface="Questrial"/>
              </a:rPr>
              <a:t>*</a:t>
            </a:r>
            <a:endParaRPr sz="4000" b="1">
              <a:solidFill>
                <a:schemeClr val="dk1"/>
              </a:solidFill>
              <a:latin typeface="Arial"/>
              <a:ea typeface="Arial"/>
              <a:cs typeface="Arial"/>
              <a:sym typeface="Arial"/>
            </a:endParaRPr>
          </a:p>
        </p:txBody>
      </p:sp>
      <p:sp>
        <p:nvSpPr>
          <p:cNvPr id="1254" name="Google Shape;1254;p192"/>
          <p:cNvSpPr/>
          <p:nvPr/>
        </p:nvSpPr>
        <p:spPr>
          <a:xfrm>
            <a:off x="2786150" y="2967814"/>
            <a:ext cx="4092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b="1">
                <a:solidFill>
                  <a:srgbClr val="B3B3B3"/>
                </a:solidFill>
                <a:latin typeface="Questrial"/>
                <a:ea typeface="Questrial"/>
                <a:cs typeface="Questrial"/>
                <a:sym typeface="Questrial"/>
              </a:rPr>
              <a:t>*</a:t>
            </a:r>
            <a:endParaRPr sz="4000" b="1">
              <a:solidFill>
                <a:srgbClr val="B3B3B3"/>
              </a:solidFill>
              <a:latin typeface="Arial"/>
              <a:ea typeface="Arial"/>
              <a:cs typeface="Arial"/>
              <a:sym typeface="Arial"/>
            </a:endParaRPr>
          </a:p>
        </p:txBody>
      </p:sp>
      <p:pic>
        <p:nvPicPr>
          <p:cNvPr id="1255" name="Google Shape;1255;p192"/>
          <p:cNvPicPr preferRelativeResize="0"/>
          <p:nvPr/>
        </p:nvPicPr>
        <p:blipFill rotWithShape="1">
          <a:blip r:embed="rId6">
            <a:alphaModFix/>
          </a:blip>
          <a:srcRect/>
          <a:stretch/>
        </p:blipFill>
        <p:spPr>
          <a:xfrm>
            <a:off x="6415125" y="4794700"/>
            <a:ext cx="1859801" cy="2324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93"/>
          <p:cNvSpPr/>
          <p:nvPr/>
        </p:nvSpPr>
        <p:spPr>
          <a:xfrm>
            <a:off x="0" y="0"/>
            <a:ext cx="3213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estrial"/>
              <a:ea typeface="Questrial"/>
              <a:cs typeface="Questrial"/>
              <a:sym typeface="Questrial"/>
            </a:endParaRPr>
          </a:p>
        </p:txBody>
      </p:sp>
      <p:cxnSp>
        <p:nvCxnSpPr>
          <p:cNvPr id="1262" name="Google Shape;1262;p193"/>
          <p:cNvCxnSpPr/>
          <p:nvPr/>
        </p:nvCxnSpPr>
        <p:spPr>
          <a:xfrm>
            <a:off x="304800" y="2190750"/>
            <a:ext cx="2667000" cy="1500"/>
          </a:xfrm>
          <a:prstGeom prst="straightConnector1">
            <a:avLst/>
          </a:prstGeom>
          <a:noFill/>
          <a:ln w="9525" cap="flat" cmpd="sng">
            <a:solidFill>
              <a:schemeClr val="accent1"/>
            </a:solidFill>
            <a:prstDash val="solid"/>
            <a:round/>
            <a:headEnd type="none" w="sm" len="sm"/>
            <a:tailEnd type="none" w="sm" len="sm"/>
          </a:ln>
        </p:spPr>
      </p:cxnSp>
      <p:sp>
        <p:nvSpPr>
          <p:cNvPr id="1263" name="Google Shape;1263;p193"/>
          <p:cNvSpPr txBox="1"/>
          <p:nvPr/>
        </p:nvSpPr>
        <p:spPr>
          <a:xfrm>
            <a:off x="0" y="124880"/>
            <a:ext cx="3056400" cy="707700"/>
          </a:xfrm>
          <a:prstGeom prst="rect">
            <a:avLst/>
          </a:prstGeom>
          <a:noFill/>
          <a:ln>
            <a:noFill/>
          </a:ln>
        </p:spPr>
        <p:txBody>
          <a:bodyPr spcFirstLastPara="1" wrap="square" lIns="91425" tIns="45700" rIns="91425" bIns="45700" anchor="t" anchorCtr="0">
            <a:noAutofit/>
          </a:bodyPr>
          <a:lstStyle/>
          <a:p>
            <a:pPr marL="0" marR="0" lvl="0" indent="0" algn="r" rtl="0">
              <a:lnSpc>
                <a:spcPct val="85000"/>
              </a:lnSpc>
              <a:spcBef>
                <a:spcPts val="0"/>
              </a:spcBef>
              <a:spcAft>
                <a:spcPts val="0"/>
              </a:spcAft>
              <a:buClr>
                <a:schemeClr val="lt1"/>
              </a:buClr>
              <a:buSzPts val="3600"/>
              <a:buFont typeface="Questrial"/>
              <a:buNone/>
            </a:pPr>
            <a:r>
              <a:rPr lang="en" sz="3600" b="0" i="0" u="none" strike="noStrike" cap="none">
                <a:solidFill>
                  <a:schemeClr val="lt1"/>
                </a:solidFill>
                <a:latin typeface="Questrial"/>
                <a:ea typeface="Questrial"/>
                <a:cs typeface="Questrial"/>
                <a:sym typeface="Questrial"/>
              </a:rPr>
              <a:t>More WalkUPs?</a:t>
            </a:r>
            <a:endParaRPr sz="3600">
              <a:solidFill>
                <a:schemeClr val="lt1"/>
              </a:solidFill>
              <a:latin typeface="Questrial"/>
              <a:ea typeface="Questrial"/>
              <a:cs typeface="Questrial"/>
              <a:sym typeface="Questrial"/>
            </a:endParaRPr>
          </a:p>
          <a:p>
            <a:pPr marL="0" marR="0" lvl="0" indent="0" algn="r" rtl="0">
              <a:lnSpc>
                <a:spcPct val="85000"/>
              </a:lnSpc>
              <a:spcBef>
                <a:spcPts val="0"/>
              </a:spcBef>
              <a:spcAft>
                <a:spcPts val="0"/>
              </a:spcAft>
              <a:buClr>
                <a:schemeClr val="lt1"/>
              </a:buClr>
              <a:buSzPts val="3600"/>
              <a:buFont typeface="Questrial"/>
              <a:buNone/>
            </a:pPr>
            <a:endParaRPr sz="3600">
              <a:solidFill>
                <a:schemeClr val="lt1"/>
              </a:solidFill>
              <a:latin typeface="Questrial"/>
              <a:ea typeface="Questrial"/>
              <a:cs typeface="Questrial"/>
              <a:sym typeface="Questrial"/>
            </a:endParaRPr>
          </a:p>
        </p:txBody>
      </p:sp>
      <p:pic>
        <p:nvPicPr>
          <p:cNvPr id="1264" name="Google Shape;1264;p193"/>
          <p:cNvPicPr preferRelativeResize="0"/>
          <p:nvPr/>
        </p:nvPicPr>
        <p:blipFill rotWithShape="1">
          <a:blip r:embed="rId3">
            <a:alphaModFix/>
          </a:blip>
          <a:srcRect/>
          <a:stretch/>
        </p:blipFill>
        <p:spPr>
          <a:xfrm>
            <a:off x="8661402" y="4757093"/>
            <a:ext cx="393787" cy="293549"/>
          </a:xfrm>
          <a:prstGeom prst="rect">
            <a:avLst/>
          </a:prstGeom>
          <a:noFill/>
          <a:ln>
            <a:noFill/>
          </a:ln>
        </p:spPr>
      </p:pic>
      <p:pic>
        <p:nvPicPr>
          <p:cNvPr id="1265" name="Google Shape;1265;p193"/>
          <p:cNvPicPr preferRelativeResize="0"/>
          <p:nvPr/>
        </p:nvPicPr>
        <p:blipFill rotWithShape="1">
          <a:blip r:embed="rId4">
            <a:alphaModFix/>
          </a:blip>
          <a:srcRect l="83404" t="23859" b="50744"/>
          <a:stretch/>
        </p:blipFill>
        <p:spPr>
          <a:xfrm>
            <a:off x="865094" y="2691590"/>
            <a:ext cx="1546409" cy="1828799"/>
          </a:xfrm>
          <a:prstGeom prst="rect">
            <a:avLst/>
          </a:prstGeom>
          <a:noFill/>
          <a:ln>
            <a:noFill/>
          </a:ln>
        </p:spPr>
      </p:pic>
      <p:sp>
        <p:nvSpPr>
          <p:cNvPr id="1266" name="Google Shape;1266;p193"/>
          <p:cNvSpPr txBox="1">
            <a:spLocks noGrp="1"/>
          </p:cNvSpPr>
          <p:nvPr>
            <p:ph type="body" idx="1"/>
          </p:nvPr>
        </p:nvSpPr>
        <p:spPr>
          <a:xfrm>
            <a:off x="3429000" y="285750"/>
            <a:ext cx="5257800" cy="4495800"/>
          </a:xfrm>
          <a:prstGeom prst="rect">
            <a:avLst/>
          </a:prstGeom>
          <a:noFill/>
          <a:ln>
            <a:noFill/>
          </a:ln>
        </p:spPr>
        <p:txBody>
          <a:bodyPr spcFirstLastPara="1" wrap="square" lIns="91425" tIns="45700" rIns="91425" bIns="45700" anchor="t" anchorCtr="0">
            <a:noAutofit/>
          </a:bodyPr>
          <a:lstStyle/>
          <a:p>
            <a:pPr marL="342900" marR="0" lvl="0" indent="-304800" algn="l" rtl="0">
              <a:spcBef>
                <a:spcPts val="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Chelsea (x 2)</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Springfield (x3)</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Pittsfield</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Jamaica Plain (Boston)</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UMass-Boston</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Edgeworth (Malden)</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Downtown Holyoke</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Main Middle (Worcester)</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Alewife (Cambridge)</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Revere Beach</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Lower Highlands (Lowell)</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South Lawrence</a:t>
            </a:r>
            <a:endParaRPr sz="1800"/>
          </a:p>
          <a:p>
            <a:pPr marL="342900" marR="0" lvl="0" indent="-304800" algn="l" rtl="0">
              <a:spcBef>
                <a:spcPts val="480"/>
              </a:spcBef>
              <a:spcAft>
                <a:spcPts val="0"/>
              </a:spcAft>
              <a:buClr>
                <a:schemeClr val="dk1"/>
              </a:buClr>
              <a:buSzPts val="1800"/>
              <a:buFont typeface="Arial"/>
              <a:buChar char="•"/>
            </a:pPr>
            <a:r>
              <a:rPr lang="en" sz="1800" b="0" i="0" u="none" strike="noStrike" cap="none">
                <a:solidFill>
                  <a:schemeClr val="dk1"/>
                </a:solidFill>
                <a:latin typeface="Questrial"/>
                <a:ea typeface="Questrial"/>
                <a:cs typeface="Questrial"/>
                <a:sym typeface="Questrial"/>
              </a:rPr>
              <a:t>Mount Washington (Haverhill)</a:t>
            </a:r>
            <a:endParaRPr sz="1800" b="0" i="0" u="none" strike="noStrike" cap="none">
              <a:solidFill>
                <a:schemeClr val="dk1"/>
              </a:solidFill>
              <a:latin typeface="Questrial"/>
              <a:ea typeface="Questrial"/>
              <a:cs typeface="Questrial"/>
              <a:sym typeface="Questrial"/>
            </a:endParaRPr>
          </a:p>
        </p:txBody>
      </p:sp>
      <p:pic>
        <p:nvPicPr>
          <p:cNvPr id="1267" name="Google Shape;1267;p193"/>
          <p:cNvPicPr preferRelativeResize="0"/>
          <p:nvPr/>
        </p:nvPicPr>
        <p:blipFill rotWithShape="1">
          <a:blip r:embed="rId5">
            <a:alphaModFix/>
          </a:blip>
          <a:srcRect/>
          <a:stretch/>
        </p:blipFill>
        <p:spPr>
          <a:xfrm>
            <a:off x="6643725" y="4794700"/>
            <a:ext cx="1859801" cy="232475"/>
          </a:xfrm>
          <a:prstGeom prst="rect">
            <a:avLst/>
          </a:prstGeom>
          <a:noFill/>
          <a:ln>
            <a:noFill/>
          </a:ln>
        </p:spPr>
      </p:pic>
      <p:sp>
        <p:nvSpPr>
          <p:cNvPr id="1268" name="Google Shape;1268;p193"/>
          <p:cNvSpPr txBox="1"/>
          <p:nvPr/>
        </p:nvSpPr>
        <p:spPr>
          <a:xfrm>
            <a:off x="-121025" y="1134025"/>
            <a:ext cx="3000000" cy="3000000"/>
          </a:xfrm>
          <a:prstGeom prst="rect">
            <a:avLst/>
          </a:prstGeom>
          <a:noFill/>
          <a:ln>
            <a:noFill/>
          </a:ln>
        </p:spPr>
        <p:txBody>
          <a:bodyPr spcFirstLastPara="1" wrap="square" lIns="91425" tIns="91425" rIns="91425" bIns="91425" anchor="t" anchorCtr="0">
            <a:noAutofit/>
          </a:bodyPr>
          <a:lstStyle/>
          <a:p>
            <a:pPr marL="0" lvl="0" indent="0" algn="r" rtl="0">
              <a:lnSpc>
                <a:spcPct val="85000"/>
              </a:lnSpc>
              <a:spcBef>
                <a:spcPts val="0"/>
              </a:spcBef>
              <a:spcAft>
                <a:spcPts val="0"/>
              </a:spcAft>
              <a:buNone/>
            </a:pPr>
            <a:r>
              <a:rPr lang="en" sz="1800" i="1">
                <a:solidFill>
                  <a:srgbClr val="0000FF"/>
                </a:solidFill>
                <a:latin typeface="Questrial"/>
                <a:ea typeface="Questrial"/>
                <a:cs typeface="Questrial"/>
                <a:sym typeface="Questrial"/>
              </a:rPr>
              <a:t>Yes, in MA Gateway Cities!</a:t>
            </a:r>
            <a:endParaRPr sz="1800" i="1">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72"/>
        <p:cNvGrpSpPr/>
        <p:nvPr/>
      </p:nvGrpSpPr>
      <p:grpSpPr>
        <a:xfrm>
          <a:off x="0" y="0"/>
          <a:ext cx="0" cy="0"/>
          <a:chOff x="0" y="0"/>
          <a:chExt cx="0" cy="0"/>
        </a:xfrm>
      </p:grpSpPr>
      <p:sp>
        <p:nvSpPr>
          <p:cNvPr id="1273" name="Google Shape;1273;p194"/>
          <p:cNvSpPr txBox="1"/>
          <p:nvPr/>
        </p:nvSpPr>
        <p:spPr>
          <a:xfrm>
            <a:off x="0" y="311275"/>
            <a:ext cx="9144000" cy="702000"/>
          </a:xfrm>
          <a:prstGeom prst="rect">
            <a:avLst/>
          </a:prstGeom>
          <a:solidFill>
            <a:srgbClr val="0082C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FFFFF"/>
                </a:solidFill>
                <a:latin typeface="Helvetica Neue"/>
                <a:ea typeface="Helvetica Neue"/>
                <a:cs typeface="Helvetica Neue"/>
                <a:sym typeface="Helvetica Neue"/>
              </a:rPr>
              <a:t>Massachusetts Opportunity Zones Academy</a:t>
            </a:r>
            <a:endParaRPr sz="3000" b="1">
              <a:solidFill>
                <a:srgbClr val="FFFFFF"/>
              </a:solidFill>
              <a:latin typeface="Helvetica Neue"/>
              <a:ea typeface="Helvetica Neue"/>
              <a:cs typeface="Helvetica Neue"/>
              <a:sym typeface="Helvetica Neue"/>
            </a:endParaRPr>
          </a:p>
        </p:txBody>
      </p:sp>
      <p:pic>
        <p:nvPicPr>
          <p:cNvPr id="1274" name="Google Shape;1274;p194"/>
          <p:cNvPicPr preferRelativeResize="0"/>
          <p:nvPr/>
        </p:nvPicPr>
        <p:blipFill rotWithShape="1">
          <a:blip r:embed="rId3">
            <a:alphaModFix/>
          </a:blip>
          <a:srcRect/>
          <a:stretch/>
        </p:blipFill>
        <p:spPr>
          <a:xfrm>
            <a:off x="7089350" y="4794700"/>
            <a:ext cx="1859801" cy="232475"/>
          </a:xfrm>
          <a:prstGeom prst="rect">
            <a:avLst/>
          </a:prstGeom>
          <a:noFill/>
          <a:ln>
            <a:noFill/>
          </a:ln>
        </p:spPr>
      </p:pic>
      <p:sp>
        <p:nvSpPr>
          <p:cNvPr id="1275" name="Google Shape;1275;p194"/>
          <p:cNvSpPr txBox="1"/>
          <p:nvPr/>
        </p:nvSpPr>
        <p:spPr>
          <a:xfrm>
            <a:off x="237800" y="1891625"/>
            <a:ext cx="3541500" cy="2124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700">
                <a:solidFill>
                  <a:srgbClr val="FFFFFF"/>
                </a:solidFill>
                <a:latin typeface="Helvetica Neue"/>
                <a:ea typeface="Helvetica Neue"/>
                <a:cs typeface="Helvetica Neue"/>
                <a:sym typeface="Helvetica Neue"/>
              </a:rPr>
              <a:t>Aims to provide Massachusetts communities with </a:t>
            </a:r>
            <a:r>
              <a:rPr lang="en" sz="1700" b="1">
                <a:solidFill>
                  <a:srgbClr val="FFFFFF"/>
                </a:solidFill>
                <a:highlight>
                  <a:srgbClr val="C3CF21"/>
                </a:highlight>
                <a:latin typeface="Helvetica Neue"/>
                <a:ea typeface="Helvetica Neue"/>
                <a:cs typeface="Helvetica Neue"/>
                <a:sym typeface="Helvetica Neue"/>
              </a:rPr>
              <a:t>a place-based technical assistance program</a:t>
            </a:r>
            <a:r>
              <a:rPr lang="en" sz="1700">
                <a:solidFill>
                  <a:srgbClr val="FFFFFF"/>
                </a:solidFill>
                <a:latin typeface="Helvetica Neue"/>
                <a:ea typeface="Helvetica Neue"/>
                <a:cs typeface="Helvetica Neue"/>
                <a:sym typeface="Helvetica Neue"/>
              </a:rPr>
              <a:t> that prepares them to make the most of the new federal </a:t>
            </a:r>
            <a:r>
              <a:rPr lang="en" sz="1700" b="1">
                <a:solidFill>
                  <a:srgbClr val="0081C6"/>
                </a:solidFill>
                <a:latin typeface="Helvetica Neue"/>
                <a:ea typeface="Helvetica Neue"/>
                <a:cs typeface="Helvetica Neue"/>
                <a:sym typeface="Helvetica Neue"/>
              </a:rPr>
              <a:t>Opportunity Zones</a:t>
            </a:r>
            <a:r>
              <a:rPr lang="en" sz="1700">
                <a:solidFill>
                  <a:srgbClr val="FFFFFF"/>
                </a:solidFill>
                <a:latin typeface="Helvetica Neue"/>
                <a:ea typeface="Helvetica Neue"/>
                <a:cs typeface="Helvetica Neue"/>
                <a:sym typeface="Helvetica Neue"/>
              </a:rPr>
              <a:t> tax incentive. </a:t>
            </a:r>
            <a:endParaRPr sz="1700">
              <a:solidFill>
                <a:srgbClr val="FFFFFF"/>
              </a:solidFill>
              <a:latin typeface="Helvetica Neue"/>
              <a:ea typeface="Helvetica Neue"/>
              <a:cs typeface="Helvetica Neue"/>
              <a:sym typeface="Helvetica Neue"/>
            </a:endParaRPr>
          </a:p>
        </p:txBody>
      </p:sp>
      <p:pic>
        <p:nvPicPr>
          <p:cNvPr id="1276" name="Google Shape;1276;p194"/>
          <p:cNvPicPr preferRelativeResize="0"/>
          <p:nvPr/>
        </p:nvPicPr>
        <p:blipFill>
          <a:blip r:embed="rId4">
            <a:alphaModFix/>
          </a:blip>
          <a:stretch>
            <a:fillRect/>
          </a:stretch>
        </p:blipFill>
        <p:spPr>
          <a:xfrm>
            <a:off x="4098573" y="1396325"/>
            <a:ext cx="4636776" cy="3015325"/>
          </a:xfrm>
          <a:prstGeom prst="rect">
            <a:avLst/>
          </a:prstGeom>
          <a:noFill/>
          <a:ln w="28575" cap="flat" cmpd="sng">
            <a:solidFill>
              <a:srgbClr val="ACA196"/>
            </a:solidFill>
            <a:prstDash val="solid"/>
            <a:round/>
            <a:headEnd type="none" w="sm" len="sm"/>
            <a:tailEnd type="none" w="sm" len="sm"/>
          </a:ln>
        </p:spPr>
      </p:pic>
      <p:pic>
        <p:nvPicPr>
          <p:cNvPr id="1277" name="Google Shape;1277;p194"/>
          <p:cNvPicPr preferRelativeResize="0"/>
          <p:nvPr/>
        </p:nvPicPr>
        <p:blipFill>
          <a:blip r:embed="rId5">
            <a:alphaModFix/>
          </a:blip>
          <a:stretch>
            <a:fillRect/>
          </a:stretch>
        </p:blipFill>
        <p:spPr>
          <a:xfrm>
            <a:off x="237800" y="4476875"/>
            <a:ext cx="1658476" cy="550300"/>
          </a:xfrm>
          <a:prstGeom prst="rect">
            <a:avLst/>
          </a:prstGeom>
          <a:noFill/>
          <a:ln w="9525" cap="flat" cmpd="sng">
            <a:solidFill>
              <a:srgbClr val="0082C8"/>
            </a:solidFill>
            <a:prstDash val="solid"/>
            <a:round/>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81"/>
        <p:cNvGrpSpPr/>
        <p:nvPr/>
      </p:nvGrpSpPr>
      <p:grpSpPr>
        <a:xfrm>
          <a:off x="0" y="0"/>
          <a:ext cx="0" cy="0"/>
          <a:chOff x="0" y="0"/>
          <a:chExt cx="0" cy="0"/>
        </a:xfrm>
      </p:grpSpPr>
      <p:sp>
        <p:nvSpPr>
          <p:cNvPr id="1282" name="Google Shape;1282;p195"/>
          <p:cNvSpPr txBox="1"/>
          <p:nvPr/>
        </p:nvSpPr>
        <p:spPr>
          <a:xfrm>
            <a:off x="0" y="125375"/>
            <a:ext cx="9144000" cy="686700"/>
          </a:xfrm>
          <a:prstGeom prst="rect">
            <a:avLst/>
          </a:prstGeom>
          <a:solidFill>
            <a:srgbClr val="0082C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rgbClr val="FFFFFF"/>
                </a:solidFill>
                <a:latin typeface="Helvetica Neue"/>
                <a:ea typeface="Helvetica Neue"/>
                <a:cs typeface="Helvetica Neue"/>
                <a:sym typeface="Helvetica Neue"/>
              </a:rPr>
              <a:t>2019 Massachusetts Opportunity Zones Academy:</a:t>
            </a:r>
            <a:endParaRPr sz="2500" b="1">
              <a:solidFill>
                <a:srgbClr val="FFFFFF"/>
              </a:solidFill>
              <a:latin typeface="Helvetica Neue"/>
              <a:ea typeface="Helvetica Neue"/>
              <a:cs typeface="Helvetica Neue"/>
              <a:sym typeface="Helvetica Neue"/>
            </a:endParaRPr>
          </a:p>
          <a:p>
            <a:pPr marL="0" lvl="0" indent="0" algn="ctr" rtl="0">
              <a:spcBef>
                <a:spcPts val="0"/>
              </a:spcBef>
              <a:spcAft>
                <a:spcPts val="0"/>
              </a:spcAft>
              <a:buNone/>
            </a:pPr>
            <a:endParaRPr sz="2500" b="1">
              <a:solidFill>
                <a:srgbClr val="FFFFFF"/>
              </a:solidFill>
              <a:latin typeface="Helvetica Neue"/>
              <a:ea typeface="Helvetica Neue"/>
              <a:cs typeface="Helvetica Neue"/>
              <a:sym typeface="Helvetica Neue"/>
            </a:endParaRPr>
          </a:p>
        </p:txBody>
      </p:sp>
      <p:pic>
        <p:nvPicPr>
          <p:cNvPr id="1283" name="Google Shape;1283;p195"/>
          <p:cNvPicPr preferRelativeResize="0"/>
          <p:nvPr/>
        </p:nvPicPr>
        <p:blipFill rotWithShape="1">
          <a:blip r:embed="rId3">
            <a:alphaModFix/>
          </a:blip>
          <a:srcRect/>
          <a:stretch/>
        </p:blipFill>
        <p:spPr>
          <a:xfrm>
            <a:off x="7096725" y="4760150"/>
            <a:ext cx="1885277" cy="234881"/>
          </a:xfrm>
          <a:prstGeom prst="rect">
            <a:avLst/>
          </a:prstGeom>
          <a:noFill/>
          <a:ln>
            <a:noFill/>
          </a:ln>
        </p:spPr>
      </p:pic>
      <p:sp>
        <p:nvSpPr>
          <p:cNvPr id="1284" name="Google Shape;1284;p195"/>
          <p:cNvSpPr txBox="1"/>
          <p:nvPr/>
        </p:nvSpPr>
        <p:spPr>
          <a:xfrm>
            <a:off x="335175" y="1057050"/>
            <a:ext cx="5929800" cy="23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latin typeface="Helvetica Neue"/>
                <a:ea typeface="Helvetica Neue"/>
                <a:cs typeface="Helvetica Neue"/>
                <a:sym typeface="Helvetica Neue"/>
              </a:rPr>
              <a:t>Lessons from the rest of the cohort municipalities:</a:t>
            </a:r>
            <a:endParaRPr sz="18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 sz="1800">
                <a:solidFill>
                  <a:schemeClr val="lt1"/>
                </a:solidFill>
                <a:latin typeface="Helvetica Neue Light"/>
                <a:ea typeface="Helvetica Neue Light"/>
                <a:cs typeface="Helvetica Neue Light"/>
                <a:sym typeface="Helvetica Neue Light"/>
              </a:rPr>
              <a:t>Cape Cod (Barnstable/Yarmouth)</a:t>
            </a:r>
            <a:endParaRPr sz="1800">
              <a:solidFill>
                <a:schemeClr val="lt1"/>
              </a:solidFill>
              <a:latin typeface="Helvetica Neue Light"/>
              <a:ea typeface="Helvetica Neue Light"/>
              <a:cs typeface="Helvetica Neue Light"/>
              <a:sym typeface="Helvetica Neue Light"/>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Simplify Regulations</a:t>
            </a:r>
            <a:endParaRPr>
              <a:solidFill>
                <a:schemeClr val="lt1"/>
              </a:solidFill>
              <a:latin typeface="Helvetica Neue"/>
              <a:ea typeface="Helvetica Neue"/>
              <a:cs typeface="Helvetica Neue"/>
              <a:sym typeface="Helvetica Neue"/>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Focus on Village Centers</a:t>
            </a:r>
            <a:endParaRPr>
              <a:solidFill>
                <a:schemeClr val="lt1"/>
              </a:solidFill>
              <a:latin typeface="Helvetica Neue"/>
              <a:ea typeface="Helvetica Neue"/>
              <a:cs typeface="Helvetica Neue"/>
              <a:sym typeface="Helvetica Neue"/>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Create Streets for People</a:t>
            </a:r>
            <a:endParaRPr>
              <a:solidFill>
                <a:schemeClr val="lt1"/>
              </a:solidFill>
              <a:latin typeface="Helvetica Neue"/>
              <a:ea typeface="Helvetica Neue"/>
              <a:cs typeface="Helvetica Neue"/>
              <a:sym typeface="Helvetica Neue"/>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Infrastructure unlocks development</a:t>
            </a:r>
            <a:endParaRPr>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a:p>
        </p:txBody>
      </p:sp>
      <p:sp>
        <p:nvSpPr>
          <p:cNvPr id="1285" name="Google Shape;1285;p195"/>
          <p:cNvSpPr txBox="1"/>
          <p:nvPr/>
        </p:nvSpPr>
        <p:spPr>
          <a:xfrm>
            <a:off x="5533800" y="1888200"/>
            <a:ext cx="3219600" cy="16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Helvetica Neue Light"/>
                <a:ea typeface="Helvetica Neue Light"/>
                <a:cs typeface="Helvetica Neue Light"/>
                <a:sym typeface="Helvetica Neue Light"/>
              </a:rPr>
              <a:t>Fitchburg </a:t>
            </a:r>
            <a:endParaRPr sz="1800">
              <a:solidFill>
                <a:schemeClr val="lt1"/>
              </a:solidFill>
              <a:latin typeface="Helvetica Neue Light"/>
              <a:ea typeface="Helvetica Neue Light"/>
              <a:cs typeface="Helvetica Neue Light"/>
              <a:sym typeface="Helvetica Neue Light"/>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Use incentives to achieve vision</a:t>
            </a:r>
            <a:endParaRPr>
              <a:solidFill>
                <a:schemeClr val="lt1"/>
              </a:solidFill>
              <a:latin typeface="Helvetica Neue"/>
              <a:ea typeface="Helvetica Neue"/>
              <a:cs typeface="Helvetica Neue"/>
              <a:sym typeface="Helvetica Neue"/>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ID nodes and stitch together</a:t>
            </a:r>
            <a:endParaRPr>
              <a:solidFill>
                <a:schemeClr val="lt1"/>
              </a:solidFill>
              <a:latin typeface="Helvetica Neue"/>
              <a:ea typeface="Helvetica Neue"/>
              <a:cs typeface="Helvetica Neue"/>
              <a:sym typeface="Helvetica Neue"/>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Partner with anchors</a:t>
            </a:r>
            <a:endParaRPr>
              <a:solidFill>
                <a:schemeClr val="lt1"/>
              </a:solidFill>
              <a:latin typeface="Helvetica Neue"/>
              <a:ea typeface="Helvetica Neue"/>
              <a:cs typeface="Helvetica Neue"/>
              <a:sym typeface="Helvetica Neue"/>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Market your opportunities with a prospectus</a:t>
            </a:r>
            <a:endParaRPr>
              <a:solidFill>
                <a:schemeClr val="lt1"/>
              </a:solidFill>
              <a:latin typeface="Helvetica Neue"/>
              <a:ea typeface="Helvetica Neue"/>
              <a:cs typeface="Helvetica Neue"/>
              <a:sym typeface="Helvetica Neue"/>
            </a:endParaRPr>
          </a:p>
        </p:txBody>
      </p:sp>
      <p:sp>
        <p:nvSpPr>
          <p:cNvPr id="1286" name="Google Shape;1286;p195"/>
          <p:cNvSpPr txBox="1"/>
          <p:nvPr/>
        </p:nvSpPr>
        <p:spPr>
          <a:xfrm>
            <a:off x="335175" y="3449100"/>
            <a:ext cx="6368100" cy="13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Helvetica Neue Light"/>
                <a:ea typeface="Helvetica Neue Light"/>
                <a:cs typeface="Helvetica Neue Light"/>
                <a:sym typeface="Helvetica Neue Light"/>
              </a:rPr>
              <a:t>Greenfield + Montague</a:t>
            </a:r>
            <a:endParaRPr sz="1800">
              <a:solidFill>
                <a:schemeClr val="lt1"/>
              </a:solidFill>
              <a:latin typeface="Helvetica Neue Light"/>
              <a:ea typeface="Helvetica Neue Light"/>
              <a:cs typeface="Helvetica Neue Light"/>
              <a:sym typeface="Helvetica Neue Light"/>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Assessed the gap for catalytic project sites in downtown</a:t>
            </a:r>
            <a:endParaRPr>
              <a:solidFill>
                <a:schemeClr val="lt1"/>
              </a:solidFill>
              <a:latin typeface="Helvetica Neue"/>
              <a:ea typeface="Helvetica Neue"/>
              <a:cs typeface="Helvetica Neue"/>
              <a:sym typeface="Helvetica Neue"/>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Harness sense of place to drive economic development</a:t>
            </a:r>
            <a:endParaRPr>
              <a:solidFill>
                <a:schemeClr val="lt1"/>
              </a:solidFill>
              <a:latin typeface="Helvetica Neue"/>
              <a:ea typeface="Helvetica Neue"/>
              <a:cs typeface="Helvetica Neue"/>
              <a:sym typeface="Helvetica Neue"/>
            </a:endParaRPr>
          </a:p>
          <a:p>
            <a:pPr marL="457200" lvl="0" indent="-317500" algn="l" rtl="0">
              <a:lnSpc>
                <a:spcPct val="125454"/>
              </a:lnSpc>
              <a:spcBef>
                <a:spcPts val="0"/>
              </a:spcBef>
              <a:spcAft>
                <a:spcPts val="0"/>
              </a:spcAft>
              <a:buClr>
                <a:schemeClr val="lt1"/>
              </a:buClr>
              <a:buSzPts val="1400"/>
              <a:buFont typeface="Helvetica Neue"/>
              <a:buChar char="●"/>
            </a:pPr>
            <a:r>
              <a:rPr lang="en">
                <a:solidFill>
                  <a:schemeClr val="lt1"/>
                </a:solidFill>
                <a:latin typeface="Helvetica Neue"/>
                <a:ea typeface="Helvetica Neue"/>
                <a:cs typeface="Helvetica Neue"/>
                <a:sym typeface="Helvetica Neue"/>
              </a:rPr>
              <a:t>Encourage redevelopment of walkable areas</a:t>
            </a:r>
            <a:endParaRPr>
              <a:solidFill>
                <a:schemeClr val="lt1"/>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0"/>
        <p:cNvGrpSpPr/>
        <p:nvPr/>
      </p:nvGrpSpPr>
      <p:grpSpPr>
        <a:xfrm>
          <a:off x="0" y="0"/>
          <a:ext cx="0" cy="0"/>
          <a:chOff x="0" y="0"/>
          <a:chExt cx="0" cy="0"/>
        </a:xfrm>
      </p:grpSpPr>
      <p:sp>
        <p:nvSpPr>
          <p:cNvPr id="1291" name="Google Shape;1291;p196"/>
          <p:cNvSpPr txBox="1">
            <a:spLocks noGrp="1"/>
          </p:cNvSpPr>
          <p:nvPr>
            <p:ph type="title"/>
          </p:nvPr>
        </p:nvSpPr>
        <p:spPr>
          <a:xfrm>
            <a:off x="47325" y="2729475"/>
            <a:ext cx="46380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0082C8"/>
                </a:solidFill>
                <a:latin typeface="Helvetica Neue"/>
                <a:ea typeface="Helvetica Neue"/>
                <a:cs typeface="Helvetica Neue"/>
                <a:sym typeface="Helvetica Neue"/>
              </a:rPr>
              <a:t>Best OZ Advice:</a:t>
            </a:r>
            <a:r>
              <a:rPr lang="en" sz="1800" b="1">
                <a:solidFill>
                  <a:srgbClr val="CCCCCC"/>
                </a:solidFill>
                <a:latin typeface="Helvetica Neue"/>
                <a:ea typeface="Helvetica Neue"/>
                <a:cs typeface="Helvetica Neue"/>
                <a:sym typeface="Helvetica Neue"/>
              </a:rPr>
              <a:t> </a:t>
            </a:r>
            <a:r>
              <a:rPr lang="en" sz="1800" b="1">
                <a:solidFill>
                  <a:schemeClr val="lt1"/>
                </a:solidFill>
                <a:latin typeface="Helvetica Neue"/>
                <a:ea typeface="Helvetica Neue"/>
                <a:cs typeface="Helvetica Neue"/>
                <a:sym typeface="Helvetica Neue"/>
              </a:rPr>
              <a:t>Understand the “Gap”</a:t>
            </a:r>
            <a:endParaRPr sz="1800" b="1">
              <a:solidFill>
                <a:schemeClr val="lt1"/>
              </a:solidFill>
              <a:latin typeface="Helvetica Neue"/>
              <a:ea typeface="Helvetica Neue"/>
              <a:cs typeface="Helvetica Neue"/>
              <a:sym typeface="Helvetica Neue"/>
            </a:endParaRPr>
          </a:p>
          <a:p>
            <a:pPr marL="0" lvl="0" indent="0" algn="l" rtl="0">
              <a:lnSpc>
                <a:spcPct val="115000"/>
              </a:lnSpc>
              <a:spcBef>
                <a:spcPts val="1600"/>
              </a:spcBef>
              <a:spcAft>
                <a:spcPts val="1600"/>
              </a:spcAft>
              <a:buClr>
                <a:schemeClr val="dk1"/>
              </a:buClr>
              <a:buSzPts val="1100"/>
              <a:buFont typeface="Arial"/>
              <a:buNone/>
            </a:pPr>
            <a:r>
              <a:rPr lang="en" sz="2500" b="1">
                <a:solidFill>
                  <a:srgbClr val="CCCCCC"/>
                </a:solidFill>
                <a:latin typeface="Helvetica Neue"/>
                <a:ea typeface="Helvetica Neue"/>
                <a:cs typeface="Helvetica Neue"/>
                <a:sym typeface="Helvetica Neue"/>
              </a:rPr>
              <a:t> </a:t>
            </a:r>
            <a:endParaRPr/>
          </a:p>
        </p:txBody>
      </p:sp>
      <p:pic>
        <p:nvPicPr>
          <p:cNvPr id="1292" name="Google Shape;1292;p196"/>
          <p:cNvPicPr preferRelativeResize="0"/>
          <p:nvPr/>
        </p:nvPicPr>
        <p:blipFill rotWithShape="1">
          <a:blip r:embed="rId3">
            <a:alphaModFix/>
          </a:blip>
          <a:srcRect/>
          <a:stretch/>
        </p:blipFill>
        <p:spPr>
          <a:xfrm>
            <a:off x="7089350" y="4794700"/>
            <a:ext cx="1859801" cy="232475"/>
          </a:xfrm>
          <a:prstGeom prst="rect">
            <a:avLst/>
          </a:prstGeom>
          <a:noFill/>
          <a:ln>
            <a:noFill/>
          </a:ln>
        </p:spPr>
      </p:pic>
      <p:sp>
        <p:nvSpPr>
          <p:cNvPr id="1293" name="Google Shape;1293;p196"/>
          <p:cNvSpPr txBox="1"/>
          <p:nvPr/>
        </p:nvSpPr>
        <p:spPr>
          <a:xfrm>
            <a:off x="283525" y="3471275"/>
            <a:ext cx="4276200" cy="98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i="1">
                <a:solidFill>
                  <a:srgbClr val="9E9E9E"/>
                </a:solidFill>
                <a:latin typeface="Helvetica Neue"/>
                <a:ea typeface="Helvetica Neue"/>
                <a:cs typeface="Helvetica Neue"/>
                <a:sym typeface="Helvetica Neue"/>
              </a:rPr>
              <a:t>How much subsidy is it going to take to close a project’s funding gap?</a:t>
            </a:r>
            <a:endParaRPr i="1">
              <a:solidFill>
                <a:srgbClr val="9E9E9E"/>
              </a:solidFill>
              <a:latin typeface="Helvetica Neue"/>
              <a:ea typeface="Helvetica Neue"/>
              <a:cs typeface="Helvetica Neue"/>
              <a:sym typeface="Helvetica Neue"/>
            </a:endParaRPr>
          </a:p>
          <a:p>
            <a:pPr marL="0" lvl="0" indent="0" algn="l" rtl="0">
              <a:lnSpc>
                <a:spcPct val="115000"/>
              </a:lnSpc>
              <a:spcBef>
                <a:spcPts val="1600"/>
              </a:spcBef>
              <a:spcAft>
                <a:spcPts val="1600"/>
              </a:spcAft>
              <a:buNone/>
            </a:pPr>
            <a:endParaRPr sz="1800">
              <a:solidFill>
                <a:srgbClr val="595959"/>
              </a:solidFill>
            </a:endParaRPr>
          </a:p>
        </p:txBody>
      </p:sp>
      <p:pic>
        <p:nvPicPr>
          <p:cNvPr id="1294" name="Google Shape;1294;p196"/>
          <p:cNvPicPr preferRelativeResize="0"/>
          <p:nvPr/>
        </p:nvPicPr>
        <p:blipFill>
          <a:blip r:embed="rId4">
            <a:alphaModFix/>
          </a:blip>
          <a:stretch>
            <a:fillRect/>
          </a:stretch>
        </p:blipFill>
        <p:spPr>
          <a:xfrm>
            <a:off x="4920700" y="493875"/>
            <a:ext cx="4028449" cy="4155750"/>
          </a:xfrm>
          <a:prstGeom prst="rect">
            <a:avLst/>
          </a:prstGeom>
          <a:noFill/>
          <a:ln w="19050" cap="flat" cmpd="sng">
            <a:solidFill>
              <a:srgbClr val="9E9E9E"/>
            </a:solidFill>
            <a:prstDash val="solid"/>
            <a:round/>
            <a:headEnd type="none" w="sm" len="sm"/>
            <a:tailEnd type="none" w="sm" len="sm"/>
          </a:ln>
        </p:spPr>
      </p:pic>
      <p:sp>
        <p:nvSpPr>
          <p:cNvPr id="1295" name="Google Shape;1295;p196"/>
          <p:cNvSpPr/>
          <p:nvPr/>
        </p:nvSpPr>
        <p:spPr>
          <a:xfrm>
            <a:off x="3705275" y="4417125"/>
            <a:ext cx="1048200" cy="232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9"/>
        <p:cNvGrpSpPr/>
        <p:nvPr/>
      </p:nvGrpSpPr>
      <p:grpSpPr>
        <a:xfrm>
          <a:off x="0" y="0"/>
          <a:ext cx="0" cy="0"/>
          <a:chOff x="0" y="0"/>
          <a:chExt cx="0" cy="0"/>
        </a:xfrm>
      </p:grpSpPr>
      <p:pic>
        <p:nvPicPr>
          <p:cNvPr id="1300" name="Google Shape;1300;p197"/>
          <p:cNvPicPr preferRelativeResize="0"/>
          <p:nvPr/>
        </p:nvPicPr>
        <p:blipFill rotWithShape="1">
          <a:blip r:embed="rId3">
            <a:alphaModFix/>
          </a:blip>
          <a:srcRect/>
          <a:stretch/>
        </p:blipFill>
        <p:spPr>
          <a:xfrm>
            <a:off x="6484150" y="4732100"/>
            <a:ext cx="2583649" cy="322950"/>
          </a:xfrm>
          <a:prstGeom prst="rect">
            <a:avLst/>
          </a:prstGeom>
          <a:noFill/>
          <a:ln>
            <a:noFill/>
          </a:ln>
        </p:spPr>
      </p:pic>
      <p:pic>
        <p:nvPicPr>
          <p:cNvPr id="1301" name="Google Shape;1301;p197"/>
          <p:cNvPicPr preferRelativeResize="0"/>
          <p:nvPr/>
        </p:nvPicPr>
        <p:blipFill>
          <a:blip r:embed="rId4">
            <a:alphaModFix/>
          </a:blip>
          <a:stretch>
            <a:fillRect/>
          </a:stretch>
        </p:blipFill>
        <p:spPr>
          <a:xfrm>
            <a:off x="-54600" y="-44225"/>
            <a:ext cx="9198601" cy="5143498"/>
          </a:xfrm>
          <a:prstGeom prst="rect">
            <a:avLst/>
          </a:prstGeom>
          <a:noFill/>
          <a:ln>
            <a:noFill/>
          </a:ln>
        </p:spPr>
      </p:pic>
      <p:sp>
        <p:nvSpPr>
          <p:cNvPr id="1302" name="Google Shape;1302;p197"/>
          <p:cNvSpPr txBox="1">
            <a:spLocks noGrp="1"/>
          </p:cNvSpPr>
          <p:nvPr>
            <p:ph type="body" idx="1"/>
          </p:nvPr>
        </p:nvSpPr>
        <p:spPr>
          <a:xfrm>
            <a:off x="2853300" y="0"/>
            <a:ext cx="6366900" cy="41871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b="1">
                <a:solidFill>
                  <a:srgbClr val="FFFFFF"/>
                </a:solidFill>
                <a:latin typeface="Helvetica Neue"/>
                <a:ea typeface="Helvetica Neue"/>
                <a:cs typeface="Helvetica Neue"/>
                <a:sym typeface="Helvetica Neue"/>
              </a:rPr>
              <a:t/>
            </a:r>
            <a:br>
              <a:rPr lang="en" b="1">
                <a:solidFill>
                  <a:srgbClr val="FFFFFF"/>
                </a:solidFill>
                <a:latin typeface="Helvetica Neue"/>
                <a:ea typeface="Helvetica Neue"/>
                <a:cs typeface="Helvetica Neue"/>
                <a:sym typeface="Helvetica Neue"/>
              </a:rPr>
            </a:br>
            <a:endParaRPr b="1">
              <a:solidFill>
                <a:srgbClr val="FFFFFF"/>
              </a:solidFill>
              <a:latin typeface="Helvetica Neue"/>
              <a:ea typeface="Helvetica Neue"/>
              <a:cs typeface="Helvetica Neue"/>
              <a:sym typeface="Helvetica Neue"/>
            </a:endParaRPr>
          </a:p>
          <a:p>
            <a:pPr marL="0" lvl="0" indent="0" algn="r" rtl="0">
              <a:spcBef>
                <a:spcPts val="1600"/>
              </a:spcBef>
              <a:spcAft>
                <a:spcPts val="0"/>
              </a:spcAft>
              <a:buNone/>
            </a:pPr>
            <a:r>
              <a:rPr lang="en" sz="4800" b="1">
                <a:solidFill>
                  <a:srgbClr val="0000FF"/>
                </a:solidFill>
                <a:latin typeface="Helvetica Neue"/>
                <a:ea typeface="Helvetica Neue"/>
                <a:cs typeface="Helvetica Neue"/>
                <a:sym typeface="Helvetica Neue"/>
              </a:rPr>
              <a:t>Crazy Idea #4:</a:t>
            </a:r>
            <a:r>
              <a:rPr lang="en" sz="4800" b="1">
                <a:solidFill>
                  <a:srgbClr val="FFFFFF"/>
                </a:solidFill>
                <a:latin typeface="Helvetica Neue"/>
                <a:ea typeface="Helvetica Neue"/>
                <a:cs typeface="Helvetica Neue"/>
                <a:sym typeface="Helvetica Neue"/>
              </a:rPr>
              <a:t> Create the “first”  MA Gateway Cities </a:t>
            </a:r>
            <a:endParaRPr sz="4800" b="1">
              <a:solidFill>
                <a:srgbClr val="FFFFFF"/>
              </a:solidFill>
              <a:latin typeface="Helvetica Neue"/>
              <a:ea typeface="Helvetica Neue"/>
              <a:cs typeface="Helvetica Neue"/>
              <a:sym typeface="Helvetica Neue"/>
            </a:endParaRPr>
          </a:p>
          <a:p>
            <a:pPr marL="0" lvl="0" indent="0" algn="r" rtl="0">
              <a:spcBef>
                <a:spcPts val="1600"/>
              </a:spcBef>
              <a:spcAft>
                <a:spcPts val="0"/>
              </a:spcAft>
              <a:buNone/>
            </a:pPr>
            <a:r>
              <a:rPr lang="en" sz="4800" b="1">
                <a:solidFill>
                  <a:srgbClr val="FFFFFF"/>
                </a:solidFill>
                <a:latin typeface="Helvetica Neue"/>
                <a:ea typeface="Helvetica Neue"/>
                <a:cs typeface="Helvetica Neue"/>
                <a:sym typeface="Helvetica Neue"/>
              </a:rPr>
              <a:t>TOD Fund </a:t>
            </a:r>
            <a:r>
              <a:rPr lang="en" b="1">
                <a:solidFill>
                  <a:srgbClr val="FFFFFF"/>
                </a:solidFill>
                <a:latin typeface="Helvetica Neue"/>
                <a:ea typeface="Helvetica Neue"/>
                <a:cs typeface="Helvetica Neue"/>
                <a:sym typeface="Helvetica Neue"/>
              </a:rPr>
              <a:t/>
            </a:r>
            <a:br>
              <a:rPr lang="en" b="1">
                <a:solidFill>
                  <a:srgbClr val="FFFFFF"/>
                </a:solidFill>
                <a:latin typeface="Helvetica Neue"/>
                <a:ea typeface="Helvetica Neue"/>
                <a:cs typeface="Helvetica Neue"/>
                <a:sym typeface="Helvetica Neue"/>
              </a:rPr>
            </a:br>
            <a:endParaRPr b="1">
              <a:solidFill>
                <a:srgbClr val="FFFFFF"/>
              </a:solidFill>
              <a:latin typeface="Helvetica Neue"/>
              <a:ea typeface="Helvetica Neue"/>
              <a:cs typeface="Helvetica Neue"/>
              <a:sym typeface="Helvetica Neue"/>
            </a:endParaRPr>
          </a:p>
          <a:p>
            <a:pPr marL="0" lvl="0" indent="0" algn="ctr" rtl="0">
              <a:spcBef>
                <a:spcPts val="1600"/>
              </a:spcBef>
              <a:spcAft>
                <a:spcPts val="1600"/>
              </a:spcAft>
              <a:buNone/>
            </a:pPr>
            <a:endParaRPr b="1">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198"/>
          <p:cNvPicPr preferRelativeResize="0"/>
          <p:nvPr/>
        </p:nvPicPr>
        <p:blipFill>
          <a:blip r:embed="rId3">
            <a:alphaModFix/>
          </a:blip>
          <a:stretch>
            <a:fillRect/>
          </a:stretch>
        </p:blipFill>
        <p:spPr>
          <a:xfrm>
            <a:off x="4527175" y="0"/>
            <a:ext cx="4663976" cy="5143499"/>
          </a:xfrm>
          <a:prstGeom prst="rect">
            <a:avLst/>
          </a:prstGeom>
          <a:noFill/>
          <a:ln>
            <a:noFill/>
          </a:ln>
        </p:spPr>
      </p:pic>
      <p:pic>
        <p:nvPicPr>
          <p:cNvPr id="1308" name="Google Shape;1308;p198"/>
          <p:cNvPicPr preferRelativeResize="0"/>
          <p:nvPr/>
        </p:nvPicPr>
        <p:blipFill>
          <a:blip r:embed="rId4">
            <a:alphaModFix/>
          </a:blip>
          <a:stretch>
            <a:fillRect/>
          </a:stretch>
        </p:blipFill>
        <p:spPr>
          <a:xfrm>
            <a:off x="3" y="0"/>
            <a:ext cx="4152446" cy="51434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199"/>
          <p:cNvSpPr/>
          <p:nvPr/>
        </p:nvSpPr>
        <p:spPr>
          <a:xfrm>
            <a:off x="0" y="0"/>
            <a:ext cx="9144000" cy="5143500"/>
          </a:xfrm>
          <a:prstGeom prst="rect">
            <a:avLst/>
          </a:prstGeom>
          <a:solidFill>
            <a:srgbClr val="8F8A7C"/>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14" name="Google Shape;1314;p199"/>
          <p:cNvSpPr txBox="1">
            <a:spLocks noGrp="1"/>
          </p:cNvSpPr>
          <p:nvPr>
            <p:ph type="body" idx="1"/>
          </p:nvPr>
        </p:nvSpPr>
        <p:spPr>
          <a:xfrm>
            <a:off x="457200" y="2050304"/>
            <a:ext cx="8229600" cy="2751600"/>
          </a:xfrm>
          <a:prstGeom prst="rect">
            <a:avLst/>
          </a:prstGeom>
          <a:noFill/>
          <a:ln>
            <a:noFill/>
          </a:ln>
        </p:spPr>
        <p:txBody>
          <a:bodyPr spcFirstLastPara="1" wrap="square" lIns="91425" tIns="45700" rIns="91425" bIns="45700" anchor="t" anchorCtr="0">
            <a:noAutofit/>
          </a:bodyPr>
          <a:lstStyle/>
          <a:p>
            <a:pPr marL="342900" lvl="0" indent="-342900" algn="ctr" rtl="0">
              <a:lnSpc>
                <a:spcPct val="90000"/>
              </a:lnSpc>
              <a:spcBef>
                <a:spcPts val="0"/>
              </a:spcBef>
              <a:spcAft>
                <a:spcPts val="0"/>
              </a:spcAft>
              <a:buClr>
                <a:schemeClr val="lt1"/>
              </a:buClr>
              <a:buSzPts val="2590"/>
              <a:buFont typeface="Arial"/>
              <a:buNone/>
            </a:pPr>
            <a:r>
              <a:rPr lang="en" sz="2590">
                <a:solidFill>
                  <a:schemeClr val="lt1"/>
                </a:solidFill>
              </a:rPr>
              <a:t>Thank You!</a:t>
            </a:r>
            <a:endParaRPr/>
          </a:p>
          <a:p>
            <a:pPr marL="342900" lvl="0" indent="-342900" algn="ctr" rtl="0">
              <a:lnSpc>
                <a:spcPct val="90000"/>
              </a:lnSpc>
              <a:spcBef>
                <a:spcPts val="518"/>
              </a:spcBef>
              <a:spcAft>
                <a:spcPts val="0"/>
              </a:spcAft>
              <a:buClr>
                <a:schemeClr val="lt1"/>
              </a:buClr>
              <a:buSzPts val="2590"/>
              <a:buFont typeface="Arial"/>
              <a:buNone/>
            </a:pPr>
            <a:r>
              <a:rPr lang="en" sz="2590">
                <a:solidFill>
                  <a:schemeClr val="lt1"/>
                </a:solidFill>
              </a:rPr>
              <a:t>More information, please visit:</a:t>
            </a:r>
            <a:br>
              <a:rPr lang="en" sz="2590">
                <a:solidFill>
                  <a:schemeClr val="lt1"/>
                </a:solidFill>
              </a:rPr>
            </a:br>
            <a:r>
              <a:rPr lang="en" sz="2590" u="sng">
                <a:solidFill>
                  <a:schemeClr val="hlink"/>
                </a:solidFill>
                <a:hlinkClick r:id="rId3"/>
              </a:rPr>
              <a:t>locusdevelopers.org</a:t>
            </a:r>
            <a:endParaRPr sz="2590">
              <a:solidFill>
                <a:schemeClr val="lt1"/>
              </a:solidFill>
            </a:endParaRPr>
          </a:p>
          <a:p>
            <a:pPr marL="342900" lvl="0" indent="-342900" algn="ctr" rtl="0">
              <a:lnSpc>
                <a:spcPct val="90000"/>
              </a:lnSpc>
              <a:spcBef>
                <a:spcPts val="592"/>
              </a:spcBef>
              <a:spcAft>
                <a:spcPts val="0"/>
              </a:spcAft>
              <a:buClr>
                <a:srgbClr val="464749"/>
              </a:buClr>
              <a:buSzPts val="2960"/>
              <a:buFont typeface="Arial"/>
              <a:buNone/>
            </a:pPr>
            <a:endParaRPr sz="2960">
              <a:solidFill>
                <a:schemeClr val="lt1"/>
              </a:solidFill>
            </a:endParaRPr>
          </a:p>
          <a:p>
            <a:pPr marL="0" lvl="0" indent="0" algn="ctr" rtl="0">
              <a:lnSpc>
                <a:spcPct val="90000"/>
              </a:lnSpc>
              <a:spcBef>
                <a:spcPts val="0"/>
              </a:spcBef>
              <a:spcAft>
                <a:spcPts val="0"/>
              </a:spcAft>
              <a:buClr>
                <a:schemeClr val="lt1"/>
              </a:buClr>
              <a:buSzPts val="1850"/>
              <a:buFont typeface="Arial"/>
              <a:buNone/>
            </a:pPr>
            <a:r>
              <a:rPr lang="en" sz="1850">
                <a:solidFill>
                  <a:schemeClr val="lt1"/>
                </a:solidFill>
              </a:rPr>
              <a:t>Christopher Coes</a:t>
            </a:r>
            <a:endParaRPr/>
          </a:p>
          <a:p>
            <a:pPr marL="0" lvl="0" indent="0" algn="ctr" rtl="0">
              <a:lnSpc>
                <a:spcPct val="90000"/>
              </a:lnSpc>
              <a:spcBef>
                <a:spcPts val="0"/>
              </a:spcBef>
              <a:spcAft>
                <a:spcPts val="0"/>
              </a:spcAft>
              <a:buClr>
                <a:schemeClr val="lt1"/>
              </a:buClr>
              <a:buSzPts val="1850"/>
              <a:buFont typeface="Arial"/>
              <a:buNone/>
            </a:pPr>
            <a:r>
              <a:rPr lang="en" sz="1850">
                <a:solidFill>
                  <a:schemeClr val="lt1"/>
                </a:solidFill>
              </a:rPr>
              <a:t>Vice President, Smart Growth America</a:t>
            </a:r>
            <a:endParaRPr sz="1850">
              <a:solidFill>
                <a:schemeClr val="lt1"/>
              </a:solidFill>
            </a:endParaRPr>
          </a:p>
          <a:p>
            <a:pPr marL="0" lvl="0" indent="0" algn="ctr" rtl="0">
              <a:lnSpc>
                <a:spcPct val="90000"/>
              </a:lnSpc>
              <a:spcBef>
                <a:spcPts val="0"/>
              </a:spcBef>
              <a:spcAft>
                <a:spcPts val="0"/>
              </a:spcAft>
              <a:buClr>
                <a:schemeClr val="lt1"/>
              </a:buClr>
              <a:buSzPts val="1850"/>
              <a:buFont typeface="Arial"/>
              <a:buNone/>
            </a:pPr>
            <a:r>
              <a:rPr lang="en" sz="1850">
                <a:solidFill>
                  <a:schemeClr val="lt1"/>
                </a:solidFill>
              </a:rPr>
              <a:t>Director, LOCUS: Responsible Real Estate Developers and Investors</a:t>
            </a:r>
            <a:endParaRPr/>
          </a:p>
          <a:p>
            <a:pPr marL="0" lvl="0" indent="0" algn="ctr" rtl="0">
              <a:lnSpc>
                <a:spcPct val="90000"/>
              </a:lnSpc>
              <a:spcBef>
                <a:spcPts val="0"/>
              </a:spcBef>
              <a:spcAft>
                <a:spcPts val="0"/>
              </a:spcAft>
              <a:buClr>
                <a:schemeClr val="lt1"/>
              </a:buClr>
              <a:buSzPts val="1850"/>
              <a:buFont typeface="Arial"/>
              <a:buNone/>
            </a:pPr>
            <a:r>
              <a:rPr lang="en" sz="1850" u="sng">
                <a:solidFill>
                  <a:schemeClr val="hlink"/>
                </a:solidFill>
                <a:hlinkClick r:id="rId4"/>
              </a:rPr>
              <a:t>Email: ccoes@locusdevelopers.org</a:t>
            </a:r>
            <a:endParaRPr sz="1850">
              <a:solidFill>
                <a:schemeClr val="lt1"/>
              </a:solidFill>
            </a:endParaRPr>
          </a:p>
          <a:p>
            <a:pPr marL="0" lvl="0" indent="0" algn="ctr" rtl="0">
              <a:lnSpc>
                <a:spcPct val="90000"/>
              </a:lnSpc>
              <a:spcBef>
                <a:spcPts val="0"/>
              </a:spcBef>
              <a:spcAft>
                <a:spcPts val="0"/>
              </a:spcAft>
              <a:buClr>
                <a:schemeClr val="lt1"/>
              </a:buClr>
              <a:buSzPts val="1850"/>
              <a:buFont typeface="Arial"/>
              <a:buNone/>
            </a:pPr>
            <a:r>
              <a:rPr lang="en" sz="1850">
                <a:solidFill>
                  <a:schemeClr val="lt1"/>
                </a:solidFill>
              </a:rPr>
              <a:t>Twitter: @christophercoes</a:t>
            </a:r>
            <a:endParaRPr sz="1850">
              <a:solidFill>
                <a:schemeClr val="lt1"/>
              </a:solidFill>
            </a:endParaRPr>
          </a:p>
          <a:p>
            <a:pPr marL="342900" lvl="0" indent="-154940" algn="l" rtl="0">
              <a:lnSpc>
                <a:spcPct val="90000"/>
              </a:lnSpc>
              <a:spcBef>
                <a:spcPts val="592"/>
              </a:spcBef>
              <a:spcAft>
                <a:spcPts val="0"/>
              </a:spcAft>
              <a:buClr>
                <a:srgbClr val="464749"/>
              </a:buClr>
              <a:buSzPts val="2960"/>
              <a:buFont typeface="Arial"/>
              <a:buNone/>
            </a:pPr>
            <a:endParaRPr sz="2960">
              <a:solidFill>
                <a:schemeClr val="lt1"/>
              </a:solidFill>
            </a:endParaRPr>
          </a:p>
        </p:txBody>
      </p:sp>
      <p:pic>
        <p:nvPicPr>
          <p:cNvPr id="1315" name="Google Shape;1315;p199" descr="A close up of a logo  Description automatically generated"/>
          <p:cNvPicPr preferRelativeResize="0"/>
          <p:nvPr/>
        </p:nvPicPr>
        <p:blipFill rotWithShape="1">
          <a:blip r:embed="rId5">
            <a:alphaModFix/>
          </a:blip>
          <a:srcRect/>
          <a:stretch/>
        </p:blipFill>
        <p:spPr>
          <a:xfrm>
            <a:off x="664771" y="955139"/>
            <a:ext cx="8054726" cy="75512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78"/>
        <p:cNvGrpSpPr/>
        <p:nvPr/>
      </p:nvGrpSpPr>
      <p:grpSpPr>
        <a:xfrm>
          <a:off x="0" y="0"/>
          <a:ext cx="0" cy="0"/>
          <a:chOff x="0" y="0"/>
          <a:chExt cx="0" cy="0"/>
        </a:xfrm>
      </p:grpSpPr>
      <p:pic>
        <p:nvPicPr>
          <p:cNvPr id="879" name="Google Shape;879;p157"/>
          <p:cNvPicPr preferRelativeResize="0"/>
          <p:nvPr/>
        </p:nvPicPr>
        <p:blipFill rotWithShape="1">
          <a:blip r:embed="rId3">
            <a:alphaModFix/>
          </a:blip>
          <a:srcRect/>
          <a:stretch/>
        </p:blipFill>
        <p:spPr>
          <a:xfrm>
            <a:off x="228600" y="857250"/>
            <a:ext cx="3506800" cy="4164800"/>
          </a:xfrm>
          <a:prstGeom prst="rect">
            <a:avLst/>
          </a:prstGeom>
          <a:noFill/>
          <a:ln>
            <a:noFill/>
          </a:ln>
        </p:spPr>
      </p:pic>
      <p:pic>
        <p:nvPicPr>
          <p:cNvPr id="880" name="Google Shape;880;p157"/>
          <p:cNvPicPr preferRelativeResize="0"/>
          <p:nvPr/>
        </p:nvPicPr>
        <p:blipFill rotWithShape="1">
          <a:blip r:embed="rId4">
            <a:alphaModFix/>
          </a:blip>
          <a:srcRect/>
          <a:stretch/>
        </p:blipFill>
        <p:spPr>
          <a:xfrm>
            <a:off x="4038600" y="857251"/>
            <a:ext cx="4705350" cy="4164806"/>
          </a:xfrm>
          <a:prstGeom prst="rect">
            <a:avLst/>
          </a:prstGeom>
          <a:noFill/>
          <a:ln>
            <a:noFill/>
          </a:ln>
        </p:spPr>
      </p:pic>
      <p:sp>
        <p:nvSpPr>
          <p:cNvPr id="881" name="Google Shape;881;p157"/>
          <p:cNvSpPr txBox="1">
            <a:spLocks noGrp="1"/>
          </p:cNvSpPr>
          <p:nvPr>
            <p:ph type="title"/>
          </p:nvPr>
        </p:nvSpPr>
        <p:spPr>
          <a:xfrm>
            <a:off x="228600" y="124466"/>
            <a:ext cx="8001000" cy="1314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F81BD"/>
              </a:buClr>
              <a:buSzPts val="4000"/>
              <a:buFont typeface="Calibri"/>
              <a:buNone/>
            </a:pPr>
            <a:r>
              <a:rPr lang="en" sz="3600">
                <a:solidFill>
                  <a:srgbClr val="4F81BD"/>
                </a:solidFill>
                <a:latin typeface="Helvetica Neue Light"/>
                <a:ea typeface="Helvetica Neue Light"/>
                <a:cs typeface="Helvetica Neue Light"/>
                <a:sym typeface="Helvetica Neue Light"/>
              </a:rPr>
              <a:t>Have you seen this?</a:t>
            </a:r>
            <a:endParaRPr sz="3600">
              <a:solidFill>
                <a:srgbClr val="4F81BD"/>
              </a:solidFill>
              <a:latin typeface="Helvetica Neue Light"/>
              <a:ea typeface="Helvetica Neue Light"/>
              <a:cs typeface="Helvetica Neue Light"/>
              <a:sym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86"/>
        <p:cNvGrpSpPr/>
        <p:nvPr/>
      </p:nvGrpSpPr>
      <p:grpSpPr>
        <a:xfrm>
          <a:off x="0" y="0"/>
          <a:ext cx="0" cy="0"/>
          <a:chOff x="0" y="0"/>
          <a:chExt cx="0" cy="0"/>
        </a:xfrm>
      </p:grpSpPr>
      <p:pic>
        <p:nvPicPr>
          <p:cNvPr id="887" name="Google Shape;887;p158"/>
          <p:cNvPicPr preferRelativeResize="0"/>
          <p:nvPr/>
        </p:nvPicPr>
        <p:blipFill rotWithShape="1">
          <a:blip r:embed="rId3">
            <a:alphaModFix/>
          </a:blip>
          <a:srcRect/>
          <a:stretch/>
        </p:blipFill>
        <p:spPr>
          <a:xfrm>
            <a:off x="4829175" y="571501"/>
            <a:ext cx="4314824" cy="4393405"/>
          </a:xfrm>
          <a:prstGeom prst="rect">
            <a:avLst/>
          </a:prstGeom>
          <a:noFill/>
          <a:ln>
            <a:noFill/>
          </a:ln>
        </p:spPr>
      </p:pic>
      <p:grpSp>
        <p:nvGrpSpPr>
          <p:cNvPr id="888" name="Google Shape;888;p158"/>
          <p:cNvGrpSpPr/>
          <p:nvPr/>
        </p:nvGrpSpPr>
        <p:grpSpPr>
          <a:xfrm>
            <a:off x="228600" y="571500"/>
            <a:ext cx="4495534" cy="4516457"/>
            <a:chOff x="960" y="624"/>
            <a:chExt cx="4224" cy="3468"/>
          </a:xfrm>
        </p:grpSpPr>
        <p:pic>
          <p:nvPicPr>
            <p:cNvPr id="889" name="Google Shape;889;p158" descr="177244025_8d1aad33c9"/>
            <p:cNvPicPr preferRelativeResize="0"/>
            <p:nvPr/>
          </p:nvPicPr>
          <p:blipFill rotWithShape="1">
            <a:blip r:embed="rId4">
              <a:alphaModFix/>
            </a:blip>
            <a:srcRect/>
            <a:stretch/>
          </p:blipFill>
          <p:spPr>
            <a:xfrm>
              <a:off x="960" y="624"/>
              <a:ext cx="4224" cy="3379"/>
            </a:xfrm>
            <a:prstGeom prst="rect">
              <a:avLst/>
            </a:prstGeom>
            <a:noFill/>
            <a:ln>
              <a:noFill/>
            </a:ln>
          </p:spPr>
        </p:pic>
        <p:sp>
          <p:nvSpPr>
            <p:cNvPr id="890" name="Google Shape;890;p158"/>
            <p:cNvSpPr txBox="1"/>
            <p:nvPr/>
          </p:nvSpPr>
          <p:spPr>
            <a:xfrm>
              <a:off x="1009" y="3792"/>
              <a:ext cx="24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FFFFFF"/>
                  </a:solidFill>
                  <a:latin typeface="Arial"/>
                  <a:ea typeface="Arial"/>
                  <a:cs typeface="Arial"/>
                  <a:sym typeface="Arial"/>
                </a:rPr>
                <a:t>Richard Drudl</a:t>
              </a:r>
              <a:endParaRPr/>
            </a:p>
          </p:txBody>
        </p:sp>
      </p:grpSp>
      <p:sp>
        <p:nvSpPr>
          <p:cNvPr id="891" name="Google Shape;891;p158"/>
          <p:cNvSpPr txBox="1">
            <a:spLocks noGrp="1"/>
          </p:cNvSpPr>
          <p:nvPr>
            <p:ph type="title"/>
          </p:nvPr>
        </p:nvSpPr>
        <p:spPr>
          <a:xfrm>
            <a:off x="100825" y="-38098"/>
            <a:ext cx="8001000" cy="74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F81BD"/>
              </a:buClr>
              <a:buSzPts val="4000"/>
              <a:buFont typeface="Calibri"/>
              <a:buNone/>
            </a:pPr>
            <a:r>
              <a:rPr lang="en" sz="3600" dirty="0">
                <a:solidFill>
                  <a:srgbClr val="4F81BD"/>
                </a:solidFill>
                <a:latin typeface="Helvetica Neue Light"/>
                <a:ea typeface="Helvetica Neue Light"/>
                <a:cs typeface="Helvetica Neue Light"/>
                <a:sym typeface="Helvetica Neue Light"/>
              </a:rPr>
              <a:t>Have you seen this?</a:t>
            </a:r>
            <a:endParaRPr sz="3600" dirty="0">
              <a:solidFill>
                <a:srgbClr val="4F81BD"/>
              </a:solidFill>
              <a:latin typeface="Helvetica Neue Light"/>
              <a:ea typeface="Helvetica Neue Light"/>
              <a:cs typeface="Helvetica Neue Light"/>
              <a:sym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96"/>
        <p:cNvGrpSpPr/>
        <p:nvPr/>
      </p:nvGrpSpPr>
      <p:grpSpPr>
        <a:xfrm>
          <a:off x="0" y="0"/>
          <a:ext cx="0" cy="0"/>
          <a:chOff x="0" y="0"/>
          <a:chExt cx="0" cy="0"/>
        </a:xfrm>
      </p:grpSpPr>
      <p:pic>
        <p:nvPicPr>
          <p:cNvPr id="897" name="Google Shape;897;p159" descr="walking_dog_with_car.jpg"/>
          <p:cNvPicPr preferRelativeResize="0"/>
          <p:nvPr/>
        </p:nvPicPr>
        <p:blipFill rotWithShape="1">
          <a:blip r:embed="rId3">
            <a:alphaModFix/>
          </a:blip>
          <a:srcRect/>
          <a:stretch/>
        </p:blipFill>
        <p:spPr>
          <a:xfrm>
            <a:off x="-496888" y="0"/>
            <a:ext cx="10234613" cy="5192316"/>
          </a:xfrm>
          <a:prstGeom prst="rect">
            <a:avLst/>
          </a:prstGeom>
          <a:noFill/>
          <a:ln>
            <a:noFill/>
          </a:ln>
        </p:spPr>
      </p:pic>
      <p:sp>
        <p:nvSpPr>
          <p:cNvPr id="898" name="Google Shape;898;p159"/>
          <p:cNvSpPr txBox="1"/>
          <p:nvPr/>
        </p:nvSpPr>
        <p:spPr>
          <a:xfrm>
            <a:off x="0" y="114350"/>
            <a:ext cx="54141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a:solidFill>
                  <a:srgbClr val="FFFFFF"/>
                </a:solidFill>
                <a:latin typeface="Helvetica Neue Light"/>
                <a:ea typeface="Helvetica Neue Light"/>
                <a:cs typeface="Helvetica Neue Light"/>
                <a:sym typeface="Helvetica Neue Light"/>
              </a:rPr>
              <a:t>Have you seen this?</a:t>
            </a:r>
            <a:endParaRPr sz="3600">
              <a:solidFill>
                <a:srgbClr val="FFFFFF"/>
              </a:solidFill>
              <a:latin typeface="Helvetica Neue Light"/>
              <a:ea typeface="Helvetica Neue Light"/>
              <a:cs typeface="Helvetica Neue Light"/>
              <a:sym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03"/>
        <p:cNvGrpSpPr/>
        <p:nvPr/>
      </p:nvGrpSpPr>
      <p:grpSpPr>
        <a:xfrm>
          <a:off x="0" y="0"/>
          <a:ext cx="0" cy="0"/>
          <a:chOff x="0" y="0"/>
          <a:chExt cx="0" cy="0"/>
        </a:xfrm>
      </p:grpSpPr>
      <p:sp>
        <p:nvSpPr>
          <p:cNvPr id="904" name="Google Shape;904;p160"/>
          <p:cNvSpPr txBox="1">
            <a:spLocks noGrp="1"/>
          </p:cNvSpPr>
          <p:nvPr>
            <p:ph type="ctrTitle"/>
          </p:nvPr>
        </p:nvSpPr>
        <p:spPr>
          <a:xfrm>
            <a:off x="638175" y="1597986"/>
            <a:ext cx="77724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Helvetica Neue Light"/>
              <a:buNone/>
            </a:pPr>
            <a:r>
              <a:rPr lang="en"/>
              <a:t>`</a:t>
            </a:r>
            <a:endParaRPr/>
          </a:p>
        </p:txBody>
      </p:sp>
      <p:sp>
        <p:nvSpPr>
          <p:cNvPr id="905" name="Google Shape;905;p160"/>
          <p:cNvSpPr txBox="1">
            <a:spLocks noGrp="1"/>
          </p:cNvSpPr>
          <p:nvPr>
            <p:ph type="subTitle" idx="1"/>
          </p:nvPr>
        </p:nvSpPr>
        <p:spPr>
          <a:xfrm>
            <a:off x="1323975" y="2914650"/>
            <a:ext cx="6400800" cy="1314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endParaRPr/>
          </a:p>
        </p:txBody>
      </p:sp>
      <p:pic>
        <p:nvPicPr>
          <p:cNvPr id="906" name="Google Shape;906;p160" descr="Img0018 big"/>
          <p:cNvPicPr preferRelativeResize="0"/>
          <p:nvPr/>
        </p:nvPicPr>
        <p:blipFill rotWithShape="1">
          <a:blip r:embed="rId3">
            <a:alphaModFix/>
          </a:blip>
          <a:srcRect/>
          <a:stretch/>
        </p:blipFill>
        <p:spPr>
          <a:xfrm>
            <a:off x="882040" y="443533"/>
            <a:ext cx="7353300" cy="4286250"/>
          </a:xfrm>
          <a:prstGeom prst="rect">
            <a:avLst/>
          </a:prstGeom>
          <a:noFill/>
          <a:ln>
            <a:noFill/>
          </a:ln>
        </p:spPr>
      </p:pic>
      <p:pic>
        <p:nvPicPr>
          <p:cNvPr id="907" name="Google Shape;907;p160" descr="Img0018 big"/>
          <p:cNvPicPr preferRelativeResize="0"/>
          <p:nvPr/>
        </p:nvPicPr>
        <p:blipFill rotWithShape="1">
          <a:blip r:embed="rId4">
            <a:alphaModFix/>
          </a:blip>
          <a:srcRect/>
          <a:stretch/>
        </p:blipFill>
        <p:spPr>
          <a:xfrm>
            <a:off x="1057428" y="457843"/>
            <a:ext cx="3668002" cy="2138084"/>
          </a:xfrm>
          <a:prstGeom prst="rect">
            <a:avLst/>
          </a:prstGeom>
          <a:noFill/>
          <a:ln>
            <a:noFill/>
          </a:ln>
        </p:spPr>
      </p:pic>
      <p:pic>
        <p:nvPicPr>
          <p:cNvPr id="908" name="Google Shape;908;p160" descr="Img0008 big"/>
          <p:cNvPicPr preferRelativeResize="0"/>
          <p:nvPr/>
        </p:nvPicPr>
        <p:blipFill rotWithShape="1">
          <a:blip r:embed="rId5">
            <a:alphaModFix/>
          </a:blip>
          <a:srcRect/>
          <a:stretch/>
        </p:blipFill>
        <p:spPr>
          <a:xfrm>
            <a:off x="882040" y="439327"/>
            <a:ext cx="7353300" cy="4286250"/>
          </a:xfrm>
          <a:prstGeom prst="rect">
            <a:avLst/>
          </a:prstGeom>
          <a:noFill/>
          <a:ln>
            <a:noFill/>
          </a:ln>
        </p:spPr>
      </p:pic>
      <p:pic>
        <p:nvPicPr>
          <p:cNvPr id="909" name="Google Shape;909;p160" descr="Img0008 big"/>
          <p:cNvPicPr preferRelativeResize="0"/>
          <p:nvPr/>
        </p:nvPicPr>
        <p:blipFill rotWithShape="1">
          <a:blip r:embed="rId6">
            <a:alphaModFix/>
          </a:blip>
          <a:srcRect/>
          <a:stretch/>
        </p:blipFill>
        <p:spPr>
          <a:xfrm>
            <a:off x="4711339" y="457826"/>
            <a:ext cx="3409871" cy="2140203"/>
          </a:xfrm>
          <a:prstGeom prst="rect">
            <a:avLst/>
          </a:prstGeom>
          <a:noFill/>
          <a:ln>
            <a:noFill/>
          </a:ln>
        </p:spPr>
      </p:pic>
      <p:pic>
        <p:nvPicPr>
          <p:cNvPr id="910" name="Google Shape;910;p160" descr="Freeway_Interchange.jpg"/>
          <p:cNvPicPr preferRelativeResize="0"/>
          <p:nvPr/>
        </p:nvPicPr>
        <p:blipFill rotWithShape="1">
          <a:blip r:embed="rId7">
            <a:alphaModFix/>
          </a:blip>
          <a:srcRect/>
          <a:stretch/>
        </p:blipFill>
        <p:spPr>
          <a:xfrm>
            <a:off x="882040" y="439350"/>
            <a:ext cx="7353300" cy="4267759"/>
          </a:xfrm>
          <a:prstGeom prst="rect">
            <a:avLst/>
          </a:prstGeom>
          <a:noFill/>
          <a:ln>
            <a:noFill/>
          </a:ln>
        </p:spPr>
      </p:pic>
      <p:pic>
        <p:nvPicPr>
          <p:cNvPr id="911" name="Google Shape;911;p160" descr="Freeway_Interchange.jpg"/>
          <p:cNvPicPr preferRelativeResize="0"/>
          <p:nvPr/>
        </p:nvPicPr>
        <p:blipFill rotWithShape="1">
          <a:blip r:embed="rId8">
            <a:alphaModFix/>
          </a:blip>
          <a:srcRect/>
          <a:stretch/>
        </p:blipFill>
        <p:spPr>
          <a:xfrm>
            <a:off x="1057428" y="2595908"/>
            <a:ext cx="3668003" cy="2141161"/>
          </a:xfrm>
          <a:prstGeom prst="rect">
            <a:avLst/>
          </a:prstGeom>
          <a:noFill/>
          <a:ln>
            <a:noFill/>
          </a:ln>
        </p:spPr>
      </p:pic>
      <p:pic>
        <p:nvPicPr>
          <p:cNvPr id="912" name="Google Shape;912;p160" descr="urban-sprawl.jpg"/>
          <p:cNvPicPr preferRelativeResize="0"/>
          <p:nvPr/>
        </p:nvPicPr>
        <p:blipFill rotWithShape="1">
          <a:blip r:embed="rId9">
            <a:alphaModFix/>
          </a:blip>
          <a:srcRect/>
          <a:stretch/>
        </p:blipFill>
        <p:spPr>
          <a:xfrm>
            <a:off x="882298" y="425771"/>
            <a:ext cx="7353299" cy="4304019"/>
          </a:xfrm>
          <a:prstGeom prst="rect">
            <a:avLst/>
          </a:prstGeom>
          <a:noFill/>
          <a:ln>
            <a:noFill/>
          </a:ln>
        </p:spPr>
      </p:pic>
      <p:pic>
        <p:nvPicPr>
          <p:cNvPr id="913" name="Google Shape;913;p160" descr="urban-sprawl.jpg"/>
          <p:cNvPicPr preferRelativeResize="0"/>
          <p:nvPr/>
        </p:nvPicPr>
        <p:blipFill rotWithShape="1">
          <a:blip r:embed="rId10">
            <a:alphaModFix/>
          </a:blip>
          <a:srcRect/>
          <a:stretch/>
        </p:blipFill>
        <p:spPr>
          <a:xfrm>
            <a:off x="4711339" y="2595974"/>
            <a:ext cx="3409871" cy="2129672"/>
          </a:xfrm>
          <a:prstGeom prst="rect">
            <a:avLst/>
          </a:prstGeom>
          <a:noFill/>
          <a:ln>
            <a:noFill/>
          </a:ln>
        </p:spPr>
      </p:pic>
      <p:pic>
        <p:nvPicPr>
          <p:cNvPr id="914" name="Google Shape;914;p160" descr="2nd half of 20th.tif"/>
          <p:cNvPicPr preferRelativeResize="0"/>
          <p:nvPr/>
        </p:nvPicPr>
        <p:blipFill rotWithShape="1">
          <a:blip r:embed="rId11">
            <a:alphaModFix/>
          </a:blip>
          <a:srcRect/>
          <a:stretch/>
        </p:blipFill>
        <p:spPr>
          <a:xfrm>
            <a:off x="882040" y="2205302"/>
            <a:ext cx="7353299" cy="489487"/>
          </a:xfrm>
          <a:prstGeom prst="rect">
            <a:avLst/>
          </a:prstGeom>
          <a:noFill/>
          <a:ln>
            <a:noFill/>
          </a:ln>
        </p:spPr>
      </p:pic>
      <p:pic>
        <p:nvPicPr>
          <p:cNvPr id="915" name="Google Shape;915;p160"/>
          <p:cNvPicPr preferRelativeResize="0"/>
          <p:nvPr/>
        </p:nvPicPr>
        <p:blipFill rotWithShape="1">
          <a:blip r:embed="rId12">
            <a:alphaModFix/>
          </a:blip>
          <a:srcRect/>
          <a:stretch/>
        </p:blipFill>
        <p:spPr>
          <a:xfrm>
            <a:off x="0" y="0"/>
            <a:ext cx="9143999" cy="514350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14"/>
                                        </p:tgtEl>
                                        <p:attrNameLst>
                                          <p:attrName>ppt_w</p:attrName>
                                        </p:attrNameLst>
                                      </p:cBhvr>
                                      <p:tavLst>
                                        <p:tav tm="0">
                                          <p:val>
                                            <p:strVal val="#ppt_w"/>
                                          </p:val>
                                        </p:tav>
                                        <p:tav tm="100000">
                                          <p:val>
                                            <p:strVal val="0"/>
                                          </p:val>
                                        </p:tav>
                                      </p:tavLst>
                                    </p:anim>
                                    <p:anim calcmode="lin" valueType="num">
                                      <p:cBhvr additive="base">
                                        <p:cTn id="7" dur="1000"/>
                                        <p:tgtEl>
                                          <p:spTgt spid="914"/>
                                        </p:tgtEl>
                                        <p:attrNameLst>
                                          <p:attrName>ppt_h</p:attrName>
                                        </p:attrNameLst>
                                      </p:cBhvr>
                                      <p:tavLst>
                                        <p:tav tm="0">
                                          <p:val>
                                            <p:strVal val="#ppt_h"/>
                                          </p:val>
                                        </p:tav>
                                        <p:tav tm="100000">
                                          <p:val>
                                            <p:strVal val="0"/>
                                          </p:val>
                                        </p:tav>
                                      </p:tavLst>
                                    </p:anim>
                                    <p:set>
                                      <p:cBhvr>
                                        <p:cTn id="8" dur="1" fill="hold">
                                          <p:stCondLst>
                                            <p:cond delay="1000"/>
                                          </p:stCondLst>
                                        </p:cTn>
                                        <p:tgtEl>
                                          <p:spTgt spid="914"/>
                                        </p:tgtEl>
                                        <p:attrNameLst>
                                          <p:attrName>style.visibility</p:attrName>
                                        </p:attrNameLst>
                                      </p:cBhvr>
                                      <p:to>
                                        <p:strVal val="hidden"/>
                                      </p:to>
                                    </p:set>
                                  </p:childTnLst>
                                </p:cTn>
                              </p:par>
                              <p:par>
                                <p:cTn id="9" presetID="23" presetClass="entr" presetSubtype="16" fill="hold" nodeType="withEffect">
                                  <p:stCondLst>
                                    <p:cond delay="0"/>
                                  </p:stCondLst>
                                  <p:childTnLst>
                                    <p:set>
                                      <p:cBhvr>
                                        <p:cTn id="10" dur="1" fill="hold">
                                          <p:stCondLst>
                                            <p:cond delay="0"/>
                                          </p:stCondLst>
                                        </p:cTn>
                                        <p:tgtEl>
                                          <p:spTgt spid="906"/>
                                        </p:tgtEl>
                                        <p:attrNameLst>
                                          <p:attrName>style.visibility</p:attrName>
                                        </p:attrNameLst>
                                      </p:cBhvr>
                                      <p:to>
                                        <p:strVal val="visible"/>
                                      </p:to>
                                    </p:set>
                                    <p:anim calcmode="lin" valueType="num">
                                      <p:cBhvr additive="base">
                                        <p:cTn id="11" dur="1000"/>
                                        <p:tgtEl>
                                          <p:spTgt spid="906"/>
                                        </p:tgtEl>
                                        <p:attrNameLst>
                                          <p:attrName>ppt_w</p:attrName>
                                        </p:attrNameLst>
                                      </p:cBhvr>
                                      <p:tavLst>
                                        <p:tav tm="0">
                                          <p:val>
                                            <p:strVal val="0"/>
                                          </p:val>
                                        </p:tav>
                                        <p:tav tm="100000">
                                          <p:val>
                                            <p:strVal val="#ppt_w"/>
                                          </p:val>
                                        </p:tav>
                                      </p:tavLst>
                                    </p:anim>
                                    <p:anim calcmode="lin" valueType="num">
                                      <p:cBhvr additive="base">
                                        <p:cTn id="12" dur="1000"/>
                                        <p:tgtEl>
                                          <p:spTgt spid="906"/>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906"/>
                                        </p:tgtEl>
                                      </p:cBhvr>
                                    </p:animEffect>
                                    <p:set>
                                      <p:cBhvr>
                                        <p:cTn id="17" dur="1" fill="hold">
                                          <p:stCondLst>
                                            <p:cond delay="1000"/>
                                          </p:stCondLst>
                                        </p:cTn>
                                        <p:tgtEl>
                                          <p:spTgt spid="90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907"/>
                                        </p:tgtEl>
                                        <p:attrNameLst>
                                          <p:attrName>style.visibility</p:attrName>
                                        </p:attrNameLst>
                                      </p:cBhvr>
                                      <p:to>
                                        <p:strVal val="visible"/>
                                      </p:to>
                                    </p:set>
                                    <p:animEffect transition="in" filter="fade">
                                      <p:cBhvr>
                                        <p:cTn id="20" dur="500"/>
                                        <p:tgtEl>
                                          <p:spTgt spid="907"/>
                                        </p:tgtEl>
                                      </p:cBhvr>
                                    </p:animEffect>
                                  </p:childTnLst>
                                </p:cTn>
                              </p:par>
                            </p:childTnLst>
                          </p:cTn>
                        </p:par>
                        <p:par>
                          <p:cTn id="21" fill="hold">
                            <p:stCondLst>
                              <p:cond delay="1000"/>
                            </p:stCondLst>
                            <p:childTnLst>
                              <p:par>
                                <p:cTn id="22" presetID="23" presetClass="entr" presetSubtype="16" fill="hold" nodeType="afterEffect">
                                  <p:stCondLst>
                                    <p:cond delay="0"/>
                                  </p:stCondLst>
                                  <p:childTnLst>
                                    <p:set>
                                      <p:cBhvr>
                                        <p:cTn id="23" dur="1" fill="hold">
                                          <p:stCondLst>
                                            <p:cond delay="0"/>
                                          </p:stCondLst>
                                        </p:cTn>
                                        <p:tgtEl>
                                          <p:spTgt spid="908"/>
                                        </p:tgtEl>
                                        <p:attrNameLst>
                                          <p:attrName>style.visibility</p:attrName>
                                        </p:attrNameLst>
                                      </p:cBhvr>
                                      <p:to>
                                        <p:strVal val="visible"/>
                                      </p:to>
                                    </p:set>
                                    <p:anim calcmode="lin" valueType="num">
                                      <p:cBhvr additive="base">
                                        <p:cTn id="24" dur="1000"/>
                                        <p:tgtEl>
                                          <p:spTgt spid="908"/>
                                        </p:tgtEl>
                                        <p:attrNameLst>
                                          <p:attrName>ppt_w</p:attrName>
                                        </p:attrNameLst>
                                      </p:cBhvr>
                                      <p:tavLst>
                                        <p:tav tm="0">
                                          <p:val>
                                            <p:strVal val="0"/>
                                          </p:val>
                                        </p:tav>
                                        <p:tav tm="100000">
                                          <p:val>
                                            <p:strVal val="#ppt_w"/>
                                          </p:val>
                                        </p:tav>
                                      </p:tavLst>
                                    </p:anim>
                                    <p:anim calcmode="lin" valueType="num">
                                      <p:cBhvr additive="base">
                                        <p:cTn id="25" dur="1000"/>
                                        <p:tgtEl>
                                          <p:spTgt spid="908"/>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908"/>
                                        </p:tgtEl>
                                      </p:cBhvr>
                                    </p:animEffect>
                                    <p:set>
                                      <p:cBhvr>
                                        <p:cTn id="30" dur="1" fill="hold">
                                          <p:stCondLst>
                                            <p:cond delay="1000"/>
                                          </p:stCondLst>
                                        </p:cTn>
                                        <p:tgtEl>
                                          <p:spTgt spid="90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909"/>
                                        </p:tgtEl>
                                        <p:attrNameLst>
                                          <p:attrName>style.visibility</p:attrName>
                                        </p:attrNameLst>
                                      </p:cBhvr>
                                      <p:to>
                                        <p:strVal val="visible"/>
                                      </p:to>
                                    </p:set>
                                    <p:animEffect transition="in" filter="fade">
                                      <p:cBhvr>
                                        <p:cTn id="33" dur="500"/>
                                        <p:tgtEl>
                                          <p:spTgt spid="909"/>
                                        </p:tgtEl>
                                      </p:cBhvr>
                                    </p:animEffect>
                                  </p:child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910"/>
                                        </p:tgtEl>
                                        <p:attrNameLst>
                                          <p:attrName>style.visibility</p:attrName>
                                        </p:attrNameLst>
                                      </p:cBhvr>
                                      <p:to>
                                        <p:strVal val="visible"/>
                                      </p:to>
                                    </p:set>
                                    <p:anim calcmode="lin" valueType="num">
                                      <p:cBhvr additive="base">
                                        <p:cTn id="37" dur="1000"/>
                                        <p:tgtEl>
                                          <p:spTgt spid="910"/>
                                        </p:tgtEl>
                                        <p:attrNameLst>
                                          <p:attrName>ppt_w</p:attrName>
                                        </p:attrNameLst>
                                      </p:cBhvr>
                                      <p:tavLst>
                                        <p:tav tm="0">
                                          <p:val>
                                            <p:strVal val="0"/>
                                          </p:val>
                                        </p:tav>
                                        <p:tav tm="100000">
                                          <p:val>
                                            <p:strVal val="#ppt_w"/>
                                          </p:val>
                                        </p:tav>
                                      </p:tavLst>
                                    </p:anim>
                                    <p:anim calcmode="lin" valueType="num">
                                      <p:cBhvr additive="base">
                                        <p:cTn id="38" dur="1000"/>
                                        <p:tgtEl>
                                          <p:spTgt spid="910"/>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910"/>
                                        </p:tgtEl>
                                      </p:cBhvr>
                                    </p:animEffect>
                                    <p:set>
                                      <p:cBhvr>
                                        <p:cTn id="43" dur="1" fill="hold">
                                          <p:stCondLst>
                                            <p:cond delay="1000"/>
                                          </p:stCondLst>
                                        </p:cTn>
                                        <p:tgtEl>
                                          <p:spTgt spid="91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911"/>
                                        </p:tgtEl>
                                        <p:attrNameLst>
                                          <p:attrName>style.visibility</p:attrName>
                                        </p:attrNameLst>
                                      </p:cBhvr>
                                      <p:to>
                                        <p:strVal val="visible"/>
                                      </p:to>
                                    </p:set>
                                    <p:animEffect transition="in" filter="fade">
                                      <p:cBhvr>
                                        <p:cTn id="46" dur="1000"/>
                                        <p:tgtEl>
                                          <p:spTgt spid="911"/>
                                        </p:tgtEl>
                                      </p:cBhvr>
                                    </p:animEffect>
                                  </p:childTnLst>
                                </p:cTn>
                              </p:par>
                            </p:childTnLst>
                          </p:cTn>
                        </p:par>
                        <p:par>
                          <p:cTn id="47" fill="hold">
                            <p:stCondLst>
                              <p:cond delay="1000"/>
                            </p:stCondLst>
                            <p:childTnLst>
                              <p:par>
                                <p:cTn id="48" presetID="23" presetClass="entr" presetSubtype="16" fill="hold" nodeType="afterEffect">
                                  <p:stCondLst>
                                    <p:cond delay="0"/>
                                  </p:stCondLst>
                                  <p:childTnLst>
                                    <p:set>
                                      <p:cBhvr>
                                        <p:cTn id="49" dur="1" fill="hold">
                                          <p:stCondLst>
                                            <p:cond delay="0"/>
                                          </p:stCondLst>
                                        </p:cTn>
                                        <p:tgtEl>
                                          <p:spTgt spid="912"/>
                                        </p:tgtEl>
                                        <p:attrNameLst>
                                          <p:attrName>style.visibility</p:attrName>
                                        </p:attrNameLst>
                                      </p:cBhvr>
                                      <p:to>
                                        <p:strVal val="visible"/>
                                      </p:to>
                                    </p:set>
                                    <p:anim calcmode="lin" valueType="num">
                                      <p:cBhvr additive="base">
                                        <p:cTn id="50" dur="1000"/>
                                        <p:tgtEl>
                                          <p:spTgt spid="912"/>
                                        </p:tgtEl>
                                        <p:attrNameLst>
                                          <p:attrName>ppt_w</p:attrName>
                                        </p:attrNameLst>
                                      </p:cBhvr>
                                      <p:tavLst>
                                        <p:tav tm="0">
                                          <p:val>
                                            <p:strVal val="0"/>
                                          </p:val>
                                        </p:tav>
                                        <p:tav tm="100000">
                                          <p:val>
                                            <p:strVal val="#ppt_w"/>
                                          </p:val>
                                        </p:tav>
                                      </p:tavLst>
                                    </p:anim>
                                    <p:anim calcmode="lin" valueType="num">
                                      <p:cBhvr additive="base">
                                        <p:cTn id="51" dur="1000"/>
                                        <p:tgtEl>
                                          <p:spTgt spid="912"/>
                                        </p:tgtEl>
                                        <p:attrNameLst>
                                          <p:attrName>ppt_h</p:attrName>
                                        </p:attrNameLst>
                                      </p:cBhvr>
                                      <p:tavLst>
                                        <p:tav tm="0">
                                          <p:val>
                                            <p:str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912"/>
                                        </p:tgtEl>
                                      </p:cBhvr>
                                    </p:animEffect>
                                    <p:set>
                                      <p:cBhvr>
                                        <p:cTn id="56" dur="1" fill="hold">
                                          <p:stCondLst>
                                            <p:cond delay="1000"/>
                                          </p:stCondLst>
                                        </p:cTn>
                                        <p:tgtEl>
                                          <p:spTgt spid="912"/>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913"/>
                                        </p:tgtEl>
                                        <p:attrNameLst>
                                          <p:attrName>style.visibility</p:attrName>
                                        </p:attrNameLst>
                                      </p:cBhvr>
                                      <p:to>
                                        <p:strVal val="visible"/>
                                      </p:to>
                                    </p:set>
                                    <p:animEffect transition="in" filter="fade">
                                      <p:cBhvr>
                                        <p:cTn id="59" dur="1000"/>
                                        <p:tgtEl>
                                          <p:spTgt spid="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9"/>
        <p:cNvGrpSpPr/>
        <p:nvPr/>
      </p:nvGrpSpPr>
      <p:grpSpPr>
        <a:xfrm>
          <a:off x="0" y="0"/>
          <a:ext cx="0" cy="0"/>
          <a:chOff x="0" y="0"/>
          <a:chExt cx="0" cy="0"/>
        </a:xfrm>
      </p:grpSpPr>
      <p:sp>
        <p:nvSpPr>
          <p:cNvPr id="921" name="Google Shape;921;p161"/>
          <p:cNvSpPr txBox="1"/>
          <p:nvPr/>
        </p:nvSpPr>
        <p:spPr>
          <a:xfrm>
            <a:off x="0" y="280010"/>
            <a:ext cx="9144000" cy="559500"/>
          </a:xfrm>
          <a:prstGeom prst="rect">
            <a:avLst/>
          </a:prstGeom>
          <a:solidFill>
            <a:srgbClr val="0082C8"/>
          </a:solidFill>
          <a:ln w="9525" cap="flat" cmpd="sng">
            <a:solidFill>
              <a:srgbClr val="3366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Lato"/>
              <a:buNone/>
            </a:pPr>
            <a:r>
              <a:rPr lang="en" sz="3600">
                <a:solidFill>
                  <a:srgbClr val="FFFFFF"/>
                </a:solidFill>
                <a:latin typeface="Lato"/>
                <a:ea typeface="Lato"/>
                <a:cs typeface="Lato"/>
                <a:sym typeface="Lato"/>
              </a:rPr>
              <a:t>Transportation: Why It Matters</a:t>
            </a:r>
            <a:endParaRPr sz="3600" b="0" i="0">
              <a:solidFill>
                <a:srgbClr val="FFFFFF"/>
              </a:solidFill>
              <a:latin typeface="Lato"/>
              <a:ea typeface="Lato"/>
              <a:cs typeface="Lato"/>
              <a:sym typeface="Lato"/>
            </a:endParaRPr>
          </a:p>
        </p:txBody>
      </p:sp>
      <p:pic>
        <p:nvPicPr>
          <p:cNvPr id="922" name="Google Shape;922;p161"/>
          <p:cNvPicPr preferRelativeResize="0"/>
          <p:nvPr/>
        </p:nvPicPr>
        <p:blipFill>
          <a:blip r:embed="rId3">
            <a:alphaModFix/>
          </a:blip>
          <a:stretch>
            <a:fillRect/>
          </a:stretch>
        </p:blipFill>
        <p:spPr>
          <a:xfrm>
            <a:off x="84500" y="4816884"/>
            <a:ext cx="1078139" cy="305000"/>
          </a:xfrm>
          <a:prstGeom prst="rect">
            <a:avLst/>
          </a:prstGeom>
          <a:noFill/>
          <a:ln>
            <a:noFill/>
          </a:ln>
        </p:spPr>
      </p:pic>
      <p:pic>
        <p:nvPicPr>
          <p:cNvPr id="923" name="Google Shape;923;p161"/>
          <p:cNvPicPr preferRelativeResize="0"/>
          <p:nvPr/>
        </p:nvPicPr>
        <p:blipFill rotWithShape="1">
          <a:blip r:embed="rId4">
            <a:alphaModFix/>
          </a:blip>
          <a:srcRect/>
          <a:stretch/>
        </p:blipFill>
        <p:spPr>
          <a:xfrm>
            <a:off x="7177125" y="4794700"/>
            <a:ext cx="1859801" cy="232475"/>
          </a:xfrm>
          <a:prstGeom prst="rect">
            <a:avLst/>
          </a:prstGeom>
          <a:noFill/>
          <a:ln>
            <a:noFill/>
          </a:ln>
        </p:spPr>
      </p:pic>
      <p:pic>
        <p:nvPicPr>
          <p:cNvPr id="924" name="Google Shape;924;p161"/>
          <p:cNvPicPr preferRelativeResize="0"/>
          <p:nvPr/>
        </p:nvPicPr>
        <p:blipFill rotWithShape="1">
          <a:blip r:embed="rId5">
            <a:alphaModFix/>
          </a:blip>
          <a:srcRect l="1550" r="1559"/>
          <a:stretch/>
        </p:blipFill>
        <p:spPr>
          <a:xfrm>
            <a:off x="1188300" y="952625"/>
            <a:ext cx="6767400" cy="3783600"/>
          </a:xfrm>
          <a:prstGeom prst="rect">
            <a:avLst/>
          </a:prstGeom>
          <a:noFill/>
          <a:ln w="9525" cap="flat" cmpd="sng">
            <a:solidFill>
              <a:srgbClr val="ACA196"/>
            </a:solidFill>
            <a:prstDash val="solid"/>
            <a:round/>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SGA Colors 1">
      <a:dk1>
        <a:srgbClr val="333333"/>
      </a:dk1>
      <a:lt1>
        <a:srgbClr val="FFFFFF"/>
      </a:lt1>
      <a:dk2>
        <a:srgbClr val="333333"/>
      </a:dk2>
      <a:lt2>
        <a:srgbClr val="808080"/>
      </a:lt2>
      <a:accent1>
        <a:srgbClr val="0082C8"/>
      </a:accent1>
      <a:accent2>
        <a:srgbClr val="ACA196"/>
      </a:accent2>
      <a:accent3>
        <a:srgbClr val="C3CF21"/>
      </a:accent3>
      <a:accent4>
        <a:srgbClr val="000000"/>
      </a:accent4>
      <a:accent5>
        <a:srgbClr val="CAE2FF"/>
      </a:accent5>
      <a:accent6>
        <a:srgbClr val="B9B9E7"/>
      </a:accent6>
      <a:hlink>
        <a:srgbClr val="0082C8"/>
      </a:hlink>
      <a:folHlink>
        <a:srgbClr val="AF6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WalkUP Palette">
      <a:dk1>
        <a:srgbClr val="000000"/>
      </a:dk1>
      <a:lt1>
        <a:srgbClr val="FFFFFF"/>
      </a:lt1>
      <a:dk2>
        <a:srgbClr val="009944"/>
      </a:dk2>
      <a:lt2>
        <a:srgbClr val="C8D997"/>
      </a:lt2>
      <a:accent1>
        <a:srgbClr val="63A70A"/>
      </a:accent1>
      <a:accent2>
        <a:srgbClr val="0080BB"/>
      </a:accent2>
      <a:accent3>
        <a:srgbClr val="FFB819"/>
      </a:accent3>
      <a:accent4>
        <a:srgbClr val="D87900"/>
      </a:accent4>
      <a:accent5>
        <a:srgbClr val="B7DC78"/>
      </a:accent5>
      <a:accent6>
        <a:srgbClr val="B2996E"/>
      </a:accent6>
      <a:hlink>
        <a:srgbClr val="906D4F"/>
      </a:hlink>
      <a:folHlink>
        <a:srgbClr val="7C87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1699</Words>
  <Application>Microsoft Macintosh PowerPoint</Application>
  <PresentationFormat>On-screen Show (16:9)</PresentationFormat>
  <Paragraphs>276</Paragraphs>
  <Slides>47</Slides>
  <Notes>47</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47</vt:i4>
      </vt:variant>
    </vt:vector>
  </HeadingPairs>
  <TitlesOfParts>
    <vt:vector size="65" baseType="lpstr">
      <vt:lpstr>Merriweather Sans</vt:lpstr>
      <vt:lpstr>Lato</vt:lpstr>
      <vt:lpstr>Montserrat</vt:lpstr>
      <vt:lpstr>Helvetica Neue</vt:lpstr>
      <vt:lpstr>Helvetica Neue Light</vt:lpstr>
      <vt:lpstr>Questrial</vt:lpstr>
      <vt:lpstr>Simple Dark</vt:lpstr>
      <vt:lpstr>Simple Dark</vt:lpstr>
      <vt:lpstr>Blank Presentation</vt:lpstr>
      <vt:lpstr>Simple Light</vt:lpstr>
      <vt:lpstr>1_Simple Light</vt:lpstr>
      <vt:lpstr>4_Office Theme</vt:lpstr>
      <vt:lpstr>20_Office Theme</vt:lpstr>
      <vt:lpstr>Office Theme</vt:lpstr>
      <vt:lpstr>Simple Light</vt:lpstr>
      <vt:lpstr>5_Office Theme</vt:lpstr>
      <vt:lpstr>Office Theme</vt:lpstr>
      <vt:lpstr>Simple Light</vt:lpstr>
      <vt:lpstr>PowerPoint Presentation</vt:lpstr>
      <vt:lpstr>PowerPoint Presentation</vt:lpstr>
      <vt:lpstr>LOCUS: Responsible Real Estate Developers and Investors</vt:lpstr>
      <vt:lpstr> Audience Quiz: Have you seen this in your community?   </vt:lpstr>
      <vt:lpstr>Have you seen this?</vt:lpstr>
      <vt:lpstr>Have you seen this?</vt:lpstr>
      <vt:lpstr>PowerPoint Presentation</vt:lpstr>
      <vt:lpstr>`</vt:lpstr>
      <vt:lpstr>PowerPoint Presentation</vt:lpstr>
      <vt:lpstr>PowerPoint Presentation</vt:lpstr>
      <vt:lpstr>Compact, mixed-use development with multi-modal access to jobs, neighborhood-serving stores, and other amenities that also serve the needs of low- and moderate-income people</vt:lpstr>
      <vt:lpstr>What’s so great about equitable TOD?</vt:lpstr>
      <vt:lpstr>Communities are now in a ferocious competition  over  place  (and private capital) (whether they know it or not)</vt:lpstr>
      <vt:lpstr>Five Tests of Community*</vt:lpstr>
      <vt:lpstr>PowerPoint Presentation</vt:lpstr>
      <vt:lpstr>PowerPoint Presentation</vt:lpstr>
      <vt:lpstr>The Old Dichotomy</vt:lpstr>
      <vt:lpstr>It’s Time for New Lenses</vt:lpstr>
      <vt:lpstr>WalkUPs:  A form of development with higher density, multiple real estate product types in close proximity or within the same property, and multiple modes of transportation to move people and goods to the place.  Within the WalkUP, nearly everything is within walking distance. </vt:lpstr>
      <vt:lpstr>PowerPoint Presentation</vt:lpstr>
      <vt:lpstr>Why companies are moving to walkable places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Washington’s support for transit is steady despite Administration’s resistance; make the most of key federal financing programs while they remain </vt:lpstr>
      <vt:lpstr>Eligible RRIF TOD Projects (up to 75% of project costs) and Applicants </vt:lpstr>
      <vt:lpstr>Eligible TIFIA TOD Projects (up to 33% of project costs) and Applicants </vt:lpstr>
      <vt:lpstr>PowerPoint Presentation</vt:lpstr>
      <vt:lpstr>How does the Opportunity Zones tax incentive work?</vt:lpstr>
      <vt:lpstr>Create attainable, workforce housing   </vt:lpstr>
      <vt:lpstr>PowerPoint Presentation</vt:lpstr>
      <vt:lpstr>PowerPoint Presentation</vt:lpstr>
      <vt:lpstr>Which MA OZs can become WalkUPs?</vt:lpstr>
      <vt:lpstr>PowerPoint Presentation</vt:lpstr>
      <vt:lpstr>PowerPoint Presentation</vt:lpstr>
      <vt:lpstr>PowerPoint Presentation</vt:lpstr>
      <vt:lpstr>PowerPoint Presentation</vt:lpstr>
      <vt:lpstr>Best OZ Advice: Understand the “Gap”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Christopher Coes</cp:lastModifiedBy>
  <cp:revision>1</cp:revision>
  <dcterms:modified xsi:type="dcterms:W3CDTF">2019-11-20T12:13:33Z</dcterms:modified>
</cp:coreProperties>
</file>