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7"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y="6858000" cx="9144000"/>
  <p:notesSz cx="6858000" cy="9144000"/>
  <p:embeddedFontLst>
    <p:embeddedFont>
      <p:font typeface="Quattrocento"/>
      <p:regular r:id="rId21"/>
      <p:bold r:id="rId22"/>
    </p:embeddedFont>
    <p:embeddedFont>
      <p:font typeface="Roboto"/>
      <p:regular r:id="rId23"/>
      <p:bold r:id="rId24"/>
      <p:italic r:id="rId25"/>
      <p:boldItalic r:id="rId26"/>
    </p:embeddedFont>
    <p:embeddedFont>
      <p:font typeface="Lato"/>
      <p:regular r:id="rId27"/>
      <p:bold r:id="rId28"/>
      <p:italic r:id="rId29"/>
      <p:boldItalic r:id="rId3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font" Target="fonts/Quattrocento-bold.fntdata"/><Relationship Id="rId21" Type="http://schemas.openxmlformats.org/officeDocument/2006/relationships/font" Target="fonts/Quattrocento-regular.fntdata"/><Relationship Id="rId24" Type="http://schemas.openxmlformats.org/officeDocument/2006/relationships/font" Target="fonts/Roboto-bold.fntdata"/><Relationship Id="rId23" Type="http://schemas.openxmlformats.org/officeDocument/2006/relationships/font" Target="fonts/Roboto-regular.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Roboto-boldItalic.fntdata"/><Relationship Id="rId25" Type="http://schemas.openxmlformats.org/officeDocument/2006/relationships/font" Target="fonts/Roboto-italic.fntdata"/><Relationship Id="rId28" Type="http://schemas.openxmlformats.org/officeDocument/2006/relationships/font" Target="fonts/Lato-bold.fntdata"/><Relationship Id="rId27" Type="http://schemas.openxmlformats.org/officeDocument/2006/relationships/font" Target="fonts/Lato-regular.fntdata"/><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Lato-italic.fntdata"/><Relationship Id="rId7" Type="http://schemas.openxmlformats.org/officeDocument/2006/relationships/slide" Target="slides/slide2.xml"/><Relationship Id="rId8" Type="http://schemas.openxmlformats.org/officeDocument/2006/relationships/slide" Target="slides/slide3.xml"/><Relationship Id="rId30" Type="http://schemas.openxmlformats.org/officeDocument/2006/relationships/font" Target="fonts/Lato-boldItalic.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9773c0a308_0_116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78" name="Google Shape;78;g9773c0a308_0_116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9" name="Google Shape;79;g9773c0a308_0_1166: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g9773c0a308_0_2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g9773c0a308_0_23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g9773c0a308_0_7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2" name="Google Shape;192;g9773c0a308_0_71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3" name="Google Shape;193;g9773c0a308_0_711: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g9ca6fca308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00" name="Google Shape;200;g9ca6fca30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g9773c0a308_0_94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08" name="Google Shape;208;g9773c0a308_0_94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rPr lang="en-US"/>
              <a:t>Which allows her to work in her career path of choice while she is still in school...</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4" name="Google Shape;214;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0" name="Google Shape;220;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9773c0a308_0_4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To get started…..</a:t>
            </a:r>
            <a:endParaRPr/>
          </a:p>
        </p:txBody>
      </p:sp>
      <p:sp>
        <p:nvSpPr>
          <p:cNvPr id="95" name="Google Shape;95;g9773c0a308_0_49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9773c0a308_0_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1" name="Google Shape;101;g9773c0a308_0_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0" i="0" lang="en-US"/>
              <a:t>Talking Points: </a:t>
            </a:r>
            <a:r>
              <a:rPr b="0" i="0" lang="en-US" sz="1200">
                <a:solidFill>
                  <a:schemeClr val="dk1"/>
                </a:solidFill>
                <a:latin typeface="Calibri"/>
                <a:ea typeface="Calibri"/>
                <a:cs typeface="Calibri"/>
                <a:sym typeface="Calibri"/>
              </a:rPr>
              <a:t>ACCESS!  </a:t>
            </a:r>
            <a:endParaRPr b="0" i="0" sz="1200">
              <a:solidFill>
                <a:schemeClr val="dk1"/>
              </a:solidFill>
              <a:latin typeface="Calibri"/>
              <a:ea typeface="Calibri"/>
              <a:cs typeface="Calibri"/>
              <a:sym typeface="Calibri"/>
            </a:endParaRPr>
          </a:p>
          <a:p>
            <a:pPr indent="0" lvl="0" marL="0" rtl="0" algn="l">
              <a:spcBef>
                <a:spcPts val="0"/>
              </a:spcBef>
              <a:spcAft>
                <a:spcPts val="0"/>
              </a:spcAft>
              <a:buNone/>
            </a:pPr>
            <a:r>
              <a:rPr lang="en-US" sz="1200">
                <a:solidFill>
                  <a:schemeClr val="dk1"/>
                </a:solidFill>
                <a:latin typeface="Calibri"/>
                <a:ea typeface="Calibri"/>
                <a:cs typeface="Calibri"/>
                <a:sym typeface="Calibri"/>
              </a:rPr>
              <a:t>Talk about: Context of Chelsea 87% Latinx, Gateway City</a:t>
            </a:r>
            <a:endParaRPr sz="1200">
              <a:solidFill>
                <a:schemeClr val="dk1"/>
              </a:solidFill>
              <a:latin typeface="Calibri"/>
              <a:ea typeface="Calibri"/>
              <a:cs typeface="Calibri"/>
              <a:sym typeface="Calibri"/>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02" name="Google Shape;102;g9773c0a308_0_2: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a024b39258_0_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2" name="Google Shape;112;ga024b39258_0_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1" marL="0" marR="0" rtl="0" algn="l">
              <a:lnSpc>
                <a:spcPct val="100000"/>
              </a:lnSpc>
              <a:spcBef>
                <a:spcPts val="0"/>
              </a:spcBef>
              <a:spcAft>
                <a:spcPts val="0"/>
              </a:spcAft>
              <a:buClr>
                <a:schemeClr val="dk1"/>
              </a:buClr>
              <a:buSzPts val="1200"/>
              <a:buFont typeface="Calibri"/>
              <a:buNone/>
            </a:pPr>
            <a:r>
              <a:rPr b="0" i="0" lang="en-US"/>
              <a:t>Talking Points:</a:t>
            </a:r>
            <a:endParaRPr/>
          </a:p>
          <a:p>
            <a:pPr indent="0" lvl="1" marL="0" marR="0" rtl="0" algn="l">
              <a:lnSpc>
                <a:spcPct val="100000"/>
              </a:lnSpc>
              <a:spcBef>
                <a:spcPts val="0"/>
              </a:spcBef>
              <a:spcAft>
                <a:spcPts val="0"/>
              </a:spcAft>
              <a:buClr>
                <a:schemeClr val="dk1"/>
              </a:buClr>
              <a:buSzPts val="1200"/>
              <a:buFont typeface="Calibri"/>
              <a:buNone/>
            </a:pPr>
            <a:r>
              <a:t/>
            </a:r>
            <a:endParaRPr b="0" i="0"/>
          </a:p>
        </p:txBody>
      </p:sp>
      <p:sp>
        <p:nvSpPr>
          <p:cNvPr id="113" name="Google Shape;113;ga024b39258_0_0: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a024b39258_0_22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0" name="Google Shape;120;ga024b39258_0_22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1" name="Google Shape;121;ga024b39258_0_221: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a024b39258_0_44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8" name="Google Shape;128;ga024b39258_0_44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Transition…the Early College program is also intertwined with other key programs in our school. </a:t>
            </a:r>
            <a:endParaRPr/>
          </a:p>
        </p:txBody>
      </p:sp>
      <p:sp>
        <p:nvSpPr>
          <p:cNvPr id="129" name="Google Shape;129;ga024b39258_0_442: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a024b39258_0_66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6" name="Google Shape;136;ga024b39258_0_66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US" sz="1200">
                <a:solidFill>
                  <a:schemeClr val="dk1"/>
                </a:solidFill>
                <a:latin typeface="Calibri"/>
                <a:ea typeface="Calibri"/>
                <a:cs typeface="Calibri"/>
                <a:sym typeface="Calibri"/>
              </a:rPr>
              <a:t>The big long term goal is for…</a:t>
            </a:r>
            <a:endParaRPr/>
          </a:p>
          <a:p>
            <a:pPr indent="0" lvl="0" marL="0" marR="0" rtl="0" algn="l">
              <a:lnSpc>
                <a:spcPct val="100000"/>
              </a:lnSpc>
              <a:spcBef>
                <a:spcPts val="0"/>
              </a:spcBef>
              <a:spcAft>
                <a:spcPts val="0"/>
              </a:spcAft>
              <a:buClr>
                <a:schemeClr val="dk1"/>
              </a:buClr>
              <a:buSzPts val="1200"/>
              <a:buFont typeface="Calibri"/>
              <a:buNone/>
            </a:pPr>
            <a:r>
              <a:rPr lang="en-US" sz="1200">
                <a:solidFill>
                  <a:schemeClr val="dk1"/>
                </a:solidFill>
                <a:latin typeface="Calibri"/>
                <a:ea typeface="Calibri"/>
                <a:cs typeface="Calibri"/>
                <a:sym typeface="Calibri"/>
              </a:rPr>
              <a:t>This kind of specific long-term goal setting and planning allows students to become employable, financial stable, and to continue their education to deepen their skills (rather than move from one industry to another). </a:t>
            </a:r>
            <a:endParaRPr/>
          </a:p>
          <a:p>
            <a:pPr indent="0" lvl="0" marL="0" rtl="0" algn="l">
              <a:spcBef>
                <a:spcPts val="0"/>
              </a:spcBef>
              <a:spcAft>
                <a:spcPts val="0"/>
              </a:spcAft>
              <a:buNone/>
            </a:pPr>
            <a:r>
              <a:t/>
            </a:r>
            <a:endParaRPr/>
          </a:p>
        </p:txBody>
      </p:sp>
      <p:sp>
        <p:nvSpPr>
          <p:cNvPr id="137" name="Google Shape;137;ga024b39258_0_663: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a024b39258_0_88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7" name="Google Shape;147;ga024b39258_0_887: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CHS is creating a seamless transition for students from high school to college/community college and to the workforce.  We want to create an integrated experience from the beginning. </a:t>
            </a:r>
            <a:endParaRPr/>
          </a:p>
        </p:txBody>
      </p:sp>
      <p:sp>
        <p:nvSpPr>
          <p:cNvPr id="148" name="Google Shape;148;ga024b39258_0_887: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Slide 1">
  <p:cSld name="Title Slide/Slide 1">
    <p:spTree>
      <p:nvGrpSpPr>
        <p:cNvPr id="13" name="Shape 13"/>
        <p:cNvGrpSpPr/>
        <p:nvPr/>
      </p:nvGrpSpPr>
      <p:grpSpPr>
        <a:xfrm>
          <a:off x="0" y="0"/>
          <a:ext cx="0" cy="0"/>
          <a:chOff x="0" y="0"/>
          <a:chExt cx="0" cy="0"/>
        </a:xfrm>
      </p:grpSpPr>
      <p:sp>
        <p:nvSpPr>
          <p:cNvPr id="14" name="Google Shape;14;p2"/>
          <p:cNvSpPr/>
          <p:nvPr>
            <p:ph idx="2" type="pic"/>
          </p:nvPr>
        </p:nvSpPr>
        <p:spPr>
          <a:xfrm>
            <a:off x="1371600" y="1752600"/>
            <a:ext cx="6400800" cy="2819400"/>
          </a:xfrm>
          <a:prstGeom prst="rect">
            <a:avLst/>
          </a:prstGeom>
          <a:noFill/>
          <a:ln>
            <a:noFill/>
          </a:ln>
        </p:spPr>
        <p:txBody>
          <a:bodyPr anchorCtr="0" anchor="t" bIns="45700" lIns="91425" spcFirstLastPara="1" rIns="91425" wrap="square" tIns="45700">
            <a:noAutofit/>
          </a:bodyPr>
          <a:lstStyle>
            <a:lvl1pPr lvl="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1pPr>
            <a:lvl2pPr lvl="1"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2pPr>
            <a:lvl3pPr lvl="2"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lvl="3"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lvl="4"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lvl="5"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5" name="Google Shape;15;p2"/>
          <p:cNvSpPr txBox="1"/>
          <p:nvPr>
            <p:ph type="title"/>
          </p:nvPr>
        </p:nvSpPr>
        <p:spPr>
          <a:xfrm>
            <a:off x="685800" y="685800"/>
            <a:ext cx="6121401" cy="620891"/>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Clr>
                <a:schemeClr val="dk1"/>
              </a:buClr>
              <a:buSzPts val="3000"/>
              <a:buFont typeface="Calibri"/>
              <a:buNone/>
              <a:defRPr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6" name="Google Shape;16;p2"/>
          <p:cNvSpPr txBox="1"/>
          <p:nvPr>
            <p:ph idx="1" type="body"/>
          </p:nvPr>
        </p:nvSpPr>
        <p:spPr>
          <a:xfrm>
            <a:off x="457200" y="4724400"/>
            <a:ext cx="8229600" cy="1371600"/>
          </a:xfrm>
          <a:prstGeom prst="rect">
            <a:avLst/>
          </a:prstGeom>
          <a:noFill/>
          <a:ln>
            <a:noFill/>
          </a:ln>
        </p:spPr>
        <p:txBody>
          <a:bodyPr anchorCtr="0" anchor="t" bIns="45700" lIns="91425" spcFirstLastPara="1" rIns="91425" wrap="square" tIns="45700">
            <a:noAutofit/>
          </a:bodyPr>
          <a:lstStyle>
            <a:lvl1pPr indent="-228600" lvl="0" marL="457200" algn="ctr">
              <a:spcBef>
                <a:spcPts val="400"/>
              </a:spcBef>
              <a:spcAft>
                <a:spcPts val="0"/>
              </a:spcAft>
              <a:buClr>
                <a:schemeClr val="dk1"/>
              </a:buClr>
              <a:buSzPts val="2000"/>
              <a:buNone/>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7" name="Google Shape;17;p2"/>
          <p:cNvSpPr/>
          <p:nvPr/>
        </p:nvSpPr>
        <p:spPr>
          <a:xfrm>
            <a:off x="-31044" y="876302"/>
            <a:ext cx="564444" cy="342898"/>
          </a:xfrm>
          <a:prstGeom prst="rect">
            <a:avLst/>
          </a:prstGeom>
          <a:solidFill>
            <a:srgbClr val="2C7590"/>
          </a:solidFill>
          <a:ln cap="flat" cmpd="sng" w="25400">
            <a:solidFill>
              <a:srgbClr val="2C759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8" name="Shape 18"/>
        <p:cNvGrpSpPr/>
        <p:nvPr/>
      </p:nvGrpSpPr>
      <p:grpSpPr>
        <a:xfrm>
          <a:off x="0" y="0"/>
          <a:ext cx="0" cy="0"/>
          <a:chOff x="0" y="0"/>
          <a:chExt cx="0" cy="0"/>
        </a:xfrm>
      </p:grpSpPr>
      <p:sp>
        <p:nvSpPr>
          <p:cNvPr id="19" name="Google Shape;19;p3"/>
          <p:cNvSpPr txBox="1"/>
          <p:nvPr>
            <p:ph type="title"/>
          </p:nvPr>
        </p:nvSpPr>
        <p:spPr>
          <a:xfrm>
            <a:off x="685800" y="816404"/>
            <a:ext cx="6121401" cy="457196"/>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Clr>
                <a:schemeClr val="dk1"/>
              </a:buClr>
              <a:buSzPts val="3000"/>
              <a:buFont typeface="Calibri"/>
              <a:buNone/>
              <a:defRPr b="1" sz="3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0" name="Google Shape;20;p3"/>
          <p:cNvSpPr txBox="1"/>
          <p:nvPr>
            <p:ph idx="1" type="body"/>
          </p:nvPr>
        </p:nvSpPr>
        <p:spPr>
          <a:xfrm>
            <a:off x="457200" y="1736185"/>
            <a:ext cx="8229600" cy="4076813"/>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1" name="Google Shape;21;p3"/>
          <p:cNvSpPr/>
          <p:nvPr/>
        </p:nvSpPr>
        <p:spPr>
          <a:xfrm>
            <a:off x="-31044" y="876302"/>
            <a:ext cx="564444" cy="342898"/>
          </a:xfrm>
          <a:prstGeom prst="rect">
            <a:avLst/>
          </a:prstGeom>
          <a:solidFill>
            <a:srgbClr val="2C7590"/>
          </a:solidFill>
          <a:ln cap="flat" cmpd="sng" w="25400">
            <a:solidFill>
              <a:srgbClr val="2C759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2" name="Shape 22"/>
        <p:cNvGrpSpPr/>
        <p:nvPr/>
      </p:nvGrpSpPr>
      <p:grpSpPr>
        <a:xfrm>
          <a:off x="0" y="0"/>
          <a:ext cx="0" cy="0"/>
          <a:chOff x="0" y="0"/>
          <a:chExt cx="0" cy="0"/>
        </a:xfrm>
      </p:grpSpPr>
      <p:sp>
        <p:nvSpPr>
          <p:cNvPr id="23" name="Google Shape;23;p4"/>
          <p:cNvSpPr txBox="1"/>
          <p:nvPr>
            <p:ph type="title"/>
          </p:nvPr>
        </p:nvSpPr>
        <p:spPr>
          <a:xfrm>
            <a:off x="685800" y="819153"/>
            <a:ext cx="6121401" cy="457196"/>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Clr>
                <a:schemeClr val="dk1"/>
              </a:buClr>
              <a:buSzPts val="3000"/>
              <a:buFont typeface="Calibri"/>
              <a:buNone/>
              <a:defRPr b="1" sz="3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4" name="Google Shape;24;p4"/>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25" name="Google Shape;25;p4"/>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26" name="Google Shape;26;p4"/>
          <p:cNvSpPr/>
          <p:nvPr/>
        </p:nvSpPr>
        <p:spPr>
          <a:xfrm>
            <a:off x="-31044" y="876302"/>
            <a:ext cx="564444" cy="342898"/>
          </a:xfrm>
          <a:prstGeom prst="rect">
            <a:avLst/>
          </a:prstGeom>
          <a:solidFill>
            <a:srgbClr val="2C7590"/>
          </a:solidFill>
          <a:ln cap="flat" cmpd="sng" w="25400">
            <a:solidFill>
              <a:srgbClr val="2C759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27" name="Shape 27"/>
        <p:cNvGrpSpPr/>
        <p:nvPr/>
      </p:nvGrpSpPr>
      <p:grpSpPr>
        <a:xfrm>
          <a:off x="0" y="0"/>
          <a:ext cx="0" cy="0"/>
          <a:chOff x="0" y="0"/>
          <a:chExt cx="0" cy="0"/>
        </a:xfrm>
      </p:grpSpPr>
      <p:sp>
        <p:nvSpPr>
          <p:cNvPr id="28" name="Google Shape;28;p5"/>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algn="ctr">
              <a:spcBef>
                <a:spcPts val="400"/>
              </a:spcBef>
              <a:spcAft>
                <a:spcPts val="0"/>
              </a:spcAft>
              <a:buClr>
                <a:srgbClr val="888888"/>
              </a:buClr>
              <a:buSzPts val="2000"/>
              <a:buNone/>
              <a:defRPr>
                <a:solidFill>
                  <a:srgbClr val="888888"/>
                </a:solidFill>
              </a:defRPr>
            </a:lvl1pPr>
            <a:lvl2pPr lvl="1" algn="ctr">
              <a:spcBef>
                <a:spcPts val="400"/>
              </a:spcBef>
              <a:spcAft>
                <a:spcPts val="0"/>
              </a:spcAft>
              <a:buClr>
                <a:srgbClr val="888888"/>
              </a:buClr>
              <a:buSzPts val="2000"/>
              <a:buNone/>
              <a:defRPr>
                <a:solidFill>
                  <a:srgbClr val="888888"/>
                </a:solidFill>
              </a:defRPr>
            </a:lvl2pPr>
            <a:lvl3pPr lvl="2" algn="ctr">
              <a:spcBef>
                <a:spcPts val="400"/>
              </a:spcBef>
              <a:spcAft>
                <a:spcPts val="0"/>
              </a:spcAft>
              <a:buClr>
                <a:srgbClr val="888888"/>
              </a:buClr>
              <a:buSzPts val="20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29" name="Google Shape;29;p5"/>
          <p:cNvSpPr txBox="1"/>
          <p:nvPr>
            <p:ph type="title"/>
          </p:nvPr>
        </p:nvSpPr>
        <p:spPr>
          <a:xfrm>
            <a:off x="152400" y="762004"/>
            <a:ext cx="6121401" cy="457196"/>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p:cSld name="Comparison">
    <p:spTree>
      <p:nvGrpSpPr>
        <p:cNvPr id="30" name="Shape 30"/>
        <p:cNvGrpSpPr/>
        <p:nvPr/>
      </p:nvGrpSpPr>
      <p:grpSpPr>
        <a:xfrm>
          <a:off x="0" y="0"/>
          <a:ext cx="0" cy="0"/>
          <a:chOff x="0" y="0"/>
          <a:chExt cx="0" cy="0"/>
        </a:xfrm>
      </p:grpSpPr>
      <p:sp>
        <p:nvSpPr>
          <p:cNvPr id="31" name="Google Shape;31;p6"/>
          <p:cNvSpPr/>
          <p:nvPr/>
        </p:nvSpPr>
        <p:spPr>
          <a:xfrm>
            <a:off x="8166847" y="282574"/>
            <a:ext cx="685800" cy="16002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Rockwell"/>
              <a:ea typeface="Rockwell"/>
              <a:cs typeface="Rockwell"/>
              <a:sym typeface="Rockwell"/>
            </a:endParaRPr>
          </a:p>
        </p:txBody>
      </p:sp>
      <p:sp>
        <p:nvSpPr>
          <p:cNvPr id="32" name="Google Shape;32;p6"/>
          <p:cNvSpPr txBox="1"/>
          <p:nvPr/>
        </p:nvSpPr>
        <p:spPr>
          <a:xfrm>
            <a:off x="223185" y="228600"/>
            <a:ext cx="261000" cy="5541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None/>
            </a:pPr>
            <a:r>
              <a:rPr b="1" lang="en-US" sz="3600">
                <a:solidFill>
                  <a:srgbClr val="F73C44"/>
                </a:solidFill>
                <a:latin typeface="Rockwell"/>
                <a:ea typeface="Rockwell"/>
                <a:cs typeface="Rockwell"/>
                <a:sym typeface="Rockwell"/>
              </a:rPr>
              <a:t>+</a:t>
            </a:r>
            <a:endParaRPr/>
          </a:p>
        </p:txBody>
      </p:sp>
      <p:sp>
        <p:nvSpPr>
          <p:cNvPr id="33" name="Google Shape;33;p6"/>
          <p:cNvSpPr txBox="1"/>
          <p:nvPr>
            <p:ph type="title"/>
          </p:nvPr>
        </p:nvSpPr>
        <p:spPr>
          <a:xfrm>
            <a:off x="498474" y="484094"/>
            <a:ext cx="7556400" cy="1116000"/>
          </a:xfrm>
          <a:prstGeom prst="rect">
            <a:avLst/>
          </a:prstGeom>
          <a:noFill/>
          <a:ln>
            <a:noFill/>
          </a:ln>
        </p:spPr>
        <p:txBody>
          <a:bodyPr anchorCtr="0" anchor="t" bIns="45700" lIns="91425" spcFirstLastPara="1" rIns="91425" wrap="square" tIns="45700">
            <a:noAutofit/>
          </a:bodyPr>
          <a:lstStyle>
            <a:lvl1pPr lvl="0" rtl="0" algn="l">
              <a:spcBef>
                <a:spcPts val="0"/>
              </a:spcBef>
              <a:spcAft>
                <a:spcPts val="0"/>
              </a:spcAft>
              <a:buClr>
                <a:schemeClr val="accent1"/>
              </a:buClr>
              <a:buSzPts val="3600"/>
              <a:buFont typeface="Rockwell"/>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34" name="Google Shape;34;p6"/>
          <p:cNvSpPr txBox="1"/>
          <p:nvPr>
            <p:ph idx="1" type="body"/>
          </p:nvPr>
        </p:nvSpPr>
        <p:spPr>
          <a:xfrm>
            <a:off x="497541" y="2447365"/>
            <a:ext cx="3657600" cy="3678900"/>
          </a:xfrm>
          <a:prstGeom prst="rect">
            <a:avLst/>
          </a:prstGeom>
          <a:noFill/>
          <a:ln>
            <a:noFill/>
          </a:ln>
        </p:spPr>
        <p:txBody>
          <a:bodyPr anchorCtr="0" anchor="t" bIns="45700" lIns="91425" spcFirstLastPara="1" rIns="91425" wrap="square" tIns="45700">
            <a:noAutofit/>
          </a:bodyPr>
          <a:lstStyle>
            <a:lvl1pPr indent="-314325" lvl="0" marL="457200" rtl="0" algn="l">
              <a:spcBef>
                <a:spcPts val="2000"/>
              </a:spcBef>
              <a:spcAft>
                <a:spcPts val="0"/>
              </a:spcAft>
              <a:buSzPts val="1350"/>
              <a:buChar char="•"/>
              <a:defRPr sz="1800"/>
            </a:lvl1pPr>
            <a:lvl2pPr indent="-314325" lvl="1" marL="914400" rtl="0" algn="l">
              <a:spcBef>
                <a:spcPts val="600"/>
              </a:spcBef>
              <a:spcAft>
                <a:spcPts val="0"/>
              </a:spcAft>
              <a:buSzPts val="1350"/>
              <a:buChar char="–"/>
              <a:defRPr sz="1800"/>
            </a:lvl2pPr>
            <a:lvl3pPr indent="-314325" lvl="2" marL="1371600" rtl="0" algn="l">
              <a:spcBef>
                <a:spcPts val="600"/>
              </a:spcBef>
              <a:spcAft>
                <a:spcPts val="0"/>
              </a:spcAft>
              <a:buSzPts val="1350"/>
              <a:buChar char="•"/>
              <a:defRPr sz="1800"/>
            </a:lvl3pPr>
            <a:lvl4pPr indent="-314325" lvl="3" marL="1828800" rtl="0" algn="l">
              <a:spcBef>
                <a:spcPts val="600"/>
              </a:spcBef>
              <a:spcAft>
                <a:spcPts val="0"/>
              </a:spcAft>
              <a:buSzPts val="1350"/>
              <a:buChar char="–"/>
              <a:defRPr sz="1800"/>
            </a:lvl4pPr>
            <a:lvl5pPr indent="-314325" lvl="4" marL="2286000" rtl="0" algn="l">
              <a:spcBef>
                <a:spcPts val="600"/>
              </a:spcBef>
              <a:spcAft>
                <a:spcPts val="0"/>
              </a:spcAft>
              <a:buSzPts val="1350"/>
              <a:buChar char="»"/>
              <a:defRPr sz="1800"/>
            </a:lvl5pPr>
            <a:lvl6pPr indent="-330200" lvl="5" marL="2743200" rtl="0" algn="l">
              <a:spcBef>
                <a:spcPts val="320"/>
              </a:spcBef>
              <a:spcAft>
                <a:spcPts val="0"/>
              </a:spcAft>
              <a:buClr>
                <a:schemeClr val="dk1"/>
              </a:buClr>
              <a:buSzPts val="1600"/>
              <a:buChar char="•"/>
              <a:defRPr sz="1600"/>
            </a:lvl6pPr>
            <a:lvl7pPr indent="-330200" lvl="6" marL="3200400" rtl="0" algn="l">
              <a:spcBef>
                <a:spcPts val="320"/>
              </a:spcBef>
              <a:spcAft>
                <a:spcPts val="0"/>
              </a:spcAft>
              <a:buClr>
                <a:schemeClr val="dk1"/>
              </a:buClr>
              <a:buSzPts val="1600"/>
              <a:buChar char="•"/>
              <a:defRPr sz="1600"/>
            </a:lvl7pPr>
            <a:lvl8pPr indent="-330200" lvl="7" marL="3657600" rtl="0" algn="l">
              <a:spcBef>
                <a:spcPts val="320"/>
              </a:spcBef>
              <a:spcAft>
                <a:spcPts val="0"/>
              </a:spcAft>
              <a:buClr>
                <a:schemeClr val="dk1"/>
              </a:buClr>
              <a:buSzPts val="1600"/>
              <a:buChar char="•"/>
              <a:defRPr sz="1600"/>
            </a:lvl8pPr>
            <a:lvl9pPr indent="-330200" lvl="8" marL="4114800" rtl="0" algn="l">
              <a:spcBef>
                <a:spcPts val="320"/>
              </a:spcBef>
              <a:spcAft>
                <a:spcPts val="0"/>
              </a:spcAft>
              <a:buClr>
                <a:schemeClr val="dk1"/>
              </a:buClr>
              <a:buSzPts val="1600"/>
              <a:buChar char="•"/>
              <a:defRPr sz="1600"/>
            </a:lvl9pPr>
          </a:lstStyle>
          <a:p/>
        </p:txBody>
      </p:sp>
      <p:sp>
        <p:nvSpPr>
          <p:cNvPr id="35" name="Google Shape;35;p6"/>
          <p:cNvSpPr txBox="1"/>
          <p:nvPr>
            <p:ph idx="2" type="body"/>
          </p:nvPr>
        </p:nvSpPr>
        <p:spPr>
          <a:xfrm>
            <a:off x="4399878" y="2447365"/>
            <a:ext cx="3657600" cy="3678900"/>
          </a:xfrm>
          <a:prstGeom prst="rect">
            <a:avLst/>
          </a:prstGeom>
          <a:noFill/>
          <a:ln>
            <a:noFill/>
          </a:ln>
        </p:spPr>
        <p:txBody>
          <a:bodyPr anchorCtr="0" anchor="t" bIns="45700" lIns="91425" spcFirstLastPara="1" rIns="91425" wrap="square" tIns="45700">
            <a:noAutofit/>
          </a:bodyPr>
          <a:lstStyle>
            <a:lvl1pPr indent="-314325" lvl="0" marL="457200" rtl="0" algn="l">
              <a:spcBef>
                <a:spcPts val="2000"/>
              </a:spcBef>
              <a:spcAft>
                <a:spcPts val="0"/>
              </a:spcAft>
              <a:buSzPts val="1350"/>
              <a:buChar char="•"/>
              <a:defRPr sz="1800"/>
            </a:lvl1pPr>
            <a:lvl2pPr indent="-314325" lvl="1" marL="914400" rtl="0" algn="l">
              <a:spcBef>
                <a:spcPts val="600"/>
              </a:spcBef>
              <a:spcAft>
                <a:spcPts val="0"/>
              </a:spcAft>
              <a:buSzPts val="1350"/>
              <a:buChar char="–"/>
              <a:defRPr sz="1800"/>
            </a:lvl2pPr>
            <a:lvl3pPr indent="-314325" lvl="2" marL="1371600" rtl="0" algn="l">
              <a:spcBef>
                <a:spcPts val="600"/>
              </a:spcBef>
              <a:spcAft>
                <a:spcPts val="0"/>
              </a:spcAft>
              <a:buSzPts val="1350"/>
              <a:buChar char="•"/>
              <a:defRPr sz="1800"/>
            </a:lvl3pPr>
            <a:lvl4pPr indent="-314325" lvl="3" marL="1828800" rtl="0" algn="l">
              <a:spcBef>
                <a:spcPts val="600"/>
              </a:spcBef>
              <a:spcAft>
                <a:spcPts val="0"/>
              </a:spcAft>
              <a:buSzPts val="1350"/>
              <a:buChar char="–"/>
              <a:defRPr sz="1800"/>
            </a:lvl4pPr>
            <a:lvl5pPr indent="-314325" lvl="4" marL="2286000" rtl="0" algn="l">
              <a:spcBef>
                <a:spcPts val="600"/>
              </a:spcBef>
              <a:spcAft>
                <a:spcPts val="0"/>
              </a:spcAft>
              <a:buSzPts val="1350"/>
              <a:buChar char="»"/>
              <a:defRPr sz="1800"/>
            </a:lvl5pPr>
            <a:lvl6pPr indent="-330200" lvl="5" marL="2743200" rtl="0" algn="l">
              <a:spcBef>
                <a:spcPts val="320"/>
              </a:spcBef>
              <a:spcAft>
                <a:spcPts val="0"/>
              </a:spcAft>
              <a:buClr>
                <a:schemeClr val="dk1"/>
              </a:buClr>
              <a:buSzPts val="1600"/>
              <a:buChar char="•"/>
              <a:defRPr sz="1600"/>
            </a:lvl6pPr>
            <a:lvl7pPr indent="-330200" lvl="6" marL="3200400" rtl="0" algn="l">
              <a:spcBef>
                <a:spcPts val="320"/>
              </a:spcBef>
              <a:spcAft>
                <a:spcPts val="0"/>
              </a:spcAft>
              <a:buClr>
                <a:schemeClr val="dk1"/>
              </a:buClr>
              <a:buSzPts val="1600"/>
              <a:buChar char="•"/>
              <a:defRPr sz="1600"/>
            </a:lvl7pPr>
            <a:lvl8pPr indent="-330200" lvl="7" marL="3657600" rtl="0" algn="l">
              <a:spcBef>
                <a:spcPts val="320"/>
              </a:spcBef>
              <a:spcAft>
                <a:spcPts val="0"/>
              </a:spcAft>
              <a:buClr>
                <a:schemeClr val="dk1"/>
              </a:buClr>
              <a:buSzPts val="1600"/>
              <a:buChar char="•"/>
              <a:defRPr sz="1600"/>
            </a:lvl8pPr>
            <a:lvl9pPr indent="-330200" lvl="8" marL="4114800" rtl="0" algn="l">
              <a:spcBef>
                <a:spcPts val="320"/>
              </a:spcBef>
              <a:spcAft>
                <a:spcPts val="0"/>
              </a:spcAft>
              <a:buClr>
                <a:schemeClr val="dk1"/>
              </a:buClr>
              <a:buSzPts val="1600"/>
              <a:buChar char="•"/>
              <a:defRPr sz="1600"/>
            </a:lvl9pPr>
          </a:lstStyle>
          <a:p/>
        </p:txBody>
      </p:sp>
      <p:sp>
        <p:nvSpPr>
          <p:cNvPr id="36" name="Google Shape;36;p6"/>
          <p:cNvSpPr txBox="1"/>
          <p:nvPr>
            <p:ph idx="10" type="dt"/>
          </p:nvPr>
        </p:nvSpPr>
        <p:spPr>
          <a:xfrm>
            <a:off x="6795247" y="6423585"/>
            <a:ext cx="2133600" cy="3651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37" name="Google Shape;37;p6"/>
          <p:cNvSpPr txBox="1"/>
          <p:nvPr>
            <p:ph idx="11" type="ftr"/>
          </p:nvPr>
        </p:nvSpPr>
        <p:spPr>
          <a:xfrm>
            <a:off x="201706" y="6423585"/>
            <a:ext cx="6123000" cy="3651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38" name="Google Shape;38;p6"/>
          <p:cNvSpPr txBox="1"/>
          <p:nvPr>
            <p:ph idx="12" type="sldNum"/>
          </p:nvPr>
        </p:nvSpPr>
        <p:spPr>
          <a:xfrm>
            <a:off x="8305800" y="242234"/>
            <a:ext cx="554100" cy="3651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39" name="Google Shape;39;p6"/>
          <p:cNvSpPr txBox="1"/>
          <p:nvPr>
            <p:ph idx="3" type="body"/>
          </p:nvPr>
        </p:nvSpPr>
        <p:spPr>
          <a:xfrm>
            <a:off x="497541" y="2070847"/>
            <a:ext cx="3657600" cy="322800"/>
          </a:xfrm>
          <a:prstGeom prst="rect">
            <a:avLst/>
          </a:prstGeom>
          <a:solidFill>
            <a:schemeClr val="accent3"/>
          </a:solidFill>
          <a:ln>
            <a:noFill/>
          </a:ln>
        </p:spPr>
        <p:txBody>
          <a:bodyPr anchorCtr="0" anchor="ctr" bIns="0" lIns="91425" spcFirstLastPara="1" rIns="91425" wrap="square" tIns="0">
            <a:noAutofit/>
          </a:bodyPr>
          <a:lstStyle>
            <a:lvl1pPr indent="-228600" lvl="0" marL="457200" rtl="0" algn="ctr">
              <a:spcBef>
                <a:spcPts val="0"/>
              </a:spcBef>
              <a:spcAft>
                <a:spcPts val="0"/>
              </a:spcAft>
              <a:buSzPts val="1350"/>
              <a:buNone/>
              <a:defRPr b="0" sz="1800">
                <a:solidFill>
                  <a:schemeClr val="lt1"/>
                </a:solidFill>
              </a:defRPr>
            </a:lvl1pPr>
            <a:lvl2pPr indent="-228600" lvl="1" marL="914400" rtl="0" algn="l">
              <a:spcBef>
                <a:spcPts val="600"/>
              </a:spcBef>
              <a:spcAft>
                <a:spcPts val="0"/>
              </a:spcAft>
              <a:buSzPts val="1500"/>
              <a:buNone/>
              <a:defRPr b="1" sz="2000"/>
            </a:lvl2pPr>
            <a:lvl3pPr indent="-228600" lvl="2" marL="1371600" rtl="0" algn="l">
              <a:spcBef>
                <a:spcPts val="600"/>
              </a:spcBef>
              <a:spcAft>
                <a:spcPts val="0"/>
              </a:spcAft>
              <a:buSzPts val="1350"/>
              <a:buNone/>
              <a:defRPr b="1" sz="1800"/>
            </a:lvl3pPr>
            <a:lvl4pPr indent="-228600" lvl="3" marL="1828800" rtl="0" algn="l">
              <a:spcBef>
                <a:spcPts val="600"/>
              </a:spcBef>
              <a:spcAft>
                <a:spcPts val="0"/>
              </a:spcAft>
              <a:buSzPts val="1200"/>
              <a:buNone/>
              <a:defRPr b="1" sz="1600"/>
            </a:lvl4pPr>
            <a:lvl5pPr indent="-228600" lvl="4" marL="2286000" rtl="0" algn="l">
              <a:spcBef>
                <a:spcPts val="600"/>
              </a:spcBef>
              <a:spcAft>
                <a:spcPts val="0"/>
              </a:spcAft>
              <a:buSzPts val="1200"/>
              <a:buNone/>
              <a:defRPr b="1" sz="1600"/>
            </a:lvl5pPr>
            <a:lvl6pPr indent="-228600" lvl="5" marL="2743200" rtl="0" algn="l">
              <a:spcBef>
                <a:spcPts val="320"/>
              </a:spcBef>
              <a:spcAft>
                <a:spcPts val="0"/>
              </a:spcAft>
              <a:buClr>
                <a:schemeClr val="dk1"/>
              </a:buClr>
              <a:buSzPts val="1600"/>
              <a:buNone/>
              <a:defRPr b="1" sz="1600"/>
            </a:lvl6pPr>
            <a:lvl7pPr indent="-228600" lvl="6" marL="3200400" rtl="0" algn="l">
              <a:spcBef>
                <a:spcPts val="320"/>
              </a:spcBef>
              <a:spcAft>
                <a:spcPts val="0"/>
              </a:spcAft>
              <a:buClr>
                <a:schemeClr val="dk1"/>
              </a:buClr>
              <a:buSzPts val="1600"/>
              <a:buNone/>
              <a:defRPr b="1" sz="1600"/>
            </a:lvl7pPr>
            <a:lvl8pPr indent="-228600" lvl="7" marL="3657600" rtl="0" algn="l">
              <a:spcBef>
                <a:spcPts val="320"/>
              </a:spcBef>
              <a:spcAft>
                <a:spcPts val="0"/>
              </a:spcAft>
              <a:buClr>
                <a:schemeClr val="dk1"/>
              </a:buClr>
              <a:buSzPts val="1600"/>
              <a:buNone/>
              <a:defRPr b="1" sz="1600"/>
            </a:lvl8pPr>
            <a:lvl9pPr indent="-228600" lvl="8" marL="4114800" rtl="0" algn="l">
              <a:spcBef>
                <a:spcPts val="320"/>
              </a:spcBef>
              <a:spcAft>
                <a:spcPts val="0"/>
              </a:spcAft>
              <a:buClr>
                <a:schemeClr val="dk1"/>
              </a:buClr>
              <a:buSzPts val="1600"/>
              <a:buNone/>
              <a:defRPr b="1" sz="1600"/>
            </a:lvl9pPr>
          </a:lstStyle>
          <a:p/>
        </p:txBody>
      </p:sp>
      <p:sp>
        <p:nvSpPr>
          <p:cNvPr id="40" name="Google Shape;40;p6"/>
          <p:cNvSpPr txBox="1"/>
          <p:nvPr>
            <p:ph idx="4" type="body"/>
          </p:nvPr>
        </p:nvSpPr>
        <p:spPr>
          <a:xfrm>
            <a:off x="4399878" y="2070847"/>
            <a:ext cx="3657600" cy="322800"/>
          </a:xfrm>
          <a:prstGeom prst="rect">
            <a:avLst/>
          </a:prstGeom>
          <a:solidFill>
            <a:srgbClr val="F3A074"/>
          </a:solidFill>
          <a:ln>
            <a:noFill/>
          </a:ln>
        </p:spPr>
        <p:txBody>
          <a:bodyPr anchorCtr="0" anchor="ctr" bIns="0" lIns="91425" spcFirstLastPara="1" rIns="91425" wrap="square" tIns="0">
            <a:noAutofit/>
          </a:bodyPr>
          <a:lstStyle>
            <a:lvl1pPr indent="-228600" lvl="0" marL="457200" rtl="0" algn="ctr">
              <a:spcBef>
                <a:spcPts val="0"/>
              </a:spcBef>
              <a:spcAft>
                <a:spcPts val="0"/>
              </a:spcAft>
              <a:buSzPts val="1350"/>
              <a:buNone/>
              <a:defRPr b="0" sz="1800">
                <a:solidFill>
                  <a:schemeClr val="lt1"/>
                </a:solidFill>
              </a:defRPr>
            </a:lvl1pPr>
            <a:lvl2pPr indent="-228600" lvl="1" marL="914400" rtl="0" algn="l">
              <a:spcBef>
                <a:spcPts val="600"/>
              </a:spcBef>
              <a:spcAft>
                <a:spcPts val="0"/>
              </a:spcAft>
              <a:buSzPts val="1500"/>
              <a:buNone/>
              <a:defRPr b="1" sz="2000"/>
            </a:lvl2pPr>
            <a:lvl3pPr indent="-228600" lvl="2" marL="1371600" rtl="0" algn="l">
              <a:spcBef>
                <a:spcPts val="600"/>
              </a:spcBef>
              <a:spcAft>
                <a:spcPts val="0"/>
              </a:spcAft>
              <a:buSzPts val="1350"/>
              <a:buNone/>
              <a:defRPr b="1" sz="1800"/>
            </a:lvl3pPr>
            <a:lvl4pPr indent="-228600" lvl="3" marL="1828800" rtl="0" algn="l">
              <a:spcBef>
                <a:spcPts val="600"/>
              </a:spcBef>
              <a:spcAft>
                <a:spcPts val="0"/>
              </a:spcAft>
              <a:buSzPts val="1200"/>
              <a:buNone/>
              <a:defRPr b="1" sz="1600"/>
            </a:lvl4pPr>
            <a:lvl5pPr indent="-228600" lvl="4" marL="2286000" rtl="0" algn="l">
              <a:spcBef>
                <a:spcPts val="600"/>
              </a:spcBef>
              <a:spcAft>
                <a:spcPts val="0"/>
              </a:spcAft>
              <a:buSzPts val="1200"/>
              <a:buNone/>
              <a:defRPr b="1" sz="1600"/>
            </a:lvl5pPr>
            <a:lvl6pPr indent="-228600" lvl="5" marL="2743200" rtl="0" algn="l">
              <a:spcBef>
                <a:spcPts val="320"/>
              </a:spcBef>
              <a:spcAft>
                <a:spcPts val="0"/>
              </a:spcAft>
              <a:buClr>
                <a:schemeClr val="dk1"/>
              </a:buClr>
              <a:buSzPts val="1600"/>
              <a:buNone/>
              <a:defRPr b="1" sz="1600"/>
            </a:lvl6pPr>
            <a:lvl7pPr indent="-228600" lvl="6" marL="3200400" rtl="0" algn="l">
              <a:spcBef>
                <a:spcPts val="320"/>
              </a:spcBef>
              <a:spcAft>
                <a:spcPts val="0"/>
              </a:spcAft>
              <a:buClr>
                <a:schemeClr val="dk1"/>
              </a:buClr>
              <a:buSzPts val="1600"/>
              <a:buNone/>
              <a:defRPr b="1" sz="1600"/>
            </a:lvl7pPr>
            <a:lvl8pPr indent="-228600" lvl="7" marL="3657600" rtl="0" algn="l">
              <a:spcBef>
                <a:spcPts val="320"/>
              </a:spcBef>
              <a:spcAft>
                <a:spcPts val="0"/>
              </a:spcAft>
              <a:buClr>
                <a:schemeClr val="dk1"/>
              </a:buClr>
              <a:buSzPts val="1600"/>
              <a:buNone/>
              <a:defRPr b="1" sz="1600"/>
            </a:lvl8pPr>
            <a:lvl9pPr indent="-228600" lvl="8" marL="4114800" rtl="0" algn="l">
              <a:spcBef>
                <a:spcPts val="320"/>
              </a:spcBef>
              <a:spcAft>
                <a:spcPts val="0"/>
              </a:spcAft>
              <a:buClr>
                <a:schemeClr val="dk1"/>
              </a:buClr>
              <a:buSzPts val="1600"/>
              <a:buNone/>
              <a:defRPr b="1" sz="1600"/>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1">
  <p:cSld name="Title and Content">
    <p:spTree>
      <p:nvGrpSpPr>
        <p:cNvPr id="41" name="Shape 41"/>
        <p:cNvGrpSpPr/>
        <p:nvPr/>
      </p:nvGrpSpPr>
      <p:grpSpPr>
        <a:xfrm>
          <a:off x="0" y="0"/>
          <a:ext cx="0" cy="0"/>
          <a:chOff x="0" y="0"/>
          <a:chExt cx="0" cy="0"/>
        </a:xfrm>
      </p:grpSpPr>
      <p:sp>
        <p:nvSpPr>
          <p:cNvPr id="42" name="Google Shape;42;p7"/>
          <p:cNvSpPr/>
          <p:nvPr/>
        </p:nvSpPr>
        <p:spPr>
          <a:xfrm>
            <a:off x="8210550" y="282574"/>
            <a:ext cx="642000" cy="16002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Rockwell"/>
              <a:ea typeface="Rockwell"/>
              <a:cs typeface="Rockwell"/>
              <a:sym typeface="Rockwell"/>
            </a:endParaRPr>
          </a:p>
        </p:txBody>
      </p:sp>
      <p:sp>
        <p:nvSpPr>
          <p:cNvPr id="43" name="Google Shape;43;p7"/>
          <p:cNvSpPr txBox="1"/>
          <p:nvPr>
            <p:ph type="title"/>
          </p:nvPr>
        </p:nvSpPr>
        <p:spPr>
          <a:xfrm>
            <a:off x="498474" y="484094"/>
            <a:ext cx="7556400" cy="1116000"/>
          </a:xfrm>
          <a:prstGeom prst="rect">
            <a:avLst/>
          </a:prstGeom>
          <a:noFill/>
          <a:ln>
            <a:noFill/>
          </a:ln>
        </p:spPr>
        <p:txBody>
          <a:bodyPr anchorCtr="0" anchor="t" bIns="45700" lIns="91425" spcFirstLastPara="1" rIns="91425" wrap="square" tIns="45700">
            <a:noAutofit/>
          </a:bodyPr>
          <a:lstStyle>
            <a:lvl1pPr lvl="0" rtl="0" algn="l">
              <a:spcBef>
                <a:spcPts val="0"/>
              </a:spcBef>
              <a:spcAft>
                <a:spcPts val="0"/>
              </a:spcAft>
              <a:buClr>
                <a:schemeClr val="accent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44" name="Google Shape;44;p7"/>
          <p:cNvSpPr txBox="1"/>
          <p:nvPr>
            <p:ph idx="1" type="body"/>
          </p:nvPr>
        </p:nvSpPr>
        <p:spPr>
          <a:xfrm>
            <a:off x="498474" y="1981200"/>
            <a:ext cx="7556400" cy="4145100"/>
          </a:xfrm>
          <a:prstGeom prst="rect">
            <a:avLst/>
          </a:prstGeom>
          <a:noFill/>
          <a:ln>
            <a:noFill/>
          </a:ln>
        </p:spPr>
        <p:txBody>
          <a:bodyPr anchorCtr="0" anchor="t" bIns="45700" lIns="91425" spcFirstLastPara="1" rIns="91425" wrap="square" tIns="45700">
            <a:noAutofit/>
          </a:bodyPr>
          <a:lstStyle>
            <a:lvl1pPr indent="-314325" lvl="0" marL="457200" rtl="0" algn="l">
              <a:spcBef>
                <a:spcPts val="2000"/>
              </a:spcBef>
              <a:spcAft>
                <a:spcPts val="0"/>
              </a:spcAft>
              <a:buSzPts val="1350"/>
              <a:buChar char="•"/>
              <a:defRPr/>
            </a:lvl1pPr>
            <a:lvl2pPr indent="-314325" lvl="1" marL="914400" rtl="0" algn="l">
              <a:spcBef>
                <a:spcPts val="600"/>
              </a:spcBef>
              <a:spcAft>
                <a:spcPts val="0"/>
              </a:spcAft>
              <a:buSzPts val="1350"/>
              <a:buChar char="–"/>
              <a:defRPr/>
            </a:lvl2pPr>
            <a:lvl3pPr indent="-314325" lvl="2" marL="1371600" rtl="0" algn="l">
              <a:spcBef>
                <a:spcPts val="600"/>
              </a:spcBef>
              <a:spcAft>
                <a:spcPts val="0"/>
              </a:spcAft>
              <a:buSzPts val="1350"/>
              <a:buChar char="•"/>
              <a:defRPr/>
            </a:lvl3pPr>
            <a:lvl4pPr indent="-314325" lvl="3" marL="1828800" rtl="0" algn="l">
              <a:spcBef>
                <a:spcPts val="600"/>
              </a:spcBef>
              <a:spcAft>
                <a:spcPts val="0"/>
              </a:spcAft>
              <a:buSzPts val="1350"/>
              <a:buChar char="–"/>
              <a:defRPr/>
            </a:lvl4pPr>
            <a:lvl5pPr indent="-314325" lvl="4" marL="2286000" rtl="0" algn="l">
              <a:spcBef>
                <a:spcPts val="600"/>
              </a:spcBef>
              <a:spcAft>
                <a:spcPts val="0"/>
              </a:spcAft>
              <a:buSzPts val="1350"/>
              <a:buChar char="»"/>
              <a:defRPr/>
            </a:lvl5pPr>
            <a:lvl6pPr indent="-342900" lvl="5" marL="2743200" rtl="0" algn="l">
              <a:spcBef>
                <a:spcPts val="360"/>
              </a:spcBef>
              <a:spcAft>
                <a:spcPts val="0"/>
              </a:spcAft>
              <a:buClr>
                <a:schemeClr val="dk1"/>
              </a:buClr>
              <a:buSzPts val="1800"/>
              <a:buChar char="•"/>
              <a:defRPr/>
            </a:lvl6pPr>
            <a:lvl7pPr indent="-342900" lvl="6" marL="3200400" rtl="0" algn="l">
              <a:spcBef>
                <a:spcPts val="360"/>
              </a:spcBef>
              <a:spcAft>
                <a:spcPts val="0"/>
              </a:spcAft>
              <a:buClr>
                <a:schemeClr val="dk1"/>
              </a:buClr>
              <a:buSzPts val="1800"/>
              <a:buChar char="•"/>
              <a:defRPr/>
            </a:lvl7pPr>
            <a:lvl8pPr indent="-342900" lvl="7" marL="3657600" rtl="0" algn="l">
              <a:spcBef>
                <a:spcPts val="360"/>
              </a:spcBef>
              <a:spcAft>
                <a:spcPts val="0"/>
              </a:spcAft>
              <a:buClr>
                <a:schemeClr val="dk1"/>
              </a:buClr>
              <a:buSzPts val="1800"/>
              <a:buChar char="•"/>
              <a:defRPr/>
            </a:lvl8pPr>
            <a:lvl9pPr indent="-342900" lvl="8" marL="4114800" rtl="0" algn="l">
              <a:spcBef>
                <a:spcPts val="360"/>
              </a:spcBef>
              <a:spcAft>
                <a:spcPts val="0"/>
              </a:spcAft>
              <a:buClr>
                <a:schemeClr val="dk1"/>
              </a:buClr>
              <a:buSzPts val="1800"/>
              <a:buChar char="•"/>
              <a:defRPr/>
            </a:lvl9pPr>
          </a:lstStyle>
          <a:p/>
        </p:txBody>
      </p:sp>
      <p:sp>
        <p:nvSpPr>
          <p:cNvPr id="45" name="Google Shape;45;p7"/>
          <p:cNvSpPr txBox="1"/>
          <p:nvPr>
            <p:ph idx="10" type="dt"/>
          </p:nvPr>
        </p:nvSpPr>
        <p:spPr>
          <a:xfrm>
            <a:off x="6795247" y="6423585"/>
            <a:ext cx="2133600" cy="3651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46" name="Google Shape;46;p7"/>
          <p:cNvSpPr txBox="1"/>
          <p:nvPr>
            <p:ph idx="11" type="ftr"/>
          </p:nvPr>
        </p:nvSpPr>
        <p:spPr>
          <a:xfrm>
            <a:off x="201706" y="6423585"/>
            <a:ext cx="6123000" cy="3651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47" name="Google Shape;47;p7"/>
          <p:cNvSpPr txBox="1"/>
          <p:nvPr>
            <p:ph idx="12" type="sldNum"/>
          </p:nvPr>
        </p:nvSpPr>
        <p:spPr>
          <a:xfrm>
            <a:off x="8305800" y="242234"/>
            <a:ext cx="554100" cy="3651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48" name="Google Shape;48;p7"/>
          <p:cNvSpPr txBox="1"/>
          <p:nvPr/>
        </p:nvSpPr>
        <p:spPr>
          <a:xfrm>
            <a:off x="223185" y="228600"/>
            <a:ext cx="261000" cy="5541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None/>
            </a:pPr>
            <a:r>
              <a:rPr b="1" lang="en-US" sz="3600">
                <a:solidFill>
                  <a:srgbClr val="F73C44"/>
                </a:solidFill>
                <a:latin typeface="Rockwell"/>
                <a:ea typeface="Rockwell"/>
                <a:cs typeface="Rockwell"/>
                <a:sym typeface="Rockwell"/>
              </a:rPr>
              <a:t>+</a:t>
            </a:r>
            <a:endParaRPr/>
          </a:p>
        </p:txBody>
      </p:sp>
      <p:sp>
        <p:nvSpPr>
          <p:cNvPr id="49" name="Google Shape;49;p7"/>
          <p:cNvSpPr/>
          <p:nvPr/>
        </p:nvSpPr>
        <p:spPr>
          <a:xfrm>
            <a:off x="8068235" y="282574"/>
            <a:ext cx="91500" cy="1600200"/>
          </a:xfrm>
          <a:prstGeom prst="rect">
            <a:avLst/>
          </a:prstGeom>
          <a:solidFill>
            <a:schemeClr val="accent3"/>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Rockwell"/>
              <a:ea typeface="Rockwell"/>
              <a:cs typeface="Rockwell"/>
              <a:sym typeface="Rockwe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Alt.">
  <p:cSld name="Title and Content, Alt.">
    <p:spTree>
      <p:nvGrpSpPr>
        <p:cNvPr id="50" name="Shape 50"/>
        <p:cNvGrpSpPr/>
        <p:nvPr/>
      </p:nvGrpSpPr>
      <p:grpSpPr>
        <a:xfrm>
          <a:off x="0" y="0"/>
          <a:ext cx="0" cy="0"/>
          <a:chOff x="0" y="0"/>
          <a:chExt cx="0" cy="0"/>
        </a:xfrm>
      </p:grpSpPr>
      <p:sp>
        <p:nvSpPr>
          <p:cNvPr id="51" name="Google Shape;51;p8"/>
          <p:cNvSpPr/>
          <p:nvPr/>
        </p:nvSpPr>
        <p:spPr>
          <a:xfrm>
            <a:off x="8166847" y="282574"/>
            <a:ext cx="685800" cy="16002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Rockwell"/>
              <a:ea typeface="Rockwell"/>
              <a:cs typeface="Rockwell"/>
              <a:sym typeface="Rockwell"/>
            </a:endParaRPr>
          </a:p>
        </p:txBody>
      </p:sp>
      <p:sp>
        <p:nvSpPr>
          <p:cNvPr id="52" name="Google Shape;52;p8"/>
          <p:cNvSpPr txBox="1"/>
          <p:nvPr>
            <p:ph type="title"/>
          </p:nvPr>
        </p:nvSpPr>
        <p:spPr>
          <a:xfrm>
            <a:off x="498474" y="134471"/>
            <a:ext cx="7556400" cy="995100"/>
          </a:xfrm>
          <a:prstGeom prst="rect">
            <a:avLst/>
          </a:prstGeom>
          <a:noFill/>
          <a:ln>
            <a:noFill/>
          </a:ln>
        </p:spPr>
        <p:txBody>
          <a:bodyPr anchorCtr="0" anchor="b" bIns="45700" lIns="91425" spcFirstLastPara="1" rIns="91425" wrap="square" tIns="45700">
            <a:noAutofit/>
          </a:bodyPr>
          <a:lstStyle>
            <a:lvl1pPr lvl="0" rtl="0" algn="l">
              <a:spcBef>
                <a:spcPts val="0"/>
              </a:spcBef>
              <a:spcAft>
                <a:spcPts val="0"/>
              </a:spcAft>
              <a:buClr>
                <a:schemeClr val="accent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53" name="Google Shape;53;p8"/>
          <p:cNvSpPr txBox="1"/>
          <p:nvPr>
            <p:ph idx="1" type="body"/>
          </p:nvPr>
        </p:nvSpPr>
        <p:spPr>
          <a:xfrm>
            <a:off x="498474" y="1981200"/>
            <a:ext cx="7556400" cy="4145100"/>
          </a:xfrm>
          <a:prstGeom prst="rect">
            <a:avLst/>
          </a:prstGeom>
          <a:noFill/>
          <a:ln>
            <a:noFill/>
          </a:ln>
        </p:spPr>
        <p:txBody>
          <a:bodyPr anchorCtr="0" anchor="t" bIns="45700" lIns="91425" spcFirstLastPara="1" rIns="91425" wrap="square" tIns="45700">
            <a:noAutofit/>
          </a:bodyPr>
          <a:lstStyle>
            <a:lvl1pPr indent="-314325" lvl="0" marL="457200" rtl="0" algn="l">
              <a:spcBef>
                <a:spcPts val="2000"/>
              </a:spcBef>
              <a:spcAft>
                <a:spcPts val="0"/>
              </a:spcAft>
              <a:buSzPts val="1350"/>
              <a:buChar char="•"/>
              <a:defRPr/>
            </a:lvl1pPr>
            <a:lvl2pPr indent="-314325" lvl="1" marL="914400" rtl="0" algn="l">
              <a:spcBef>
                <a:spcPts val="600"/>
              </a:spcBef>
              <a:spcAft>
                <a:spcPts val="0"/>
              </a:spcAft>
              <a:buSzPts val="1350"/>
              <a:buChar char="–"/>
              <a:defRPr/>
            </a:lvl2pPr>
            <a:lvl3pPr indent="-314325" lvl="2" marL="1371600" rtl="0" algn="l">
              <a:spcBef>
                <a:spcPts val="600"/>
              </a:spcBef>
              <a:spcAft>
                <a:spcPts val="0"/>
              </a:spcAft>
              <a:buSzPts val="1350"/>
              <a:buChar char="•"/>
              <a:defRPr/>
            </a:lvl3pPr>
            <a:lvl4pPr indent="-314325" lvl="3" marL="1828800" rtl="0" algn="l">
              <a:spcBef>
                <a:spcPts val="600"/>
              </a:spcBef>
              <a:spcAft>
                <a:spcPts val="0"/>
              </a:spcAft>
              <a:buSzPts val="1350"/>
              <a:buChar char="–"/>
              <a:defRPr/>
            </a:lvl4pPr>
            <a:lvl5pPr indent="-314325" lvl="4" marL="2286000" rtl="0" algn="l">
              <a:spcBef>
                <a:spcPts val="600"/>
              </a:spcBef>
              <a:spcAft>
                <a:spcPts val="0"/>
              </a:spcAft>
              <a:buSzPts val="1350"/>
              <a:buChar char="»"/>
              <a:defRPr/>
            </a:lvl5pPr>
            <a:lvl6pPr indent="-342900" lvl="5" marL="2743200" rtl="0" algn="l">
              <a:spcBef>
                <a:spcPts val="360"/>
              </a:spcBef>
              <a:spcAft>
                <a:spcPts val="0"/>
              </a:spcAft>
              <a:buClr>
                <a:schemeClr val="dk1"/>
              </a:buClr>
              <a:buSzPts val="1800"/>
              <a:buChar char="•"/>
              <a:defRPr/>
            </a:lvl6pPr>
            <a:lvl7pPr indent="-342900" lvl="6" marL="3200400" rtl="0" algn="l">
              <a:spcBef>
                <a:spcPts val="360"/>
              </a:spcBef>
              <a:spcAft>
                <a:spcPts val="0"/>
              </a:spcAft>
              <a:buClr>
                <a:schemeClr val="dk1"/>
              </a:buClr>
              <a:buSzPts val="1800"/>
              <a:buChar char="•"/>
              <a:defRPr/>
            </a:lvl7pPr>
            <a:lvl8pPr indent="-342900" lvl="7" marL="3657600" rtl="0" algn="l">
              <a:spcBef>
                <a:spcPts val="360"/>
              </a:spcBef>
              <a:spcAft>
                <a:spcPts val="0"/>
              </a:spcAft>
              <a:buClr>
                <a:schemeClr val="dk1"/>
              </a:buClr>
              <a:buSzPts val="1800"/>
              <a:buChar char="•"/>
              <a:defRPr/>
            </a:lvl8pPr>
            <a:lvl9pPr indent="-342900" lvl="8" marL="4114800" rtl="0" algn="l">
              <a:spcBef>
                <a:spcPts val="360"/>
              </a:spcBef>
              <a:spcAft>
                <a:spcPts val="0"/>
              </a:spcAft>
              <a:buClr>
                <a:schemeClr val="dk1"/>
              </a:buClr>
              <a:buSzPts val="1800"/>
              <a:buChar char="•"/>
              <a:defRPr/>
            </a:lvl9pPr>
          </a:lstStyle>
          <a:p/>
        </p:txBody>
      </p:sp>
      <p:sp>
        <p:nvSpPr>
          <p:cNvPr id="54" name="Google Shape;54;p8"/>
          <p:cNvSpPr txBox="1"/>
          <p:nvPr>
            <p:ph idx="10" type="dt"/>
          </p:nvPr>
        </p:nvSpPr>
        <p:spPr>
          <a:xfrm>
            <a:off x="6795247" y="6423585"/>
            <a:ext cx="2133600" cy="3651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55" name="Google Shape;55;p8"/>
          <p:cNvSpPr txBox="1"/>
          <p:nvPr>
            <p:ph idx="11" type="ftr"/>
          </p:nvPr>
        </p:nvSpPr>
        <p:spPr>
          <a:xfrm>
            <a:off x="201706" y="6423585"/>
            <a:ext cx="6123000" cy="3651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56" name="Google Shape;56;p8"/>
          <p:cNvSpPr txBox="1"/>
          <p:nvPr>
            <p:ph idx="12" type="sldNum"/>
          </p:nvPr>
        </p:nvSpPr>
        <p:spPr>
          <a:xfrm>
            <a:off x="8305800" y="242234"/>
            <a:ext cx="554100" cy="3651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57" name="Google Shape;57;p8"/>
          <p:cNvSpPr txBox="1"/>
          <p:nvPr/>
        </p:nvSpPr>
        <p:spPr>
          <a:xfrm>
            <a:off x="223185" y="228600"/>
            <a:ext cx="261000" cy="5541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None/>
            </a:pPr>
            <a:r>
              <a:rPr b="1" lang="en-US" sz="3600">
                <a:solidFill>
                  <a:srgbClr val="F73C44"/>
                </a:solidFill>
                <a:latin typeface="Rockwell"/>
                <a:ea typeface="Rockwell"/>
                <a:cs typeface="Rockwell"/>
                <a:sym typeface="Rockwell"/>
              </a:rPr>
              <a:t>+</a:t>
            </a:r>
            <a:endParaRPr/>
          </a:p>
        </p:txBody>
      </p:sp>
      <p:sp>
        <p:nvSpPr>
          <p:cNvPr id="58" name="Google Shape;58;p8"/>
          <p:cNvSpPr txBox="1"/>
          <p:nvPr>
            <p:ph idx="2" type="body"/>
          </p:nvPr>
        </p:nvSpPr>
        <p:spPr>
          <a:xfrm>
            <a:off x="498518" y="1129553"/>
            <a:ext cx="7559100" cy="774600"/>
          </a:xfrm>
          <a:prstGeom prst="rect">
            <a:avLst/>
          </a:prstGeom>
          <a:noFill/>
          <a:ln>
            <a:noFill/>
          </a:ln>
        </p:spPr>
        <p:txBody>
          <a:bodyPr anchorCtr="0" anchor="t" bIns="45700" lIns="91425" spcFirstLastPara="1" rIns="91425" wrap="square" tIns="45700">
            <a:noAutofit/>
          </a:bodyPr>
          <a:lstStyle>
            <a:lvl1pPr indent="-228600" lvl="0" marL="457200" rtl="0" algn="l">
              <a:spcBef>
                <a:spcPts val="2000"/>
              </a:spcBef>
              <a:spcAft>
                <a:spcPts val="0"/>
              </a:spcAft>
              <a:buSzPts val="1800"/>
              <a:buNone/>
              <a:defRPr b="0" i="0" sz="2400" u="none" cap="none" strike="noStrike">
                <a:solidFill>
                  <a:schemeClr val="accent3"/>
                </a:solidFill>
                <a:latin typeface="Rockwell"/>
                <a:ea typeface="Rockwell"/>
                <a:cs typeface="Rockwell"/>
                <a:sym typeface="Rockwell"/>
              </a:defRPr>
            </a:lvl1pPr>
            <a:lvl2pPr indent="-228600" lvl="1" marL="914400" rtl="0" algn="l">
              <a:spcBef>
                <a:spcPts val="600"/>
              </a:spcBef>
              <a:spcAft>
                <a:spcPts val="0"/>
              </a:spcAft>
              <a:buSzPts val="900"/>
              <a:buNone/>
              <a:defRPr sz="1200"/>
            </a:lvl2pPr>
            <a:lvl3pPr indent="-228600" lvl="2" marL="1371600" rtl="0" algn="l">
              <a:spcBef>
                <a:spcPts val="600"/>
              </a:spcBef>
              <a:spcAft>
                <a:spcPts val="0"/>
              </a:spcAft>
              <a:buSzPts val="750"/>
              <a:buNone/>
              <a:defRPr sz="1000"/>
            </a:lvl3pPr>
            <a:lvl4pPr indent="-228600" lvl="3" marL="1828800" rtl="0" algn="l">
              <a:spcBef>
                <a:spcPts val="600"/>
              </a:spcBef>
              <a:spcAft>
                <a:spcPts val="0"/>
              </a:spcAft>
              <a:buSzPts val="675"/>
              <a:buNone/>
              <a:defRPr sz="900"/>
            </a:lvl4pPr>
            <a:lvl5pPr indent="-228600" lvl="4" marL="2286000" rtl="0" algn="l">
              <a:spcBef>
                <a:spcPts val="600"/>
              </a:spcBef>
              <a:spcAft>
                <a:spcPts val="0"/>
              </a:spcAft>
              <a:buSzPts val="675"/>
              <a:buNone/>
              <a:defRPr sz="900"/>
            </a:lvl5pPr>
            <a:lvl6pPr indent="-228600" lvl="5" marL="2743200" rtl="0" algn="l">
              <a:spcBef>
                <a:spcPts val="180"/>
              </a:spcBef>
              <a:spcAft>
                <a:spcPts val="0"/>
              </a:spcAft>
              <a:buClr>
                <a:schemeClr val="dk1"/>
              </a:buClr>
              <a:buSzPts val="900"/>
              <a:buNone/>
              <a:defRPr sz="900"/>
            </a:lvl6pPr>
            <a:lvl7pPr indent="-228600" lvl="6" marL="3200400" rtl="0" algn="l">
              <a:spcBef>
                <a:spcPts val="180"/>
              </a:spcBef>
              <a:spcAft>
                <a:spcPts val="0"/>
              </a:spcAft>
              <a:buClr>
                <a:schemeClr val="dk1"/>
              </a:buClr>
              <a:buSzPts val="900"/>
              <a:buNone/>
              <a:defRPr sz="900"/>
            </a:lvl7pPr>
            <a:lvl8pPr indent="-228600" lvl="7" marL="3657600" rtl="0" algn="l">
              <a:spcBef>
                <a:spcPts val="180"/>
              </a:spcBef>
              <a:spcAft>
                <a:spcPts val="0"/>
              </a:spcAft>
              <a:buClr>
                <a:schemeClr val="dk1"/>
              </a:buClr>
              <a:buSzPts val="900"/>
              <a:buNone/>
              <a:defRPr sz="900"/>
            </a:lvl8pPr>
            <a:lvl9pPr indent="-228600" lvl="8" marL="4114800" rtl="0" algn="l">
              <a:spcBef>
                <a:spcPts val="180"/>
              </a:spcBef>
              <a:spcAft>
                <a:spcPts val="0"/>
              </a:spcAft>
              <a:buClr>
                <a:schemeClr val="dk1"/>
              </a:buClr>
              <a:buSzPts val="900"/>
              <a:buNone/>
              <a:defRPr sz="900"/>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59" name="Shape 59"/>
        <p:cNvGrpSpPr/>
        <p:nvPr/>
      </p:nvGrpSpPr>
      <p:grpSpPr>
        <a:xfrm>
          <a:off x="0" y="0"/>
          <a:ext cx="0" cy="0"/>
          <a:chOff x="0" y="0"/>
          <a:chExt cx="0" cy="0"/>
        </a:xfrm>
      </p:grpSpPr>
      <p:sp>
        <p:nvSpPr>
          <p:cNvPr id="60" name="Google Shape;60;p9"/>
          <p:cNvSpPr/>
          <p:nvPr/>
        </p:nvSpPr>
        <p:spPr>
          <a:xfrm>
            <a:off x="0" y="6727600"/>
            <a:ext cx="9144000" cy="130500"/>
          </a:xfrm>
          <a:prstGeom prst="rect">
            <a:avLst/>
          </a:prstGeom>
          <a:solidFill>
            <a:schemeClr val="dk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chemeClr val="dk1"/>
              </a:buClr>
              <a:buSzPts val="1800"/>
              <a:buFont typeface="Rockwell"/>
              <a:buNone/>
            </a:pPr>
            <a:r>
              <a:t/>
            </a:r>
            <a:endParaRPr sz="1800">
              <a:solidFill>
                <a:schemeClr val="dk1"/>
              </a:solidFill>
              <a:latin typeface="Rockwell"/>
              <a:ea typeface="Rockwell"/>
              <a:cs typeface="Rockwell"/>
              <a:sym typeface="Rockwell"/>
            </a:endParaRPr>
          </a:p>
        </p:txBody>
      </p:sp>
      <p:sp>
        <p:nvSpPr>
          <p:cNvPr id="61" name="Google Shape;61;p9"/>
          <p:cNvSpPr txBox="1"/>
          <p:nvPr>
            <p:ph type="title"/>
          </p:nvPr>
        </p:nvSpPr>
        <p:spPr>
          <a:xfrm>
            <a:off x="311700" y="521800"/>
            <a:ext cx="8520600" cy="834900"/>
          </a:xfrm>
          <a:prstGeom prst="rect">
            <a:avLst/>
          </a:prstGeom>
          <a:noFill/>
          <a:ln>
            <a:noFill/>
          </a:ln>
        </p:spPr>
        <p:txBody>
          <a:bodyPr anchorCtr="0" anchor="t" bIns="91425" lIns="91425" spcFirstLastPara="1" rIns="91425" wrap="square" tIns="91425">
            <a:noAutofit/>
          </a:bodyPr>
          <a:lstStyle>
            <a:lvl1pPr lvl="0" rtl="0" algn="l">
              <a:spcBef>
                <a:spcPts val="0"/>
              </a:spcBef>
              <a:spcAft>
                <a:spcPts val="0"/>
              </a:spcAft>
              <a:buClr>
                <a:schemeClr val="accent1"/>
              </a:buClr>
              <a:buSzPts val="3200"/>
              <a:buFont typeface="Rockwell"/>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p:txBody>
      </p:sp>
      <p:sp>
        <p:nvSpPr>
          <p:cNvPr id="62" name="Google Shape;62;p9"/>
          <p:cNvSpPr txBox="1"/>
          <p:nvPr>
            <p:ph idx="1" type="body"/>
          </p:nvPr>
        </p:nvSpPr>
        <p:spPr>
          <a:xfrm>
            <a:off x="311700" y="1536633"/>
            <a:ext cx="8520600" cy="4555200"/>
          </a:xfrm>
          <a:prstGeom prst="rect">
            <a:avLst/>
          </a:prstGeom>
          <a:noFill/>
          <a:ln>
            <a:noFill/>
          </a:ln>
        </p:spPr>
        <p:txBody>
          <a:bodyPr anchorCtr="0" anchor="t" bIns="91425" lIns="91425" spcFirstLastPara="1" rIns="91425" wrap="square" tIns="91425">
            <a:noAutofit/>
          </a:bodyPr>
          <a:lstStyle>
            <a:lvl1pPr indent="-342900" lvl="0" marL="457200" rtl="0" algn="l">
              <a:spcBef>
                <a:spcPts val="0"/>
              </a:spcBef>
              <a:spcAft>
                <a:spcPts val="0"/>
              </a:spcAft>
              <a:buSzPts val="1800"/>
              <a:buChar char="●"/>
              <a:defRPr/>
            </a:lvl1pPr>
            <a:lvl2pPr indent="-317500" lvl="1" marL="914400" rtl="0" algn="l">
              <a:spcBef>
                <a:spcPts val="1600"/>
              </a:spcBef>
              <a:spcAft>
                <a:spcPts val="0"/>
              </a:spcAft>
              <a:buSzPts val="1400"/>
              <a:buChar char="○"/>
              <a:defRPr/>
            </a:lvl2pPr>
            <a:lvl3pPr indent="-317500" lvl="2" marL="1371600" rtl="0" algn="l">
              <a:spcBef>
                <a:spcPts val="1600"/>
              </a:spcBef>
              <a:spcAft>
                <a:spcPts val="0"/>
              </a:spcAft>
              <a:buSzPts val="1400"/>
              <a:buChar char="■"/>
              <a:defRPr/>
            </a:lvl3pPr>
            <a:lvl4pPr indent="-317500" lvl="3" marL="1828800" rtl="0" algn="l">
              <a:spcBef>
                <a:spcPts val="1600"/>
              </a:spcBef>
              <a:spcAft>
                <a:spcPts val="0"/>
              </a:spcAft>
              <a:buSzPts val="1400"/>
              <a:buChar char="●"/>
              <a:defRPr/>
            </a:lvl4pPr>
            <a:lvl5pPr indent="-317500" lvl="4" marL="2286000" rtl="0" algn="l">
              <a:spcBef>
                <a:spcPts val="1600"/>
              </a:spcBef>
              <a:spcAft>
                <a:spcPts val="0"/>
              </a:spcAft>
              <a:buSzPts val="1400"/>
              <a:buChar char="○"/>
              <a:defRPr/>
            </a:lvl5pPr>
            <a:lvl6pPr indent="-317500" lvl="5" marL="2743200" rtl="0" algn="l">
              <a:spcBef>
                <a:spcPts val="1600"/>
              </a:spcBef>
              <a:spcAft>
                <a:spcPts val="0"/>
              </a:spcAft>
              <a:buClr>
                <a:schemeClr val="dk1"/>
              </a:buClr>
              <a:buSzPts val="1400"/>
              <a:buChar char="■"/>
              <a:defRPr/>
            </a:lvl6pPr>
            <a:lvl7pPr indent="-317500" lvl="6" marL="3200400" rtl="0" algn="l">
              <a:spcBef>
                <a:spcPts val="1600"/>
              </a:spcBef>
              <a:spcAft>
                <a:spcPts val="0"/>
              </a:spcAft>
              <a:buClr>
                <a:schemeClr val="dk1"/>
              </a:buClr>
              <a:buSzPts val="1400"/>
              <a:buChar char="●"/>
              <a:defRPr/>
            </a:lvl7pPr>
            <a:lvl8pPr indent="-317500" lvl="7" marL="3657600" rtl="0" algn="l">
              <a:spcBef>
                <a:spcPts val="1600"/>
              </a:spcBef>
              <a:spcAft>
                <a:spcPts val="0"/>
              </a:spcAft>
              <a:buClr>
                <a:schemeClr val="dk1"/>
              </a:buClr>
              <a:buSzPts val="1400"/>
              <a:buChar char="○"/>
              <a:defRPr/>
            </a:lvl8pPr>
            <a:lvl9pPr indent="-317500" lvl="8" marL="4114800" rtl="0" algn="l">
              <a:spcBef>
                <a:spcPts val="1600"/>
              </a:spcBef>
              <a:spcAft>
                <a:spcPts val="1600"/>
              </a:spcAft>
              <a:buClr>
                <a:schemeClr val="dk1"/>
              </a:buClr>
              <a:buSzPts val="1400"/>
              <a:buChar char="■"/>
              <a:defRPr/>
            </a:lvl9pPr>
          </a:lstStyle>
          <a:p/>
        </p:txBody>
      </p:sp>
      <p:sp>
        <p:nvSpPr>
          <p:cNvPr id="63" name="Google Shape;63;p9"/>
          <p:cNvSpPr txBox="1"/>
          <p:nvPr>
            <p:ph idx="12" type="sldNum"/>
          </p:nvPr>
        </p:nvSpPr>
        <p:spPr>
          <a:xfrm>
            <a:off x="8490250" y="6241345"/>
            <a:ext cx="548700" cy="524700"/>
          </a:xfrm>
          <a:prstGeom prst="rect">
            <a:avLst/>
          </a:prstGeom>
          <a:noFill/>
          <a:ln>
            <a:noFill/>
          </a:ln>
        </p:spPr>
        <p:txBody>
          <a:bodyPr anchorCtr="0" anchor="ctr" bIns="91425" lIns="91425" spcFirstLastPara="1" rIns="91425" wrap="square" tIns="91425">
            <a:noAutofit/>
          </a:bodyPr>
          <a:lstStyle>
            <a:lvl1pPr indent="0" lvl="0" marL="0" rtl="0" algn="r">
              <a:buClr>
                <a:schemeClr val="lt1"/>
              </a:buClr>
              <a:buSzPts val="1400"/>
              <a:buFont typeface="Rockwell"/>
              <a:buNone/>
              <a:defRPr sz="1400">
                <a:solidFill>
                  <a:schemeClr val="lt1"/>
                </a:solidFill>
                <a:latin typeface="Rockwell"/>
                <a:ea typeface="Rockwell"/>
                <a:cs typeface="Rockwell"/>
                <a:sym typeface="Rockwell"/>
              </a:defRPr>
            </a:lvl1pPr>
            <a:lvl2pPr indent="0" lvl="1" marL="0" rtl="0" algn="r">
              <a:buClr>
                <a:schemeClr val="lt1"/>
              </a:buClr>
              <a:buSzPts val="1400"/>
              <a:buFont typeface="Rockwell"/>
              <a:buNone/>
              <a:defRPr sz="1400">
                <a:solidFill>
                  <a:schemeClr val="lt1"/>
                </a:solidFill>
                <a:latin typeface="Rockwell"/>
                <a:ea typeface="Rockwell"/>
                <a:cs typeface="Rockwell"/>
                <a:sym typeface="Rockwell"/>
              </a:defRPr>
            </a:lvl2pPr>
            <a:lvl3pPr indent="0" lvl="2" marL="0" rtl="0" algn="r">
              <a:buClr>
                <a:schemeClr val="lt1"/>
              </a:buClr>
              <a:buSzPts val="1400"/>
              <a:buFont typeface="Rockwell"/>
              <a:buNone/>
              <a:defRPr sz="1400">
                <a:solidFill>
                  <a:schemeClr val="lt1"/>
                </a:solidFill>
                <a:latin typeface="Rockwell"/>
                <a:ea typeface="Rockwell"/>
                <a:cs typeface="Rockwell"/>
                <a:sym typeface="Rockwell"/>
              </a:defRPr>
            </a:lvl3pPr>
            <a:lvl4pPr indent="0" lvl="3" marL="0" rtl="0" algn="r">
              <a:buClr>
                <a:schemeClr val="lt1"/>
              </a:buClr>
              <a:buSzPts val="1400"/>
              <a:buFont typeface="Rockwell"/>
              <a:buNone/>
              <a:defRPr sz="1400">
                <a:solidFill>
                  <a:schemeClr val="lt1"/>
                </a:solidFill>
                <a:latin typeface="Rockwell"/>
                <a:ea typeface="Rockwell"/>
                <a:cs typeface="Rockwell"/>
                <a:sym typeface="Rockwell"/>
              </a:defRPr>
            </a:lvl4pPr>
            <a:lvl5pPr indent="0" lvl="4" marL="0" rtl="0" algn="r">
              <a:buClr>
                <a:schemeClr val="lt1"/>
              </a:buClr>
              <a:buSzPts val="1400"/>
              <a:buFont typeface="Rockwell"/>
              <a:buNone/>
              <a:defRPr sz="1400">
                <a:solidFill>
                  <a:schemeClr val="lt1"/>
                </a:solidFill>
                <a:latin typeface="Rockwell"/>
                <a:ea typeface="Rockwell"/>
                <a:cs typeface="Rockwell"/>
                <a:sym typeface="Rockwell"/>
              </a:defRPr>
            </a:lvl5pPr>
            <a:lvl6pPr indent="0" lvl="5" marL="0" rtl="0" algn="r">
              <a:buClr>
                <a:schemeClr val="lt1"/>
              </a:buClr>
              <a:buSzPts val="1400"/>
              <a:buFont typeface="Rockwell"/>
              <a:buNone/>
              <a:defRPr sz="1400">
                <a:solidFill>
                  <a:schemeClr val="lt1"/>
                </a:solidFill>
                <a:latin typeface="Rockwell"/>
                <a:ea typeface="Rockwell"/>
                <a:cs typeface="Rockwell"/>
                <a:sym typeface="Rockwell"/>
              </a:defRPr>
            </a:lvl6pPr>
            <a:lvl7pPr indent="0" lvl="6" marL="0" rtl="0" algn="r">
              <a:buClr>
                <a:schemeClr val="lt1"/>
              </a:buClr>
              <a:buSzPts val="1400"/>
              <a:buFont typeface="Rockwell"/>
              <a:buNone/>
              <a:defRPr sz="1400">
                <a:solidFill>
                  <a:schemeClr val="lt1"/>
                </a:solidFill>
                <a:latin typeface="Rockwell"/>
                <a:ea typeface="Rockwell"/>
                <a:cs typeface="Rockwell"/>
                <a:sym typeface="Rockwell"/>
              </a:defRPr>
            </a:lvl7pPr>
            <a:lvl8pPr indent="0" lvl="7" marL="0" rtl="0" algn="r">
              <a:buClr>
                <a:schemeClr val="lt1"/>
              </a:buClr>
              <a:buSzPts val="1400"/>
              <a:buFont typeface="Rockwell"/>
              <a:buNone/>
              <a:defRPr sz="1400">
                <a:solidFill>
                  <a:schemeClr val="lt1"/>
                </a:solidFill>
                <a:latin typeface="Rockwell"/>
                <a:ea typeface="Rockwell"/>
                <a:cs typeface="Rockwell"/>
                <a:sym typeface="Rockwell"/>
              </a:defRPr>
            </a:lvl8pPr>
            <a:lvl9pPr indent="0" lvl="8" marL="0" rtl="0" algn="r">
              <a:buClr>
                <a:schemeClr val="lt1"/>
              </a:buClr>
              <a:buSzPts val="1400"/>
              <a:buFont typeface="Rockwell"/>
              <a:buNone/>
              <a:defRPr sz="1400">
                <a:solidFill>
                  <a:schemeClr val="lt1"/>
                </a:solidFill>
                <a:latin typeface="Rockwell"/>
                <a:ea typeface="Rockwell"/>
                <a:cs typeface="Rockwell"/>
                <a:sym typeface="Rockwe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with 2 Pictures">
  <p:cSld name="Title Slide with 2 Pictures">
    <p:spTree>
      <p:nvGrpSpPr>
        <p:cNvPr id="64" name="Shape 64"/>
        <p:cNvGrpSpPr/>
        <p:nvPr/>
      </p:nvGrpSpPr>
      <p:grpSpPr>
        <a:xfrm>
          <a:off x="0" y="0"/>
          <a:ext cx="0" cy="0"/>
          <a:chOff x="0" y="0"/>
          <a:chExt cx="0" cy="0"/>
        </a:xfrm>
      </p:grpSpPr>
      <p:sp>
        <p:nvSpPr>
          <p:cNvPr id="65" name="Google Shape;65;p10"/>
          <p:cNvSpPr txBox="1"/>
          <p:nvPr>
            <p:ph type="ctrTitle"/>
          </p:nvPr>
        </p:nvSpPr>
        <p:spPr>
          <a:xfrm>
            <a:off x="4800600" y="4624668"/>
            <a:ext cx="4038600" cy="933600"/>
          </a:xfrm>
          <a:prstGeom prst="rect">
            <a:avLst/>
          </a:prstGeom>
          <a:noFill/>
          <a:ln>
            <a:noFill/>
          </a:ln>
        </p:spPr>
        <p:txBody>
          <a:bodyPr anchorCtr="0" anchor="t" bIns="45700" lIns="91425" spcFirstLastPara="1" rIns="91425" wrap="square" tIns="45700">
            <a:noAutofit/>
          </a:bodyPr>
          <a:lstStyle>
            <a:lvl1pPr lvl="0" rtl="0" algn="l">
              <a:spcBef>
                <a:spcPts val="0"/>
              </a:spcBef>
              <a:spcAft>
                <a:spcPts val="0"/>
              </a:spcAft>
              <a:buClr>
                <a:schemeClr val="accent1"/>
              </a:buClr>
              <a:buSzPts val="2800"/>
              <a:buFont typeface="Rockwell"/>
              <a:buNone/>
              <a:defRPr sz="28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66" name="Google Shape;66;p10"/>
          <p:cNvSpPr txBox="1"/>
          <p:nvPr>
            <p:ph idx="1" type="subTitle"/>
          </p:nvPr>
        </p:nvSpPr>
        <p:spPr>
          <a:xfrm>
            <a:off x="4800600" y="5562599"/>
            <a:ext cx="4038600" cy="748500"/>
          </a:xfrm>
          <a:prstGeom prst="rect">
            <a:avLst/>
          </a:prstGeom>
          <a:noFill/>
          <a:ln>
            <a:noFill/>
          </a:ln>
        </p:spPr>
        <p:txBody>
          <a:bodyPr anchorCtr="0" anchor="t" bIns="45700" lIns="91425" spcFirstLastPara="1" rIns="91425" wrap="square" tIns="45700">
            <a:noAutofit/>
          </a:bodyPr>
          <a:lstStyle>
            <a:lvl1pPr lvl="0" rtl="0" algn="l">
              <a:spcBef>
                <a:spcPts val="300"/>
              </a:spcBef>
              <a:spcAft>
                <a:spcPts val="0"/>
              </a:spcAft>
              <a:buSzPts val="1050"/>
              <a:buNone/>
              <a:defRPr sz="1400">
                <a:solidFill>
                  <a:srgbClr val="888888"/>
                </a:solidFill>
              </a:defRPr>
            </a:lvl1pPr>
            <a:lvl2pPr lvl="1" rtl="0" algn="ctr">
              <a:spcBef>
                <a:spcPts val="600"/>
              </a:spcBef>
              <a:spcAft>
                <a:spcPts val="0"/>
              </a:spcAft>
              <a:buSzPts val="1350"/>
              <a:buNone/>
              <a:defRPr>
                <a:solidFill>
                  <a:srgbClr val="888888"/>
                </a:solidFill>
              </a:defRPr>
            </a:lvl2pPr>
            <a:lvl3pPr lvl="2" rtl="0" algn="ctr">
              <a:spcBef>
                <a:spcPts val="600"/>
              </a:spcBef>
              <a:spcAft>
                <a:spcPts val="0"/>
              </a:spcAft>
              <a:buSzPts val="1350"/>
              <a:buNone/>
              <a:defRPr>
                <a:solidFill>
                  <a:srgbClr val="888888"/>
                </a:solidFill>
              </a:defRPr>
            </a:lvl3pPr>
            <a:lvl4pPr lvl="3" rtl="0" algn="ctr">
              <a:spcBef>
                <a:spcPts val="600"/>
              </a:spcBef>
              <a:spcAft>
                <a:spcPts val="0"/>
              </a:spcAft>
              <a:buSzPts val="1350"/>
              <a:buNone/>
              <a:defRPr>
                <a:solidFill>
                  <a:srgbClr val="888888"/>
                </a:solidFill>
              </a:defRPr>
            </a:lvl4pPr>
            <a:lvl5pPr lvl="4" rtl="0" algn="ctr">
              <a:spcBef>
                <a:spcPts val="600"/>
              </a:spcBef>
              <a:spcAft>
                <a:spcPts val="0"/>
              </a:spcAft>
              <a:buSzPts val="1350"/>
              <a:buNone/>
              <a:defRPr>
                <a:solidFill>
                  <a:srgbClr val="888888"/>
                </a:solidFill>
              </a:defRPr>
            </a:lvl5pPr>
            <a:lvl6pPr lvl="5" rtl="0" algn="ctr">
              <a:spcBef>
                <a:spcPts val="400"/>
              </a:spcBef>
              <a:spcAft>
                <a:spcPts val="0"/>
              </a:spcAft>
              <a:buClr>
                <a:srgbClr val="888888"/>
              </a:buClr>
              <a:buSzPts val="2000"/>
              <a:buNone/>
              <a:defRPr>
                <a:solidFill>
                  <a:srgbClr val="888888"/>
                </a:solidFill>
              </a:defRPr>
            </a:lvl6pPr>
            <a:lvl7pPr lvl="6" rtl="0" algn="ctr">
              <a:spcBef>
                <a:spcPts val="400"/>
              </a:spcBef>
              <a:spcAft>
                <a:spcPts val="0"/>
              </a:spcAft>
              <a:buClr>
                <a:srgbClr val="888888"/>
              </a:buClr>
              <a:buSzPts val="2000"/>
              <a:buNone/>
              <a:defRPr>
                <a:solidFill>
                  <a:srgbClr val="888888"/>
                </a:solidFill>
              </a:defRPr>
            </a:lvl7pPr>
            <a:lvl8pPr lvl="7" rtl="0" algn="ctr">
              <a:spcBef>
                <a:spcPts val="400"/>
              </a:spcBef>
              <a:spcAft>
                <a:spcPts val="0"/>
              </a:spcAft>
              <a:buClr>
                <a:srgbClr val="888888"/>
              </a:buClr>
              <a:buSzPts val="2000"/>
              <a:buNone/>
              <a:defRPr>
                <a:solidFill>
                  <a:srgbClr val="888888"/>
                </a:solidFill>
              </a:defRPr>
            </a:lvl8pPr>
            <a:lvl9pPr lvl="8" rtl="0" algn="ctr">
              <a:spcBef>
                <a:spcPts val="400"/>
              </a:spcBef>
              <a:spcAft>
                <a:spcPts val="0"/>
              </a:spcAft>
              <a:buClr>
                <a:srgbClr val="888888"/>
              </a:buClr>
              <a:buSzPts val="2000"/>
              <a:buNone/>
              <a:defRPr>
                <a:solidFill>
                  <a:srgbClr val="888888"/>
                </a:solidFill>
              </a:defRPr>
            </a:lvl9pPr>
          </a:lstStyle>
          <a:p/>
        </p:txBody>
      </p:sp>
      <p:sp>
        <p:nvSpPr>
          <p:cNvPr id="67" name="Google Shape;67;p10"/>
          <p:cNvSpPr txBox="1"/>
          <p:nvPr>
            <p:ph idx="10" type="dt"/>
          </p:nvPr>
        </p:nvSpPr>
        <p:spPr>
          <a:xfrm>
            <a:off x="4800600" y="6425640"/>
            <a:ext cx="1232700" cy="3651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8" name="Google Shape;68;p10"/>
          <p:cNvSpPr txBox="1"/>
          <p:nvPr>
            <p:ph idx="11" type="ftr"/>
          </p:nvPr>
        </p:nvSpPr>
        <p:spPr>
          <a:xfrm>
            <a:off x="6311153" y="6425640"/>
            <a:ext cx="2617800" cy="3651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9" name="Google Shape;69;p10"/>
          <p:cNvSpPr/>
          <p:nvPr/>
        </p:nvSpPr>
        <p:spPr>
          <a:xfrm>
            <a:off x="282575" y="228600"/>
            <a:ext cx="4235400" cy="41880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Rockwell"/>
              <a:ea typeface="Rockwell"/>
              <a:cs typeface="Rockwell"/>
              <a:sym typeface="Rockwell"/>
            </a:endParaRPr>
          </a:p>
        </p:txBody>
      </p:sp>
      <p:sp>
        <p:nvSpPr>
          <p:cNvPr id="70" name="Google Shape;70;p10"/>
          <p:cNvSpPr/>
          <p:nvPr/>
        </p:nvSpPr>
        <p:spPr>
          <a:xfrm>
            <a:off x="6802438" y="228600"/>
            <a:ext cx="2057400" cy="2039100"/>
          </a:xfrm>
          <a:prstGeom prst="rect">
            <a:avLst/>
          </a:prstGeom>
          <a:solidFill>
            <a:schemeClr val="accent3"/>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Rockwell"/>
              <a:ea typeface="Rockwell"/>
              <a:cs typeface="Rockwell"/>
              <a:sym typeface="Rockwell"/>
            </a:endParaRPr>
          </a:p>
        </p:txBody>
      </p:sp>
      <p:sp>
        <p:nvSpPr>
          <p:cNvPr id="71" name="Google Shape;71;p10"/>
          <p:cNvSpPr/>
          <p:nvPr/>
        </p:nvSpPr>
        <p:spPr>
          <a:xfrm>
            <a:off x="4624388" y="2377440"/>
            <a:ext cx="2057400" cy="2039100"/>
          </a:xfrm>
          <a:prstGeom prst="rect">
            <a:avLst/>
          </a:pr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Rockwell"/>
              <a:ea typeface="Rockwell"/>
              <a:cs typeface="Rockwell"/>
              <a:sym typeface="Rockwell"/>
            </a:endParaRPr>
          </a:p>
        </p:txBody>
      </p:sp>
      <p:sp>
        <p:nvSpPr>
          <p:cNvPr id="72" name="Google Shape;72;p10"/>
          <p:cNvSpPr/>
          <p:nvPr>
            <p:ph idx="2" type="pic"/>
          </p:nvPr>
        </p:nvSpPr>
        <p:spPr>
          <a:xfrm>
            <a:off x="4624388" y="228600"/>
            <a:ext cx="2057400" cy="2039100"/>
          </a:xfrm>
          <a:prstGeom prst="rect">
            <a:avLst/>
          </a:prstGeom>
          <a:noFill/>
          <a:ln>
            <a:noFill/>
          </a:ln>
        </p:spPr>
        <p:txBody>
          <a:bodyPr anchorCtr="0" anchor="t" bIns="45700" lIns="91425" spcFirstLastPara="1" rIns="91425" wrap="square" tIns="45700">
            <a:noAutofit/>
          </a:bodyPr>
          <a:lstStyle>
            <a:lvl1pPr lvl="0" marR="0" rtl="0" algn="l">
              <a:spcBef>
                <a:spcPts val="2000"/>
              </a:spcBef>
              <a:spcAft>
                <a:spcPts val="0"/>
              </a:spcAft>
              <a:buClr>
                <a:schemeClr val="accent1"/>
              </a:buClr>
              <a:buSzPts val="1500"/>
              <a:buFont typeface="Noto Sans Symbols"/>
              <a:buNone/>
              <a:defRPr b="0" i="0" sz="2000" u="none" cap="none" strike="noStrike">
                <a:solidFill>
                  <a:srgbClr val="595959"/>
                </a:solidFill>
                <a:latin typeface="Rockwell"/>
                <a:ea typeface="Rockwell"/>
                <a:cs typeface="Rockwell"/>
                <a:sym typeface="Rockwell"/>
              </a:defRPr>
            </a:lvl1pPr>
            <a:lvl2pPr lvl="1" marR="0" rtl="0" algn="l">
              <a:spcBef>
                <a:spcPts val="600"/>
              </a:spcBef>
              <a:spcAft>
                <a:spcPts val="0"/>
              </a:spcAft>
              <a:buClr>
                <a:srgbClr val="F73C44"/>
              </a:buClr>
              <a:buSzPts val="1350"/>
              <a:buFont typeface="Noto Sans Symbols"/>
              <a:buChar char="■"/>
              <a:defRPr b="0" i="0" sz="1800" u="none" cap="none" strike="noStrike">
                <a:solidFill>
                  <a:srgbClr val="595959"/>
                </a:solidFill>
                <a:latin typeface="Rockwell"/>
                <a:ea typeface="Rockwell"/>
                <a:cs typeface="Rockwell"/>
                <a:sym typeface="Rockwell"/>
              </a:defRPr>
            </a:lvl2pPr>
            <a:lvl3pPr lvl="2" marR="0" rtl="0" algn="l">
              <a:spcBef>
                <a:spcPts val="600"/>
              </a:spcBef>
              <a:spcAft>
                <a:spcPts val="0"/>
              </a:spcAft>
              <a:buClr>
                <a:schemeClr val="accent1"/>
              </a:buClr>
              <a:buSzPts val="1350"/>
              <a:buFont typeface="Noto Sans Symbols"/>
              <a:buChar char="■"/>
              <a:defRPr b="0" i="0" sz="1800" u="none" cap="none" strike="noStrike">
                <a:solidFill>
                  <a:srgbClr val="595959"/>
                </a:solidFill>
                <a:latin typeface="Rockwell"/>
                <a:ea typeface="Rockwell"/>
                <a:cs typeface="Rockwell"/>
                <a:sym typeface="Rockwell"/>
              </a:defRPr>
            </a:lvl3pPr>
            <a:lvl4pPr lvl="3" marR="0" rtl="0" algn="l">
              <a:spcBef>
                <a:spcPts val="600"/>
              </a:spcBef>
              <a:spcAft>
                <a:spcPts val="0"/>
              </a:spcAft>
              <a:buClr>
                <a:srgbClr val="F73C44"/>
              </a:buClr>
              <a:buSzPts val="1350"/>
              <a:buFont typeface="Noto Sans Symbols"/>
              <a:buChar char="■"/>
              <a:defRPr b="0" i="0" sz="1800" u="none" cap="none" strike="noStrike">
                <a:solidFill>
                  <a:srgbClr val="595959"/>
                </a:solidFill>
                <a:latin typeface="Rockwell"/>
                <a:ea typeface="Rockwell"/>
                <a:cs typeface="Rockwell"/>
                <a:sym typeface="Rockwell"/>
              </a:defRPr>
            </a:lvl4pPr>
            <a:lvl5pPr lvl="4" marR="0" rtl="0" algn="l">
              <a:spcBef>
                <a:spcPts val="600"/>
              </a:spcBef>
              <a:spcAft>
                <a:spcPts val="0"/>
              </a:spcAft>
              <a:buClr>
                <a:schemeClr val="accent1"/>
              </a:buClr>
              <a:buSzPts val="1350"/>
              <a:buFont typeface="Noto Sans Symbols"/>
              <a:buChar char="■"/>
              <a:defRPr b="0" i="0" sz="1800" u="none" cap="none" strike="noStrike">
                <a:solidFill>
                  <a:srgbClr val="595959"/>
                </a:solidFill>
                <a:latin typeface="Rockwell"/>
                <a:ea typeface="Rockwell"/>
                <a:cs typeface="Rockwell"/>
                <a:sym typeface="Rockwell"/>
              </a:defRPr>
            </a:lvl5pPr>
            <a:lvl6pPr lvl="5" marR="0" rtl="0" algn="l">
              <a:spcBef>
                <a:spcPts val="400"/>
              </a:spcBef>
              <a:spcAft>
                <a:spcPts val="0"/>
              </a:spcAft>
              <a:buClr>
                <a:schemeClr val="dk1"/>
              </a:buClr>
              <a:buSzPts val="2000"/>
              <a:buFont typeface="Arial"/>
              <a:buChar char="•"/>
              <a:defRPr b="0" i="0" sz="2000" u="none" cap="none" strike="noStrike">
                <a:solidFill>
                  <a:schemeClr val="dk1"/>
                </a:solidFill>
                <a:latin typeface="Rockwell"/>
                <a:ea typeface="Rockwell"/>
                <a:cs typeface="Rockwell"/>
                <a:sym typeface="Rockwell"/>
              </a:defRPr>
            </a:lvl6pPr>
            <a:lvl7pPr lvl="6" marR="0" rtl="0" algn="l">
              <a:spcBef>
                <a:spcPts val="400"/>
              </a:spcBef>
              <a:spcAft>
                <a:spcPts val="0"/>
              </a:spcAft>
              <a:buClr>
                <a:schemeClr val="dk1"/>
              </a:buClr>
              <a:buSzPts val="2000"/>
              <a:buFont typeface="Arial"/>
              <a:buChar char="•"/>
              <a:defRPr b="0" i="0" sz="2000" u="none" cap="none" strike="noStrike">
                <a:solidFill>
                  <a:schemeClr val="dk1"/>
                </a:solidFill>
                <a:latin typeface="Rockwell"/>
                <a:ea typeface="Rockwell"/>
                <a:cs typeface="Rockwell"/>
                <a:sym typeface="Rockwell"/>
              </a:defRPr>
            </a:lvl7pPr>
            <a:lvl8pPr lvl="7" marR="0" rtl="0" algn="l">
              <a:spcBef>
                <a:spcPts val="400"/>
              </a:spcBef>
              <a:spcAft>
                <a:spcPts val="0"/>
              </a:spcAft>
              <a:buClr>
                <a:schemeClr val="dk1"/>
              </a:buClr>
              <a:buSzPts val="2000"/>
              <a:buFont typeface="Arial"/>
              <a:buChar char="•"/>
              <a:defRPr b="0" i="0" sz="2000" u="none" cap="none" strike="noStrike">
                <a:solidFill>
                  <a:schemeClr val="dk1"/>
                </a:solidFill>
                <a:latin typeface="Rockwell"/>
                <a:ea typeface="Rockwell"/>
                <a:cs typeface="Rockwell"/>
                <a:sym typeface="Rockwell"/>
              </a:defRPr>
            </a:lvl8pPr>
            <a:lvl9pPr lvl="8" marR="0" rtl="0" algn="l">
              <a:spcBef>
                <a:spcPts val="400"/>
              </a:spcBef>
              <a:spcAft>
                <a:spcPts val="0"/>
              </a:spcAft>
              <a:buClr>
                <a:schemeClr val="dk1"/>
              </a:buClr>
              <a:buSzPts val="2000"/>
              <a:buFont typeface="Arial"/>
              <a:buChar char="•"/>
              <a:defRPr b="0" i="0" sz="2000" u="none" cap="none" strike="noStrike">
                <a:solidFill>
                  <a:schemeClr val="dk1"/>
                </a:solidFill>
                <a:latin typeface="Rockwell"/>
                <a:ea typeface="Rockwell"/>
                <a:cs typeface="Rockwell"/>
                <a:sym typeface="Rockwell"/>
              </a:defRPr>
            </a:lvl9pPr>
          </a:lstStyle>
          <a:p/>
        </p:txBody>
      </p:sp>
      <p:sp>
        <p:nvSpPr>
          <p:cNvPr id="73" name="Google Shape;73;p10"/>
          <p:cNvSpPr/>
          <p:nvPr>
            <p:ph idx="3" type="pic"/>
          </p:nvPr>
        </p:nvSpPr>
        <p:spPr>
          <a:xfrm>
            <a:off x="6802438" y="2377440"/>
            <a:ext cx="2057400" cy="2039100"/>
          </a:xfrm>
          <a:prstGeom prst="rect">
            <a:avLst/>
          </a:prstGeom>
          <a:noFill/>
          <a:ln>
            <a:noFill/>
          </a:ln>
        </p:spPr>
        <p:txBody>
          <a:bodyPr anchorCtr="0" anchor="t" bIns="45700" lIns="91425" spcFirstLastPara="1" rIns="91425" wrap="square" tIns="45700">
            <a:noAutofit/>
          </a:bodyPr>
          <a:lstStyle>
            <a:lvl1pPr lvl="0" marR="0" rtl="0" algn="l">
              <a:spcBef>
                <a:spcPts val="2000"/>
              </a:spcBef>
              <a:spcAft>
                <a:spcPts val="0"/>
              </a:spcAft>
              <a:buClr>
                <a:schemeClr val="accent1"/>
              </a:buClr>
              <a:buSzPts val="1500"/>
              <a:buFont typeface="Noto Sans Symbols"/>
              <a:buNone/>
              <a:defRPr b="0" i="0" sz="2000" u="none" cap="none" strike="noStrike">
                <a:solidFill>
                  <a:srgbClr val="595959"/>
                </a:solidFill>
                <a:latin typeface="Rockwell"/>
                <a:ea typeface="Rockwell"/>
                <a:cs typeface="Rockwell"/>
                <a:sym typeface="Rockwell"/>
              </a:defRPr>
            </a:lvl1pPr>
            <a:lvl2pPr lvl="1" marR="0" rtl="0" algn="l">
              <a:spcBef>
                <a:spcPts val="600"/>
              </a:spcBef>
              <a:spcAft>
                <a:spcPts val="0"/>
              </a:spcAft>
              <a:buClr>
                <a:srgbClr val="F73C44"/>
              </a:buClr>
              <a:buSzPts val="1350"/>
              <a:buFont typeface="Noto Sans Symbols"/>
              <a:buChar char="■"/>
              <a:defRPr b="0" i="0" sz="1800" u="none" cap="none" strike="noStrike">
                <a:solidFill>
                  <a:srgbClr val="595959"/>
                </a:solidFill>
                <a:latin typeface="Rockwell"/>
                <a:ea typeface="Rockwell"/>
                <a:cs typeface="Rockwell"/>
                <a:sym typeface="Rockwell"/>
              </a:defRPr>
            </a:lvl2pPr>
            <a:lvl3pPr lvl="2" marR="0" rtl="0" algn="l">
              <a:spcBef>
                <a:spcPts val="600"/>
              </a:spcBef>
              <a:spcAft>
                <a:spcPts val="0"/>
              </a:spcAft>
              <a:buClr>
                <a:schemeClr val="accent1"/>
              </a:buClr>
              <a:buSzPts val="1350"/>
              <a:buFont typeface="Noto Sans Symbols"/>
              <a:buChar char="■"/>
              <a:defRPr b="0" i="0" sz="1800" u="none" cap="none" strike="noStrike">
                <a:solidFill>
                  <a:srgbClr val="595959"/>
                </a:solidFill>
                <a:latin typeface="Rockwell"/>
                <a:ea typeface="Rockwell"/>
                <a:cs typeface="Rockwell"/>
                <a:sym typeface="Rockwell"/>
              </a:defRPr>
            </a:lvl3pPr>
            <a:lvl4pPr lvl="3" marR="0" rtl="0" algn="l">
              <a:spcBef>
                <a:spcPts val="600"/>
              </a:spcBef>
              <a:spcAft>
                <a:spcPts val="0"/>
              </a:spcAft>
              <a:buClr>
                <a:srgbClr val="F73C44"/>
              </a:buClr>
              <a:buSzPts val="1350"/>
              <a:buFont typeface="Noto Sans Symbols"/>
              <a:buChar char="■"/>
              <a:defRPr b="0" i="0" sz="1800" u="none" cap="none" strike="noStrike">
                <a:solidFill>
                  <a:srgbClr val="595959"/>
                </a:solidFill>
                <a:latin typeface="Rockwell"/>
                <a:ea typeface="Rockwell"/>
                <a:cs typeface="Rockwell"/>
                <a:sym typeface="Rockwell"/>
              </a:defRPr>
            </a:lvl4pPr>
            <a:lvl5pPr lvl="4" marR="0" rtl="0" algn="l">
              <a:spcBef>
                <a:spcPts val="600"/>
              </a:spcBef>
              <a:spcAft>
                <a:spcPts val="0"/>
              </a:spcAft>
              <a:buClr>
                <a:schemeClr val="accent1"/>
              </a:buClr>
              <a:buSzPts val="1350"/>
              <a:buFont typeface="Noto Sans Symbols"/>
              <a:buChar char="■"/>
              <a:defRPr b="0" i="0" sz="1800" u="none" cap="none" strike="noStrike">
                <a:solidFill>
                  <a:srgbClr val="595959"/>
                </a:solidFill>
                <a:latin typeface="Rockwell"/>
                <a:ea typeface="Rockwell"/>
                <a:cs typeface="Rockwell"/>
                <a:sym typeface="Rockwell"/>
              </a:defRPr>
            </a:lvl5pPr>
            <a:lvl6pPr lvl="5" marR="0" rtl="0" algn="l">
              <a:spcBef>
                <a:spcPts val="400"/>
              </a:spcBef>
              <a:spcAft>
                <a:spcPts val="0"/>
              </a:spcAft>
              <a:buClr>
                <a:schemeClr val="dk1"/>
              </a:buClr>
              <a:buSzPts val="2000"/>
              <a:buFont typeface="Arial"/>
              <a:buChar char="•"/>
              <a:defRPr b="0" i="0" sz="2000" u="none" cap="none" strike="noStrike">
                <a:solidFill>
                  <a:schemeClr val="dk1"/>
                </a:solidFill>
                <a:latin typeface="Rockwell"/>
                <a:ea typeface="Rockwell"/>
                <a:cs typeface="Rockwell"/>
                <a:sym typeface="Rockwell"/>
              </a:defRPr>
            </a:lvl6pPr>
            <a:lvl7pPr lvl="6" marR="0" rtl="0" algn="l">
              <a:spcBef>
                <a:spcPts val="400"/>
              </a:spcBef>
              <a:spcAft>
                <a:spcPts val="0"/>
              </a:spcAft>
              <a:buClr>
                <a:schemeClr val="dk1"/>
              </a:buClr>
              <a:buSzPts val="2000"/>
              <a:buFont typeface="Arial"/>
              <a:buChar char="•"/>
              <a:defRPr b="0" i="0" sz="2000" u="none" cap="none" strike="noStrike">
                <a:solidFill>
                  <a:schemeClr val="dk1"/>
                </a:solidFill>
                <a:latin typeface="Rockwell"/>
                <a:ea typeface="Rockwell"/>
                <a:cs typeface="Rockwell"/>
                <a:sym typeface="Rockwell"/>
              </a:defRPr>
            </a:lvl7pPr>
            <a:lvl8pPr lvl="7" marR="0" rtl="0" algn="l">
              <a:spcBef>
                <a:spcPts val="400"/>
              </a:spcBef>
              <a:spcAft>
                <a:spcPts val="0"/>
              </a:spcAft>
              <a:buClr>
                <a:schemeClr val="dk1"/>
              </a:buClr>
              <a:buSzPts val="2000"/>
              <a:buFont typeface="Arial"/>
              <a:buChar char="•"/>
              <a:defRPr b="0" i="0" sz="2000" u="none" cap="none" strike="noStrike">
                <a:solidFill>
                  <a:schemeClr val="dk1"/>
                </a:solidFill>
                <a:latin typeface="Rockwell"/>
                <a:ea typeface="Rockwell"/>
                <a:cs typeface="Rockwell"/>
                <a:sym typeface="Rockwell"/>
              </a:defRPr>
            </a:lvl8pPr>
            <a:lvl9pPr lvl="8" marR="0" rtl="0" algn="l">
              <a:spcBef>
                <a:spcPts val="400"/>
              </a:spcBef>
              <a:spcAft>
                <a:spcPts val="0"/>
              </a:spcAft>
              <a:buClr>
                <a:schemeClr val="dk1"/>
              </a:buClr>
              <a:buSzPts val="2000"/>
              <a:buFont typeface="Arial"/>
              <a:buChar char="•"/>
              <a:defRPr b="0" i="0" sz="2000" u="none" cap="none" strike="noStrike">
                <a:solidFill>
                  <a:schemeClr val="dk1"/>
                </a:solidFill>
                <a:latin typeface="Rockwell"/>
                <a:ea typeface="Rockwell"/>
                <a:cs typeface="Rockwell"/>
                <a:sym typeface="Rockwell"/>
              </a:defRPr>
            </a:lvl9pPr>
          </a:lstStyle>
          <a:p/>
        </p:txBody>
      </p:sp>
      <p:sp>
        <p:nvSpPr>
          <p:cNvPr id="74" name="Google Shape;74;p10"/>
          <p:cNvSpPr txBox="1"/>
          <p:nvPr>
            <p:ph idx="4" type="body"/>
          </p:nvPr>
        </p:nvSpPr>
        <p:spPr>
          <a:xfrm>
            <a:off x="857250" y="1779494"/>
            <a:ext cx="3086100" cy="2040900"/>
          </a:xfrm>
          <a:prstGeom prst="rect">
            <a:avLst/>
          </a:prstGeom>
          <a:noFill/>
          <a:ln>
            <a:noFill/>
          </a:ln>
        </p:spPr>
        <p:txBody>
          <a:bodyPr anchorCtr="0" anchor="t" bIns="45700" lIns="45700" spcFirstLastPara="1" rIns="45700" wrap="square" tIns="45700">
            <a:noAutofit/>
          </a:bodyPr>
          <a:lstStyle>
            <a:lvl1pPr indent="-228600" lvl="0" marL="457200" rtl="0" algn="ctr">
              <a:spcBef>
                <a:spcPts val="2000"/>
              </a:spcBef>
              <a:spcAft>
                <a:spcPts val="0"/>
              </a:spcAft>
              <a:buSzPts val="3450"/>
              <a:buNone/>
              <a:defRPr sz="4600">
                <a:solidFill>
                  <a:schemeClr val="lt1"/>
                </a:solidFill>
              </a:defRPr>
            </a:lvl1pPr>
            <a:lvl2pPr indent="-285750" lvl="1" marL="914400" rtl="0" algn="l">
              <a:spcBef>
                <a:spcPts val="600"/>
              </a:spcBef>
              <a:spcAft>
                <a:spcPts val="0"/>
              </a:spcAft>
              <a:buSzPts val="900"/>
              <a:buChar char="–"/>
              <a:defRPr sz="1200"/>
            </a:lvl2pPr>
            <a:lvl3pPr indent="-276225" lvl="2" marL="1371600" rtl="0" algn="l">
              <a:spcBef>
                <a:spcPts val="600"/>
              </a:spcBef>
              <a:spcAft>
                <a:spcPts val="0"/>
              </a:spcAft>
              <a:buSzPts val="750"/>
              <a:buChar char="•"/>
              <a:defRPr sz="1000"/>
            </a:lvl3pPr>
            <a:lvl4pPr indent="-271462" lvl="3" marL="1828800" rtl="0" algn="l">
              <a:spcBef>
                <a:spcPts val="600"/>
              </a:spcBef>
              <a:spcAft>
                <a:spcPts val="0"/>
              </a:spcAft>
              <a:buSzPts val="675"/>
              <a:buChar char="–"/>
              <a:defRPr sz="900"/>
            </a:lvl4pPr>
            <a:lvl5pPr indent="-271462" lvl="4" marL="2286000" rtl="0" algn="l">
              <a:spcBef>
                <a:spcPts val="600"/>
              </a:spcBef>
              <a:spcAft>
                <a:spcPts val="0"/>
              </a:spcAft>
              <a:buSzPts val="675"/>
              <a:buChar char="»"/>
              <a:defRPr sz="900"/>
            </a:lvl5pPr>
            <a:lvl6pPr indent="-342900" lvl="5" marL="2743200" rtl="0" algn="l">
              <a:spcBef>
                <a:spcPts val="360"/>
              </a:spcBef>
              <a:spcAft>
                <a:spcPts val="0"/>
              </a:spcAft>
              <a:buClr>
                <a:schemeClr val="dk1"/>
              </a:buClr>
              <a:buSzPts val="1800"/>
              <a:buChar char="•"/>
              <a:defRPr/>
            </a:lvl6pPr>
            <a:lvl7pPr indent="-342900" lvl="6" marL="3200400" rtl="0" algn="l">
              <a:spcBef>
                <a:spcPts val="360"/>
              </a:spcBef>
              <a:spcAft>
                <a:spcPts val="0"/>
              </a:spcAft>
              <a:buClr>
                <a:schemeClr val="dk1"/>
              </a:buClr>
              <a:buSzPts val="1800"/>
              <a:buChar char="•"/>
              <a:defRPr/>
            </a:lvl7pPr>
            <a:lvl8pPr indent="-342900" lvl="7" marL="3657600" rtl="0" algn="l">
              <a:spcBef>
                <a:spcPts val="360"/>
              </a:spcBef>
              <a:spcAft>
                <a:spcPts val="0"/>
              </a:spcAft>
              <a:buClr>
                <a:schemeClr val="dk1"/>
              </a:buClr>
              <a:buSzPts val="1800"/>
              <a:buChar char="•"/>
              <a:defRPr/>
            </a:lvl8pPr>
            <a:lvl9pPr indent="-342900" lvl="8" marL="4114800" rtl="0" algn="l">
              <a:spcBef>
                <a:spcPts val="360"/>
              </a:spcBef>
              <a:spcAft>
                <a:spcPts val="0"/>
              </a:spcAft>
              <a:buClr>
                <a:schemeClr val="dk1"/>
              </a:buClr>
              <a:buSzPts val="1800"/>
              <a:buChar char="•"/>
              <a:defRPr/>
            </a:lvl9pPr>
          </a:lstStyle>
          <a:p/>
        </p:txBody>
      </p:sp>
      <p:sp>
        <p:nvSpPr>
          <p:cNvPr id="75" name="Google Shape;75;p10"/>
          <p:cNvSpPr txBox="1"/>
          <p:nvPr/>
        </p:nvSpPr>
        <p:spPr>
          <a:xfrm>
            <a:off x="424891" y="174812"/>
            <a:ext cx="413400" cy="8310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None/>
            </a:pPr>
            <a:r>
              <a:rPr b="1" i="0" lang="en-US" sz="5400" u="none" cap="none" strike="noStrike">
                <a:solidFill>
                  <a:srgbClr val="F73C44"/>
                </a:solidFill>
                <a:latin typeface="Rockwell"/>
                <a:ea typeface="Rockwell"/>
                <a:cs typeface="Rockwell"/>
                <a:sym typeface="Rockwell"/>
              </a:rPr>
              <a:t>+</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11" Type="http://schemas.openxmlformats.org/officeDocument/2006/relationships/theme" Target="../theme/theme2.xml"/><Relationship Id="rId10" Type="http://schemas.openxmlformats.org/officeDocument/2006/relationships/slideLayout" Target="../slideLayouts/slideLayout9.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632000" y="800103"/>
            <a:ext cx="6121401" cy="457196"/>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Clr>
                <a:schemeClr val="dk1"/>
              </a:buClr>
              <a:buSzPts val="3000"/>
              <a:buFont typeface="Calibri"/>
              <a:buNone/>
              <a:defRPr b="0" i="0" sz="30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
          <p:cNvSpPr txBox="1"/>
          <p:nvPr>
            <p:ph idx="1" type="body"/>
          </p:nvPr>
        </p:nvSpPr>
        <p:spPr>
          <a:xfrm>
            <a:off x="457200" y="1736185"/>
            <a:ext cx="8229600" cy="4076813"/>
          </a:xfrm>
          <a:prstGeom prst="rect">
            <a:avLst/>
          </a:prstGeom>
          <a:noFill/>
          <a:ln>
            <a:noFill/>
          </a:ln>
        </p:spPr>
        <p:txBody>
          <a:bodyPr anchorCtr="0" anchor="t" bIns="45700" lIns="91425" spcFirstLastPara="1" rIns="91425" wrap="square" tIns="45700">
            <a:noAutofit/>
          </a:bodyPr>
          <a:lstStyle>
            <a:lvl1pPr indent="-355600" lvl="0" marL="457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1pPr>
            <a:lvl2pPr indent="-355600" lvl="1" marL="914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2pPr>
            <a:lvl3pPr indent="-355600" lvl="2" marL="1371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 name="Google Shape;8;p1"/>
          <p:cNvSpPr txBox="1"/>
          <p:nvPr/>
        </p:nvSpPr>
        <p:spPr>
          <a:xfrm>
            <a:off x="457200" y="6240162"/>
            <a:ext cx="8382000" cy="369332"/>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0" i="0" lang="en-US" sz="1800" u="none" cap="none" strike="noStrike">
                <a:solidFill>
                  <a:schemeClr val="dk1"/>
                </a:solidFill>
                <a:latin typeface="Calibri"/>
                <a:ea typeface="Calibri"/>
                <a:cs typeface="Calibri"/>
                <a:sym typeface="Calibri"/>
              </a:rPr>
              <a:t>[Sponsor logos will go here]</a:t>
            </a:r>
            <a:endParaRPr/>
          </a:p>
        </p:txBody>
      </p:sp>
      <p:pic>
        <p:nvPicPr>
          <p:cNvPr id="9" name="Google Shape;9;p1"/>
          <p:cNvPicPr preferRelativeResize="0"/>
          <p:nvPr/>
        </p:nvPicPr>
        <p:blipFill rotWithShape="1">
          <a:blip r:embed="rId1">
            <a:alphaModFix/>
          </a:blip>
          <a:srcRect b="0" l="0" r="0" t="0"/>
          <a:stretch/>
        </p:blipFill>
        <p:spPr>
          <a:xfrm>
            <a:off x="7010400" y="333285"/>
            <a:ext cx="2068690" cy="1162228"/>
          </a:xfrm>
          <a:prstGeom prst="rect">
            <a:avLst/>
          </a:prstGeom>
          <a:noFill/>
          <a:ln>
            <a:noFill/>
          </a:ln>
        </p:spPr>
      </p:pic>
      <p:sp>
        <p:nvSpPr>
          <p:cNvPr id="10" name="Google Shape;10;p1"/>
          <p:cNvSpPr txBox="1"/>
          <p:nvPr/>
        </p:nvSpPr>
        <p:spPr>
          <a:xfrm>
            <a:off x="5491687" y="718071"/>
            <a:ext cx="1518713" cy="584775"/>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0" i="0" lang="en-US" sz="1600" u="none" cap="none" strike="noStrike">
                <a:solidFill>
                  <a:schemeClr val="dk1"/>
                </a:solidFill>
                <a:latin typeface="Calibri"/>
                <a:ea typeface="Calibri"/>
                <a:cs typeface="Calibri"/>
                <a:sym typeface="Calibri"/>
              </a:rPr>
              <a:t>YOUR LOGO WILL GO HERE</a:t>
            </a:r>
            <a:endParaRPr/>
          </a:p>
        </p:txBody>
      </p:sp>
      <p:cxnSp>
        <p:nvCxnSpPr>
          <p:cNvPr id="11" name="Google Shape;11;p1"/>
          <p:cNvCxnSpPr/>
          <p:nvPr/>
        </p:nvCxnSpPr>
        <p:spPr>
          <a:xfrm>
            <a:off x="64910" y="1449750"/>
            <a:ext cx="8850490" cy="0"/>
          </a:xfrm>
          <a:prstGeom prst="straightConnector1">
            <a:avLst/>
          </a:prstGeom>
          <a:noFill/>
          <a:ln cap="flat" cmpd="sng" w="19050">
            <a:solidFill>
              <a:srgbClr val="205867"/>
            </a:solidFill>
            <a:prstDash val="solid"/>
            <a:round/>
            <a:headEnd len="sm" w="sm" type="none"/>
            <a:tailEnd len="sm" w="sm" type="none"/>
          </a:ln>
        </p:spPr>
      </p:cxnSp>
      <p:cxnSp>
        <p:nvCxnSpPr>
          <p:cNvPr id="12" name="Google Shape;12;p1"/>
          <p:cNvCxnSpPr/>
          <p:nvPr/>
        </p:nvCxnSpPr>
        <p:spPr>
          <a:xfrm>
            <a:off x="64910" y="5943600"/>
            <a:ext cx="8850490" cy="0"/>
          </a:xfrm>
          <a:prstGeom prst="straightConnector1">
            <a:avLst/>
          </a:prstGeom>
          <a:noFill/>
          <a:ln cap="flat" cmpd="sng" w="19050">
            <a:solidFill>
              <a:srgbClr val="205867"/>
            </a:solidFill>
            <a:prstDash val="solid"/>
            <a:round/>
            <a:headEnd len="sm" w="sm" type="none"/>
            <a:tailEnd len="sm" w="sm" type="none"/>
          </a:ln>
        </p:spPr>
      </p:cxn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xml"/><Relationship Id="rId3" Type="http://schemas.openxmlformats.org/officeDocument/2006/relationships/image" Target="../media/image3.jpg"/><Relationship Id="rId4" Type="http://schemas.openxmlformats.org/officeDocument/2006/relationships/image" Target="../media/image4.png"/><Relationship Id="rId5"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 Id="rId3"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 Id="rId3" Type="http://schemas.openxmlformats.org/officeDocument/2006/relationships/image" Target="../media/image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hyperlink" Target="mailto:murphyki@chelseaschools.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11"/>
          <p:cNvSpPr txBox="1"/>
          <p:nvPr>
            <p:ph type="ctrTitle"/>
          </p:nvPr>
        </p:nvSpPr>
        <p:spPr>
          <a:xfrm>
            <a:off x="4617958" y="4350567"/>
            <a:ext cx="4327800" cy="9336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accent1"/>
              </a:buClr>
              <a:buSzPts val="1620"/>
              <a:buFont typeface="Rockwell"/>
              <a:buNone/>
            </a:pPr>
            <a:r>
              <a:rPr b="1" lang="en-US" sz="1620"/>
              <a:t>Presented by:</a:t>
            </a:r>
            <a:br>
              <a:rPr lang="en-US" sz="1620"/>
            </a:br>
            <a:r>
              <a:rPr b="1" lang="en-US" sz="1620"/>
              <a:t>Kim Murphy, </a:t>
            </a:r>
            <a:br>
              <a:rPr i="1" lang="en-US" sz="1620"/>
            </a:br>
            <a:r>
              <a:rPr i="1" lang="en-US" sz="1620"/>
              <a:t>CHS Assistant Principal </a:t>
            </a:r>
            <a:br>
              <a:rPr lang="en-US" sz="1620"/>
            </a:br>
            <a:br>
              <a:rPr lang="en-US" sz="2520"/>
            </a:br>
            <a:br>
              <a:rPr lang="en-US" sz="2520"/>
            </a:br>
            <a:endParaRPr sz="2520"/>
          </a:p>
        </p:txBody>
      </p:sp>
      <p:pic>
        <p:nvPicPr>
          <p:cNvPr descr="LOGO Final--small.jpg" id="82" name="Google Shape;82;p11"/>
          <p:cNvPicPr preferRelativeResize="0"/>
          <p:nvPr>
            <p:ph idx="2" type="pic"/>
          </p:nvPr>
        </p:nvPicPr>
        <p:blipFill rotWithShape="1">
          <a:blip r:embed="rId3">
            <a:alphaModFix/>
          </a:blip>
          <a:srcRect b="-26030" l="0" r="0" t="-26014"/>
          <a:stretch/>
        </p:blipFill>
        <p:spPr>
          <a:xfrm>
            <a:off x="6781800" y="2267712"/>
            <a:ext cx="2057400" cy="2039100"/>
          </a:xfrm>
          <a:prstGeom prst="rect">
            <a:avLst/>
          </a:prstGeom>
          <a:noFill/>
          <a:ln>
            <a:noFill/>
          </a:ln>
        </p:spPr>
      </p:pic>
      <p:pic>
        <p:nvPicPr>
          <p:cNvPr descr="image001.png" id="83" name="Google Shape;83;p11"/>
          <p:cNvPicPr preferRelativeResize="0"/>
          <p:nvPr>
            <p:ph idx="3" type="pic"/>
          </p:nvPr>
        </p:nvPicPr>
        <p:blipFill rotWithShape="1">
          <a:blip r:embed="rId4">
            <a:alphaModFix/>
          </a:blip>
          <a:srcRect b="-52322" l="0" r="0" t="-52302"/>
          <a:stretch/>
        </p:blipFill>
        <p:spPr>
          <a:xfrm>
            <a:off x="4629936" y="228600"/>
            <a:ext cx="2057400" cy="2039100"/>
          </a:xfrm>
          <a:prstGeom prst="rect">
            <a:avLst/>
          </a:prstGeom>
          <a:noFill/>
          <a:ln>
            <a:noFill/>
          </a:ln>
        </p:spPr>
      </p:pic>
      <p:sp>
        <p:nvSpPr>
          <p:cNvPr id="84" name="Google Shape;84;p11"/>
          <p:cNvSpPr txBox="1"/>
          <p:nvPr>
            <p:ph idx="4" type="body"/>
          </p:nvPr>
        </p:nvSpPr>
        <p:spPr>
          <a:xfrm>
            <a:off x="857250" y="1779494"/>
            <a:ext cx="3086100" cy="2040900"/>
          </a:xfrm>
          <a:prstGeom prst="rect">
            <a:avLst/>
          </a:prstGeom>
          <a:noFill/>
          <a:ln>
            <a:noFill/>
          </a:ln>
        </p:spPr>
        <p:txBody>
          <a:bodyPr anchorCtr="0" anchor="t" bIns="45700" lIns="45700" spcFirstLastPara="1" rIns="45700" wrap="square" tIns="45700">
            <a:noAutofit/>
          </a:bodyPr>
          <a:lstStyle/>
          <a:p>
            <a:pPr indent="0" lvl="0" marL="0" rtl="0" algn="ctr">
              <a:spcBef>
                <a:spcPts val="0"/>
              </a:spcBef>
              <a:spcAft>
                <a:spcPts val="0"/>
              </a:spcAft>
              <a:buSzPts val="2400"/>
              <a:buNone/>
            </a:pPr>
            <a:r>
              <a:rPr b="1" lang="en-US" sz="3200"/>
              <a:t>Early College:</a:t>
            </a:r>
            <a:br>
              <a:rPr lang="en-US" sz="3200"/>
            </a:br>
            <a:r>
              <a:rPr lang="en-US" sz="3200"/>
              <a:t>An Integrated Approach</a:t>
            </a:r>
            <a:endParaRPr/>
          </a:p>
        </p:txBody>
      </p:sp>
      <p:pic>
        <p:nvPicPr>
          <p:cNvPr id="85" name="Google Shape;85;p11"/>
          <p:cNvPicPr preferRelativeResize="0"/>
          <p:nvPr/>
        </p:nvPicPr>
        <p:blipFill rotWithShape="1">
          <a:blip r:embed="rId5">
            <a:alphaModFix/>
          </a:blip>
          <a:srcRect b="0" l="0" r="0" t="0"/>
          <a:stretch/>
        </p:blipFill>
        <p:spPr>
          <a:xfrm>
            <a:off x="905774" y="5964942"/>
            <a:ext cx="2057400" cy="740658"/>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20"/>
          <p:cNvSpPr txBox="1"/>
          <p:nvPr>
            <p:ph type="title"/>
          </p:nvPr>
        </p:nvSpPr>
        <p:spPr>
          <a:xfrm>
            <a:off x="498475" y="484100"/>
            <a:ext cx="3869100" cy="11160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accent1"/>
              </a:buClr>
              <a:buSzPts val="3600"/>
              <a:buFont typeface="Rockwell"/>
              <a:buNone/>
            </a:pPr>
            <a:r>
              <a:rPr lang="en-US"/>
              <a:t>Early College and CHS Vision for Expansion</a:t>
            </a:r>
            <a:endParaRPr/>
          </a:p>
        </p:txBody>
      </p:sp>
      <p:grpSp>
        <p:nvGrpSpPr>
          <p:cNvPr id="161" name="Google Shape;161;p20"/>
          <p:cNvGrpSpPr/>
          <p:nvPr/>
        </p:nvGrpSpPr>
        <p:grpSpPr>
          <a:xfrm>
            <a:off x="5010346" y="3299808"/>
            <a:ext cx="261571" cy="260379"/>
            <a:chOff x="4858109" y="2631368"/>
            <a:chExt cx="316442" cy="315000"/>
          </a:xfrm>
        </p:grpSpPr>
        <p:sp>
          <p:nvSpPr>
            <p:cNvPr id="162" name="Google Shape;162;p20"/>
            <p:cNvSpPr/>
            <p:nvPr/>
          </p:nvSpPr>
          <p:spPr>
            <a:xfrm>
              <a:off x="4859551" y="2631368"/>
              <a:ext cx="315000" cy="315000"/>
            </a:xfrm>
            <a:prstGeom prst="ellipse">
              <a:avLst/>
            </a:prstGeom>
            <a:solidFill>
              <a:srgbClr val="FFFFFF"/>
            </a:solidFill>
            <a:ln>
              <a:noFill/>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163" name="Google Shape;163;p20"/>
            <p:cNvSpPr/>
            <p:nvPr/>
          </p:nvSpPr>
          <p:spPr>
            <a:xfrm>
              <a:off x="4858109" y="2739300"/>
              <a:ext cx="239100" cy="99000"/>
            </a:xfrm>
            <a:prstGeom prst="rightArrow">
              <a:avLst>
                <a:gd fmla="val 32020" name="adj1"/>
                <a:gd fmla="val 66970" name="adj2"/>
              </a:avLst>
            </a:prstGeom>
            <a:solidFill>
              <a:srgbClr val="0D5DDF"/>
            </a:solidFill>
            <a:ln>
              <a:noFill/>
            </a:ln>
          </p:spPr>
          <p:txBody>
            <a:bodyPr anchorCtr="0" anchor="ctr" bIns="91425" lIns="91425" spcFirstLastPara="1" rIns="91425" wrap="square" tIns="91425">
              <a:noAutofit/>
            </a:bodyPr>
            <a:lstStyle/>
            <a:p>
              <a:pPr indent="0" lvl="0" marL="0" marR="0" rtl="0" algn="l">
                <a:spcBef>
                  <a:spcPts val="0"/>
                </a:spcBef>
                <a:spcAft>
                  <a:spcPts val="0"/>
                </a:spcAft>
                <a:buNone/>
              </a:pPr>
              <a:br>
                <a:rPr lang="en-US" sz="1800">
                  <a:solidFill>
                    <a:schemeClr val="dk1"/>
                  </a:solidFill>
                  <a:latin typeface="Rockwell"/>
                  <a:ea typeface="Rockwell"/>
                  <a:cs typeface="Rockwell"/>
                  <a:sym typeface="Rockwell"/>
                </a:rPr>
              </a:br>
              <a:endParaRPr sz="1800">
                <a:solidFill>
                  <a:schemeClr val="dk1"/>
                </a:solidFill>
                <a:latin typeface="Rockwell"/>
                <a:ea typeface="Rockwell"/>
                <a:cs typeface="Rockwell"/>
                <a:sym typeface="Rockwell"/>
              </a:endParaRPr>
            </a:p>
          </p:txBody>
        </p:sp>
      </p:grpSp>
      <p:sp>
        <p:nvSpPr>
          <p:cNvPr id="164" name="Google Shape;164;p20"/>
          <p:cNvSpPr txBox="1"/>
          <p:nvPr/>
        </p:nvSpPr>
        <p:spPr>
          <a:xfrm>
            <a:off x="5010351" y="3312865"/>
            <a:ext cx="1075200" cy="521400"/>
          </a:xfrm>
          <a:prstGeom prst="rect">
            <a:avLst/>
          </a:prstGeom>
          <a:noFill/>
          <a:ln>
            <a:noFill/>
          </a:ln>
        </p:spPr>
        <p:txBody>
          <a:bodyPr anchorCtr="0" anchor="ctr" bIns="91425" lIns="91425" spcFirstLastPara="1" rIns="91425" wrap="square" tIns="91425">
            <a:noAutofit/>
          </a:bodyPr>
          <a:lstStyle/>
          <a:p>
            <a:pPr indent="0" lvl="0" marL="0" marR="0" rtl="0" algn="l">
              <a:lnSpc>
                <a:spcPct val="115000"/>
              </a:lnSpc>
              <a:spcBef>
                <a:spcPts val="0"/>
              </a:spcBef>
              <a:spcAft>
                <a:spcPts val="0"/>
              </a:spcAft>
              <a:buNone/>
            </a:pPr>
            <a:r>
              <a:rPr lang="en-US" sz="1100">
                <a:solidFill>
                  <a:srgbClr val="FFFFFF"/>
                </a:solidFill>
                <a:latin typeface="Roboto"/>
                <a:ea typeface="Roboto"/>
                <a:cs typeface="Roboto"/>
                <a:sym typeface="Roboto"/>
              </a:rPr>
              <a:t>Vestibulum ongue </a:t>
            </a:r>
            <a:endParaRPr sz="1100">
              <a:solidFill>
                <a:srgbClr val="FFFFFF"/>
              </a:solidFill>
              <a:latin typeface="Roboto"/>
              <a:ea typeface="Roboto"/>
              <a:cs typeface="Roboto"/>
              <a:sym typeface="Roboto"/>
            </a:endParaRPr>
          </a:p>
        </p:txBody>
      </p:sp>
      <p:grpSp>
        <p:nvGrpSpPr>
          <p:cNvPr id="165" name="Google Shape;165;p20"/>
          <p:cNvGrpSpPr/>
          <p:nvPr/>
        </p:nvGrpSpPr>
        <p:grpSpPr>
          <a:xfrm>
            <a:off x="4193013" y="1858352"/>
            <a:ext cx="3679200" cy="3135433"/>
            <a:chOff x="4192863" y="1002150"/>
            <a:chExt cx="3679200" cy="3139200"/>
          </a:xfrm>
        </p:grpSpPr>
        <p:sp>
          <p:nvSpPr>
            <p:cNvPr id="166" name="Google Shape;166;p20"/>
            <p:cNvSpPr/>
            <p:nvPr/>
          </p:nvSpPr>
          <p:spPr>
            <a:xfrm>
              <a:off x="4192863" y="1002150"/>
              <a:ext cx="3679200" cy="3139200"/>
            </a:xfrm>
            <a:prstGeom prst="round2DiagRect">
              <a:avLst>
                <a:gd fmla="val 0" name="adj1"/>
                <a:gd fmla="val 17764" name="adj2"/>
              </a:avLst>
            </a:prstGeom>
            <a:solidFill>
              <a:srgbClr val="802017"/>
            </a:solidFill>
            <a:ln>
              <a:noFill/>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167" name="Google Shape;167;p20"/>
            <p:cNvSpPr txBox="1"/>
            <p:nvPr/>
          </p:nvSpPr>
          <p:spPr>
            <a:xfrm>
              <a:off x="5495575" y="1338276"/>
              <a:ext cx="2021400" cy="9330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None/>
              </a:pPr>
              <a:r>
                <a:rPr b="1" lang="en-US" sz="1800">
                  <a:solidFill>
                    <a:srgbClr val="FFFFFF"/>
                  </a:solidFill>
                  <a:latin typeface="Roboto"/>
                  <a:ea typeface="Roboto"/>
                  <a:cs typeface="Roboto"/>
                  <a:sym typeface="Roboto"/>
                </a:rPr>
                <a:t>Graduation with CHS Diploma + BHCC Certificate</a:t>
              </a:r>
              <a:endParaRPr sz="1800">
                <a:solidFill>
                  <a:srgbClr val="FFFFFF"/>
                </a:solidFill>
                <a:latin typeface="Roboto"/>
                <a:ea typeface="Roboto"/>
                <a:cs typeface="Roboto"/>
                <a:sym typeface="Roboto"/>
              </a:endParaRPr>
            </a:p>
          </p:txBody>
        </p:sp>
        <p:sp>
          <p:nvSpPr>
            <p:cNvPr id="168" name="Google Shape;168;p20"/>
            <p:cNvSpPr txBox="1"/>
            <p:nvPr/>
          </p:nvSpPr>
          <p:spPr>
            <a:xfrm>
              <a:off x="5495575" y="2349775"/>
              <a:ext cx="2021400" cy="1128000"/>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1600"/>
                </a:spcAft>
                <a:buNone/>
              </a:pPr>
              <a:r>
                <a:t/>
              </a:r>
              <a:endParaRPr sz="800">
                <a:solidFill>
                  <a:srgbClr val="FFFFFF"/>
                </a:solidFill>
                <a:latin typeface="Roboto"/>
                <a:ea typeface="Roboto"/>
                <a:cs typeface="Roboto"/>
                <a:sym typeface="Roboto"/>
              </a:endParaRPr>
            </a:p>
          </p:txBody>
        </p:sp>
      </p:grpSp>
      <p:grpSp>
        <p:nvGrpSpPr>
          <p:cNvPr id="169" name="Google Shape;169;p20"/>
          <p:cNvGrpSpPr/>
          <p:nvPr/>
        </p:nvGrpSpPr>
        <p:grpSpPr>
          <a:xfrm>
            <a:off x="1276688" y="1858209"/>
            <a:ext cx="1944600" cy="1569600"/>
            <a:chOff x="1271925" y="1002150"/>
            <a:chExt cx="1944600" cy="1569600"/>
          </a:xfrm>
        </p:grpSpPr>
        <p:sp>
          <p:nvSpPr>
            <p:cNvPr id="170" name="Google Shape;170;p20"/>
            <p:cNvSpPr/>
            <p:nvPr/>
          </p:nvSpPr>
          <p:spPr>
            <a:xfrm rot="10800000">
              <a:off x="1271925" y="1002150"/>
              <a:ext cx="1944600" cy="1569600"/>
            </a:xfrm>
            <a:prstGeom prst="round2DiagRect">
              <a:avLst>
                <a:gd fmla="val 0" name="adj1"/>
                <a:gd fmla="val 17764" name="adj2"/>
              </a:avLst>
            </a:prstGeom>
            <a:solidFill>
              <a:srgbClr val="D83829"/>
            </a:solidFill>
            <a:ln>
              <a:noFill/>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171" name="Google Shape;171;p20"/>
            <p:cNvSpPr txBox="1"/>
            <p:nvPr/>
          </p:nvSpPr>
          <p:spPr>
            <a:xfrm>
              <a:off x="1496688" y="1244660"/>
              <a:ext cx="1451700" cy="4599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None/>
              </a:pPr>
              <a:r>
                <a:rPr b="1" lang="en-US" sz="1100">
                  <a:solidFill>
                    <a:srgbClr val="FFFFFF"/>
                  </a:solidFill>
                  <a:latin typeface="Roboto"/>
                  <a:ea typeface="Roboto"/>
                  <a:cs typeface="Roboto"/>
                  <a:sym typeface="Roboto"/>
                </a:rPr>
                <a:t>9th Grade</a:t>
              </a:r>
              <a:endParaRPr sz="1100">
                <a:solidFill>
                  <a:srgbClr val="FFFFFF"/>
                </a:solidFill>
                <a:latin typeface="Roboto"/>
                <a:ea typeface="Roboto"/>
                <a:cs typeface="Roboto"/>
                <a:sym typeface="Roboto"/>
              </a:endParaRPr>
            </a:p>
          </p:txBody>
        </p:sp>
        <p:sp>
          <p:nvSpPr>
            <p:cNvPr id="172" name="Google Shape;172;p20"/>
            <p:cNvSpPr txBox="1"/>
            <p:nvPr/>
          </p:nvSpPr>
          <p:spPr>
            <a:xfrm>
              <a:off x="1496688" y="1704611"/>
              <a:ext cx="1451700" cy="765000"/>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1600"/>
                </a:spcAft>
                <a:buNone/>
              </a:pPr>
              <a:r>
                <a:rPr lang="en-US" sz="1000">
                  <a:solidFill>
                    <a:srgbClr val="FFFFFF"/>
                  </a:solidFill>
                  <a:latin typeface="Roboto"/>
                  <a:ea typeface="Roboto"/>
                  <a:cs typeface="Roboto"/>
                  <a:sym typeface="Roboto"/>
                </a:rPr>
                <a:t>ELA  Early College &amp; Career Exploratory Elective</a:t>
              </a:r>
              <a:endParaRPr sz="1000">
                <a:solidFill>
                  <a:srgbClr val="FFFFFF"/>
                </a:solidFill>
                <a:latin typeface="Roboto"/>
                <a:ea typeface="Roboto"/>
                <a:cs typeface="Roboto"/>
                <a:sym typeface="Roboto"/>
              </a:endParaRPr>
            </a:p>
          </p:txBody>
        </p:sp>
      </p:grpSp>
      <p:grpSp>
        <p:nvGrpSpPr>
          <p:cNvPr id="173" name="Google Shape;173;p20"/>
          <p:cNvGrpSpPr/>
          <p:nvPr/>
        </p:nvGrpSpPr>
        <p:grpSpPr>
          <a:xfrm>
            <a:off x="1276688" y="3424238"/>
            <a:ext cx="1944600" cy="1569600"/>
            <a:chOff x="1271925" y="2571750"/>
            <a:chExt cx="1944600" cy="1569600"/>
          </a:xfrm>
        </p:grpSpPr>
        <p:sp>
          <p:nvSpPr>
            <p:cNvPr id="174" name="Google Shape;174;p20"/>
            <p:cNvSpPr/>
            <p:nvPr/>
          </p:nvSpPr>
          <p:spPr>
            <a:xfrm flipH="1">
              <a:off x="1271925" y="2571750"/>
              <a:ext cx="1944600" cy="1569600"/>
            </a:xfrm>
            <a:prstGeom prst="round2DiagRect">
              <a:avLst>
                <a:gd fmla="val 0" name="adj1"/>
                <a:gd fmla="val 17764" name="adj2"/>
              </a:avLst>
            </a:prstGeom>
            <a:solidFill>
              <a:srgbClr val="B02C20"/>
            </a:solidFill>
            <a:ln>
              <a:noFill/>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175" name="Google Shape;175;p20"/>
            <p:cNvSpPr txBox="1"/>
            <p:nvPr/>
          </p:nvSpPr>
          <p:spPr>
            <a:xfrm>
              <a:off x="1496688" y="2814260"/>
              <a:ext cx="1451700" cy="4599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None/>
              </a:pPr>
              <a:r>
                <a:rPr b="1" lang="en-US" sz="1100">
                  <a:solidFill>
                    <a:srgbClr val="FFFFFF"/>
                  </a:solidFill>
                  <a:latin typeface="Roboto"/>
                  <a:ea typeface="Roboto"/>
                  <a:cs typeface="Roboto"/>
                  <a:sym typeface="Roboto"/>
                </a:rPr>
                <a:t>11th Grade</a:t>
              </a:r>
              <a:endParaRPr sz="1100">
                <a:solidFill>
                  <a:srgbClr val="FFFFFF"/>
                </a:solidFill>
                <a:latin typeface="Roboto"/>
                <a:ea typeface="Roboto"/>
                <a:cs typeface="Roboto"/>
                <a:sym typeface="Roboto"/>
              </a:endParaRPr>
            </a:p>
          </p:txBody>
        </p:sp>
        <p:sp>
          <p:nvSpPr>
            <p:cNvPr id="176" name="Google Shape;176;p20"/>
            <p:cNvSpPr txBox="1"/>
            <p:nvPr/>
          </p:nvSpPr>
          <p:spPr>
            <a:xfrm>
              <a:off x="1496688" y="3097638"/>
              <a:ext cx="1451700" cy="908100"/>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None/>
              </a:pPr>
              <a:r>
                <a:rPr lang="en-US" sz="1000">
                  <a:solidFill>
                    <a:srgbClr val="FFFFFF"/>
                  </a:solidFill>
                  <a:latin typeface="Roboto"/>
                  <a:ea typeface="Roboto"/>
                  <a:cs typeface="Roboto"/>
                  <a:sym typeface="Roboto"/>
                </a:rPr>
                <a:t>CHS Pathway ELA = ENG 111 (3 Credits)</a:t>
              </a:r>
              <a:endParaRPr sz="1000">
                <a:solidFill>
                  <a:srgbClr val="FFFFFF"/>
                </a:solidFill>
                <a:latin typeface="Roboto"/>
                <a:ea typeface="Roboto"/>
                <a:cs typeface="Roboto"/>
                <a:sym typeface="Roboto"/>
              </a:endParaRPr>
            </a:p>
            <a:p>
              <a:pPr indent="0" lvl="0" marL="0" marR="0" rtl="0" algn="l">
                <a:lnSpc>
                  <a:spcPct val="115000"/>
                </a:lnSpc>
                <a:spcBef>
                  <a:spcPts val="1600"/>
                </a:spcBef>
                <a:spcAft>
                  <a:spcPts val="1600"/>
                </a:spcAft>
                <a:buNone/>
              </a:pPr>
              <a:r>
                <a:rPr lang="en-US" sz="1000">
                  <a:solidFill>
                    <a:srgbClr val="FFFFFF"/>
                  </a:solidFill>
                  <a:latin typeface="Roboto"/>
                  <a:ea typeface="Roboto"/>
                  <a:cs typeface="Roboto"/>
                  <a:sym typeface="Roboto"/>
                </a:rPr>
                <a:t>2 BHCC Classes (6 Credits)</a:t>
              </a:r>
              <a:endParaRPr sz="1000">
                <a:solidFill>
                  <a:srgbClr val="FFFFFF"/>
                </a:solidFill>
                <a:latin typeface="Roboto"/>
                <a:ea typeface="Roboto"/>
                <a:cs typeface="Roboto"/>
                <a:sym typeface="Roboto"/>
              </a:endParaRPr>
            </a:p>
          </p:txBody>
        </p:sp>
      </p:grpSp>
      <p:grpSp>
        <p:nvGrpSpPr>
          <p:cNvPr id="177" name="Google Shape;177;p20"/>
          <p:cNvGrpSpPr/>
          <p:nvPr/>
        </p:nvGrpSpPr>
        <p:grpSpPr>
          <a:xfrm>
            <a:off x="3216519" y="3424238"/>
            <a:ext cx="1944600" cy="1569600"/>
            <a:chOff x="3216519" y="2571750"/>
            <a:chExt cx="1944600" cy="1569600"/>
          </a:xfrm>
        </p:grpSpPr>
        <p:sp>
          <p:nvSpPr>
            <p:cNvPr id="178" name="Google Shape;178;p20"/>
            <p:cNvSpPr/>
            <p:nvPr/>
          </p:nvSpPr>
          <p:spPr>
            <a:xfrm rot="10800000">
              <a:off x="3216519" y="2571750"/>
              <a:ext cx="1944600" cy="1569600"/>
            </a:xfrm>
            <a:prstGeom prst="round2DiagRect">
              <a:avLst>
                <a:gd fmla="val 0" name="adj1"/>
                <a:gd fmla="val 17764" name="adj2"/>
              </a:avLst>
            </a:prstGeom>
            <a:solidFill>
              <a:srgbClr val="D83829"/>
            </a:solidFill>
            <a:ln>
              <a:noFill/>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179" name="Google Shape;179;p20"/>
            <p:cNvSpPr txBox="1"/>
            <p:nvPr/>
          </p:nvSpPr>
          <p:spPr>
            <a:xfrm>
              <a:off x="3461163" y="2814260"/>
              <a:ext cx="1451700" cy="4599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None/>
              </a:pPr>
              <a:r>
                <a:rPr b="1" lang="en-US" sz="1100">
                  <a:solidFill>
                    <a:srgbClr val="FFFFFF"/>
                  </a:solidFill>
                  <a:latin typeface="Roboto"/>
                  <a:ea typeface="Roboto"/>
                  <a:cs typeface="Roboto"/>
                  <a:sym typeface="Roboto"/>
                </a:rPr>
                <a:t>12th Grade</a:t>
              </a:r>
              <a:endParaRPr sz="1100">
                <a:solidFill>
                  <a:srgbClr val="FFFFFF"/>
                </a:solidFill>
                <a:latin typeface="Roboto"/>
                <a:ea typeface="Roboto"/>
                <a:cs typeface="Roboto"/>
                <a:sym typeface="Roboto"/>
              </a:endParaRPr>
            </a:p>
          </p:txBody>
        </p:sp>
        <p:sp>
          <p:nvSpPr>
            <p:cNvPr id="180" name="Google Shape;180;p20"/>
            <p:cNvSpPr txBox="1"/>
            <p:nvPr/>
          </p:nvSpPr>
          <p:spPr>
            <a:xfrm>
              <a:off x="3461175" y="3274241"/>
              <a:ext cx="1451700" cy="676500"/>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1600"/>
                </a:spcAft>
                <a:buNone/>
              </a:pPr>
              <a:r>
                <a:rPr lang="en-US" sz="1000">
                  <a:solidFill>
                    <a:srgbClr val="FFFFFF"/>
                  </a:solidFill>
                  <a:latin typeface="Roboto"/>
                  <a:ea typeface="Roboto"/>
                  <a:cs typeface="Roboto"/>
                  <a:sym typeface="Roboto"/>
                </a:rPr>
                <a:t>4+ BHCC Classes on college campus. (12+ credits)</a:t>
              </a:r>
              <a:endParaRPr sz="1000">
                <a:solidFill>
                  <a:srgbClr val="FFFFFF"/>
                </a:solidFill>
                <a:latin typeface="Roboto"/>
                <a:ea typeface="Roboto"/>
                <a:cs typeface="Roboto"/>
                <a:sym typeface="Roboto"/>
              </a:endParaRPr>
            </a:p>
          </p:txBody>
        </p:sp>
      </p:grpSp>
      <p:grpSp>
        <p:nvGrpSpPr>
          <p:cNvPr id="181" name="Google Shape;181;p20"/>
          <p:cNvGrpSpPr/>
          <p:nvPr/>
        </p:nvGrpSpPr>
        <p:grpSpPr>
          <a:xfrm>
            <a:off x="3216519" y="1858209"/>
            <a:ext cx="1944600" cy="1569600"/>
            <a:chOff x="3216519" y="1002150"/>
            <a:chExt cx="1944600" cy="1569600"/>
          </a:xfrm>
        </p:grpSpPr>
        <p:sp>
          <p:nvSpPr>
            <p:cNvPr id="182" name="Google Shape;182;p20"/>
            <p:cNvSpPr/>
            <p:nvPr/>
          </p:nvSpPr>
          <p:spPr>
            <a:xfrm flipH="1">
              <a:off x="3216519" y="1002150"/>
              <a:ext cx="1944600" cy="1569600"/>
            </a:xfrm>
            <a:prstGeom prst="round2DiagRect">
              <a:avLst>
                <a:gd fmla="val 0" name="adj1"/>
                <a:gd fmla="val 17764" name="adj2"/>
              </a:avLst>
            </a:prstGeom>
            <a:solidFill>
              <a:srgbClr val="B02C20"/>
            </a:solidFill>
            <a:ln>
              <a:noFill/>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183" name="Google Shape;183;p20"/>
            <p:cNvSpPr txBox="1"/>
            <p:nvPr/>
          </p:nvSpPr>
          <p:spPr>
            <a:xfrm>
              <a:off x="3461175" y="1544012"/>
              <a:ext cx="1451700" cy="672900"/>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1600"/>
                </a:spcAft>
                <a:buNone/>
              </a:pPr>
              <a:r>
                <a:rPr lang="en-US" sz="1000">
                  <a:solidFill>
                    <a:srgbClr val="FFFFFF"/>
                  </a:solidFill>
                  <a:latin typeface="Roboto"/>
                  <a:ea typeface="Roboto"/>
                  <a:cs typeface="Roboto"/>
                  <a:sym typeface="Roboto"/>
                </a:rPr>
                <a:t>Pre-Pathway BHCC Classes aligned with CHS Pathways: EDU 102, CRJ 117, AHE 095 (up to 3 credits)</a:t>
              </a:r>
              <a:endParaRPr sz="1000">
                <a:solidFill>
                  <a:srgbClr val="FFFFFF"/>
                </a:solidFill>
                <a:latin typeface="Roboto"/>
                <a:ea typeface="Roboto"/>
                <a:cs typeface="Roboto"/>
                <a:sym typeface="Roboto"/>
              </a:endParaRPr>
            </a:p>
          </p:txBody>
        </p:sp>
        <p:sp>
          <p:nvSpPr>
            <p:cNvPr id="184" name="Google Shape;184;p20"/>
            <p:cNvSpPr txBox="1"/>
            <p:nvPr/>
          </p:nvSpPr>
          <p:spPr>
            <a:xfrm>
              <a:off x="3461163" y="1244660"/>
              <a:ext cx="1451700" cy="4599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None/>
              </a:pPr>
              <a:r>
                <a:rPr b="1" lang="en-US" sz="1100">
                  <a:solidFill>
                    <a:srgbClr val="FFFFFF"/>
                  </a:solidFill>
                  <a:latin typeface="Roboto"/>
                  <a:ea typeface="Roboto"/>
                  <a:cs typeface="Roboto"/>
                  <a:sym typeface="Roboto"/>
                </a:rPr>
                <a:t>10th Grade</a:t>
              </a:r>
              <a:endParaRPr sz="1100">
                <a:solidFill>
                  <a:srgbClr val="FFFFFF"/>
                </a:solidFill>
                <a:latin typeface="Roboto"/>
                <a:ea typeface="Roboto"/>
                <a:cs typeface="Roboto"/>
                <a:sym typeface="Roboto"/>
              </a:endParaRPr>
            </a:p>
          </p:txBody>
        </p:sp>
      </p:grpSp>
      <p:sp>
        <p:nvSpPr>
          <p:cNvPr id="185" name="Google Shape;185;p20"/>
          <p:cNvSpPr txBox="1"/>
          <p:nvPr/>
        </p:nvSpPr>
        <p:spPr>
          <a:xfrm>
            <a:off x="5471466" y="3373886"/>
            <a:ext cx="2090400" cy="1417500"/>
          </a:xfrm>
          <a:prstGeom prst="rect">
            <a:avLst/>
          </a:prstGeom>
          <a:noFill/>
          <a:ln>
            <a:noFill/>
          </a:ln>
        </p:spPr>
        <p:txBody>
          <a:bodyPr anchorCtr="0" anchor="t" bIns="91425" lIns="91425" spcFirstLastPara="1" rIns="91425" wrap="square" tIns="91425">
            <a:noAutofit/>
          </a:bodyPr>
          <a:lstStyle/>
          <a:p>
            <a:pPr indent="-304800" lvl="0" marL="457200" marR="0" rtl="0" algn="l">
              <a:spcBef>
                <a:spcPts val="0"/>
              </a:spcBef>
              <a:spcAft>
                <a:spcPts val="0"/>
              </a:spcAft>
              <a:buClr>
                <a:schemeClr val="lt1"/>
              </a:buClr>
              <a:buSzPts val="1200"/>
              <a:buFont typeface="Lato"/>
              <a:buChar char="●"/>
            </a:pPr>
            <a:r>
              <a:rPr lang="en-US" sz="1200">
                <a:solidFill>
                  <a:schemeClr val="lt1"/>
                </a:solidFill>
                <a:latin typeface="Lato"/>
                <a:ea typeface="Lato"/>
                <a:cs typeface="Lato"/>
                <a:sym typeface="Lato"/>
              </a:rPr>
              <a:t>Law Enforcement</a:t>
            </a:r>
            <a:endParaRPr sz="1200">
              <a:solidFill>
                <a:schemeClr val="lt1"/>
              </a:solidFill>
              <a:latin typeface="Lato"/>
              <a:ea typeface="Lato"/>
              <a:cs typeface="Lato"/>
              <a:sym typeface="Lato"/>
            </a:endParaRPr>
          </a:p>
          <a:p>
            <a:pPr indent="-304800" lvl="0" marL="457200" marR="0" rtl="0" algn="l">
              <a:spcBef>
                <a:spcPts val="0"/>
              </a:spcBef>
              <a:spcAft>
                <a:spcPts val="0"/>
              </a:spcAft>
              <a:buClr>
                <a:schemeClr val="lt1"/>
              </a:buClr>
              <a:buSzPts val="1200"/>
              <a:buFont typeface="Lato"/>
              <a:buChar char="●"/>
            </a:pPr>
            <a:r>
              <a:rPr lang="en-US" sz="1200">
                <a:solidFill>
                  <a:schemeClr val="lt1"/>
                </a:solidFill>
                <a:latin typeface="Lato"/>
                <a:ea typeface="Lato"/>
                <a:cs typeface="Lato"/>
                <a:sym typeface="Lato"/>
              </a:rPr>
              <a:t>Medical Assistant</a:t>
            </a:r>
            <a:endParaRPr sz="1200">
              <a:solidFill>
                <a:schemeClr val="lt1"/>
              </a:solidFill>
              <a:latin typeface="Lato"/>
              <a:ea typeface="Lato"/>
              <a:cs typeface="Lato"/>
              <a:sym typeface="Lato"/>
            </a:endParaRPr>
          </a:p>
          <a:p>
            <a:pPr indent="-304800" lvl="0" marL="457200" marR="0" rtl="0" algn="l">
              <a:spcBef>
                <a:spcPts val="0"/>
              </a:spcBef>
              <a:spcAft>
                <a:spcPts val="0"/>
              </a:spcAft>
              <a:buClr>
                <a:schemeClr val="lt1"/>
              </a:buClr>
              <a:buSzPts val="1200"/>
              <a:buFont typeface="Lato"/>
              <a:buChar char="●"/>
            </a:pPr>
            <a:r>
              <a:rPr lang="en-US" sz="1200">
                <a:solidFill>
                  <a:schemeClr val="lt1"/>
                </a:solidFill>
                <a:latin typeface="Lato"/>
                <a:ea typeface="Lato"/>
                <a:cs typeface="Lato"/>
                <a:sym typeface="Lato"/>
              </a:rPr>
              <a:t>Medical Interpreting</a:t>
            </a:r>
            <a:endParaRPr sz="1200">
              <a:solidFill>
                <a:schemeClr val="lt1"/>
              </a:solidFill>
              <a:latin typeface="Lato"/>
              <a:ea typeface="Lato"/>
              <a:cs typeface="Lato"/>
              <a:sym typeface="Lato"/>
            </a:endParaRPr>
          </a:p>
          <a:p>
            <a:pPr indent="-304800" lvl="0" marL="457200" marR="0" rtl="0" algn="l">
              <a:spcBef>
                <a:spcPts val="0"/>
              </a:spcBef>
              <a:spcAft>
                <a:spcPts val="0"/>
              </a:spcAft>
              <a:buClr>
                <a:schemeClr val="lt1"/>
              </a:buClr>
              <a:buSzPts val="1200"/>
              <a:buFont typeface="Lato"/>
              <a:buChar char="●"/>
            </a:pPr>
            <a:r>
              <a:rPr lang="en-US" sz="1200">
                <a:solidFill>
                  <a:schemeClr val="lt1"/>
                </a:solidFill>
                <a:latin typeface="Lato"/>
                <a:ea typeface="Lato"/>
                <a:cs typeface="Lato"/>
                <a:sym typeface="Lato"/>
              </a:rPr>
              <a:t>Early Childhood</a:t>
            </a:r>
            <a:endParaRPr sz="1200">
              <a:solidFill>
                <a:schemeClr val="lt1"/>
              </a:solidFill>
              <a:latin typeface="Lato"/>
              <a:ea typeface="Lato"/>
              <a:cs typeface="Lato"/>
              <a:sym typeface="Lato"/>
            </a:endParaRPr>
          </a:p>
        </p:txBody>
      </p:sp>
      <p:grpSp>
        <p:nvGrpSpPr>
          <p:cNvPr id="186" name="Google Shape;186;p20"/>
          <p:cNvGrpSpPr/>
          <p:nvPr/>
        </p:nvGrpSpPr>
        <p:grpSpPr>
          <a:xfrm>
            <a:off x="3057395" y="3262946"/>
            <a:ext cx="334125" cy="334078"/>
            <a:chOff x="3157188" y="909150"/>
            <a:chExt cx="470400" cy="470400"/>
          </a:xfrm>
        </p:grpSpPr>
        <p:sp>
          <p:nvSpPr>
            <p:cNvPr id="187" name="Google Shape;187;p20"/>
            <p:cNvSpPr/>
            <p:nvPr/>
          </p:nvSpPr>
          <p:spPr>
            <a:xfrm>
              <a:off x="3157188" y="909150"/>
              <a:ext cx="470400" cy="470400"/>
            </a:xfrm>
            <a:prstGeom prst="ellipse">
              <a:avLst/>
            </a:prstGeom>
            <a:solidFill>
              <a:srgbClr val="FFFFFF"/>
            </a:solidFill>
            <a:ln>
              <a:noFill/>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sp>
          <p:nvSpPr>
            <p:cNvPr id="188" name="Google Shape;188;p20"/>
            <p:cNvSpPr/>
            <p:nvPr/>
          </p:nvSpPr>
          <p:spPr>
            <a:xfrm>
              <a:off x="3243138" y="995100"/>
              <a:ext cx="298500" cy="298500"/>
            </a:xfrm>
            <a:prstGeom prst="mathPlus">
              <a:avLst>
                <a:gd fmla="val 9900" name="adj1"/>
              </a:avLst>
            </a:prstGeom>
            <a:solidFill>
              <a:srgbClr val="B02C20"/>
            </a:solidFill>
            <a:ln>
              <a:noFill/>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Rockwell"/>
                <a:ea typeface="Rockwell"/>
                <a:cs typeface="Rockwell"/>
                <a:sym typeface="Rockwell"/>
              </a:endParaRPr>
            </a:p>
          </p:txBody>
        </p:sp>
      </p:grpSp>
      <p:pic>
        <p:nvPicPr>
          <p:cNvPr descr="image001.png" id="189" name="Google Shape;189;p20"/>
          <p:cNvPicPr preferRelativeResize="0"/>
          <p:nvPr/>
        </p:nvPicPr>
        <p:blipFill rotWithShape="1">
          <a:blip r:embed="rId3">
            <a:alphaModFix/>
          </a:blip>
          <a:srcRect b="-52322" l="0" r="0" t="-52302"/>
          <a:stretch/>
        </p:blipFill>
        <p:spPr>
          <a:xfrm>
            <a:off x="5204550" y="431350"/>
            <a:ext cx="1883400" cy="12273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p21"/>
          <p:cNvSpPr txBox="1"/>
          <p:nvPr>
            <p:ph type="title"/>
          </p:nvPr>
        </p:nvSpPr>
        <p:spPr>
          <a:xfrm>
            <a:off x="498474" y="134471"/>
            <a:ext cx="7556400" cy="9951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chemeClr val="accent1"/>
              </a:buClr>
              <a:buSzPts val="3600"/>
              <a:buFont typeface="Rockwell"/>
              <a:buNone/>
            </a:pPr>
            <a:r>
              <a:rPr lang="en-US"/>
              <a:t>2019 Student Outcomes</a:t>
            </a:r>
            <a:endParaRPr/>
          </a:p>
        </p:txBody>
      </p:sp>
      <p:sp>
        <p:nvSpPr>
          <p:cNvPr id="196" name="Google Shape;196;p21"/>
          <p:cNvSpPr txBox="1"/>
          <p:nvPr>
            <p:ph idx="1" type="body"/>
          </p:nvPr>
        </p:nvSpPr>
        <p:spPr>
          <a:xfrm>
            <a:off x="498474" y="1981200"/>
            <a:ext cx="7556400" cy="4614300"/>
          </a:xfrm>
          <a:prstGeom prst="rect">
            <a:avLst/>
          </a:prstGeom>
          <a:noFill/>
          <a:ln>
            <a:noFill/>
          </a:ln>
        </p:spPr>
        <p:txBody>
          <a:bodyPr anchorCtr="0" anchor="t" bIns="45700" lIns="91425" spcFirstLastPara="1" rIns="91425" wrap="square" tIns="45700">
            <a:noAutofit/>
          </a:bodyPr>
          <a:lstStyle/>
          <a:p>
            <a:pPr indent="-292893" lvl="0" marL="228600" rtl="0" algn="l">
              <a:lnSpc>
                <a:spcPct val="80000"/>
              </a:lnSpc>
              <a:spcBef>
                <a:spcPts val="0"/>
              </a:spcBef>
              <a:spcAft>
                <a:spcPts val="0"/>
              </a:spcAft>
              <a:buSzPts val="2400"/>
              <a:buChar char="•"/>
            </a:pPr>
            <a:r>
              <a:rPr lang="en-US" sz="2400"/>
              <a:t>2018-2019: </a:t>
            </a:r>
            <a:r>
              <a:rPr b="1" lang="en-US" sz="2400"/>
              <a:t>373 </a:t>
            </a:r>
            <a:r>
              <a:rPr lang="en-US" sz="2400"/>
              <a:t>students from Chelsea High School participated in our Early College/Dual Enrollment Program with Bunker Hill Community College. </a:t>
            </a:r>
            <a:endParaRPr sz="2400"/>
          </a:p>
          <a:p>
            <a:pPr indent="-292893" lvl="0" marL="228600" rtl="0" algn="l">
              <a:lnSpc>
                <a:spcPct val="80000"/>
              </a:lnSpc>
              <a:spcBef>
                <a:spcPts val="2000"/>
              </a:spcBef>
              <a:spcAft>
                <a:spcPts val="0"/>
              </a:spcAft>
              <a:buSzPts val="2400"/>
              <a:buChar char="•"/>
            </a:pPr>
            <a:r>
              <a:rPr lang="en-US" sz="2400"/>
              <a:t>Of the 373 students,</a:t>
            </a:r>
            <a:r>
              <a:rPr b="1" lang="en-US" sz="2400"/>
              <a:t> 225</a:t>
            </a:r>
            <a:r>
              <a:rPr lang="en-US" sz="2400"/>
              <a:t> were members of the Class of 2019. </a:t>
            </a:r>
            <a:endParaRPr sz="2400"/>
          </a:p>
          <a:p>
            <a:pPr indent="-301705" lvl="1" marL="457200" rtl="0" algn="l">
              <a:lnSpc>
                <a:spcPct val="80000"/>
              </a:lnSpc>
              <a:spcBef>
                <a:spcPts val="600"/>
              </a:spcBef>
              <a:spcAft>
                <a:spcPts val="0"/>
              </a:spcAft>
              <a:buSzPts val="2400"/>
              <a:buChar char="–"/>
            </a:pPr>
            <a:r>
              <a:rPr lang="en-US" sz="2400"/>
              <a:t>Together, the 225 seniors earned </a:t>
            </a:r>
            <a:r>
              <a:rPr b="1" lang="en-US" sz="2400"/>
              <a:t>1,350 </a:t>
            </a:r>
            <a:r>
              <a:rPr lang="en-US" sz="2400"/>
              <a:t>college credits equaling approximately 466 courses. </a:t>
            </a:r>
            <a:endParaRPr sz="2400"/>
          </a:p>
          <a:p>
            <a:pPr indent="-301705" lvl="1" marL="457200" rtl="0" algn="l">
              <a:lnSpc>
                <a:spcPct val="80000"/>
              </a:lnSpc>
              <a:spcBef>
                <a:spcPts val="600"/>
              </a:spcBef>
              <a:spcAft>
                <a:spcPts val="0"/>
              </a:spcAft>
              <a:buSzPts val="2400"/>
              <a:buChar char="–"/>
            </a:pPr>
            <a:r>
              <a:rPr lang="en-US" sz="2400"/>
              <a:t>They saved over </a:t>
            </a:r>
            <a:r>
              <a:rPr b="1" lang="en-US" sz="2400"/>
              <a:t>$237,600</a:t>
            </a:r>
            <a:r>
              <a:rPr lang="en-US" sz="2400"/>
              <a:t> on tuition and fees and saved another </a:t>
            </a:r>
            <a:r>
              <a:rPr b="1" lang="en-US" sz="2400"/>
              <a:t>$40,000</a:t>
            </a:r>
            <a:r>
              <a:rPr lang="en-US" sz="2400"/>
              <a:t> on books. </a:t>
            </a:r>
            <a:endParaRPr sz="2400"/>
          </a:p>
          <a:p>
            <a:pPr indent="-301705" lvl="1" marL="457200" rtl="0" algn="l">
              <a:lnSpc>
                <a:spcPct val="80000"/>
              </a:lnSpc>
              <a:spcBef>
                <a:spcPts val="600"/>
              </a:spcBef>
              <a:spcAft>
                <a:spcPts val="0"/>
              </a:spcAft>
              <a:buSzPts val="2400"/>
              <a:buChar char="–"/>
            </a:pPr>
            <a:r>
              <a:rPr lang="en-US" sz="2400"/>
              <a:t>The average number of college credits earned per graduate was 6. </a:t>
            </a:r>
            <a:endParaRPr sz="2400"/>
          </a:p>
          <a:p>
            <a:pPr indent="0" lvl="0" marL="457200" rtl="0" algn="l">
              <a:lnSpc>
                <a:spcPct val="80000"/>
              </a:lnSpc>
              <a:spcBef>
                <a:spcPts val="600"/>
              </a:spcBef>
              <a:spcAft>
                <a:spcPts val="0"/>
              </a:spcAft>
              <a:buNone/>
            </a:pPr>
            <a:r>
              <a:t/>
            </a:r>
            <a:endParaRPr/>
          </a:p>
          <a:p>
            <a:pPr indent="-140493" lvl="0" marL="228600" rtl="0" algn="l">
              <a:lnSpc>
                <a:spcPct val="80000"/>
              </a:lnSpc>
              <a:spcBef>
                <a:spcPts val="2000"/>
              </a:spcBef>
              <a:spcAft>
                <a:spcPts val="0"/>
              </a:spcAft>
              <a:buSzPts val="1388"/>
              <a:buNone/>
            </a:pPr>
            <a:r>
              <a:t/>
            </a:r>
            <a:endParaRPr sz="1850"/>
          </a:p>
        </p:txBody>
      </p:sp>
      <p:sp>
        <p:nvSpPr>
          <p:cNvPr id="197" name="Google Shape;197;p21"/>
          <p:cNvSpPr txBox="1"/>
          <p:nvPr>
            <p:ph idx="2" type="body"/>
          </p:nvPr>
        </p:nvSpPr>
        <p:spPr>
          <a:xfrm>
            <a:off x="498518" y="1129553"/>
            <a:ext cx="7559100" cy="7746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800"/>
              <a:buNone/>
            </a:pPr>
            <a:r>
              <a:rPr b="1" lang="en-US"/>
              <a:t>EARLY COLLEGE/DUAL ENROLLMENT OUTCOMES</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p22"/>
          <p:cNvSpPr txBox="1"/>
          <p:nvPr>
            <p:ph type="title"/>
          </p:nvPr>
        </p:nvSpPr>
        <p:spPr>
          <a:xfrm>
            <a:off x="498474" y="134471"/>
            <a:ext cx="7556400" cy="9951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US"/>
              <a:t>Connection to Post Graduation</a:t>
            </a:r>
            <a:endParaRPr/>
          </a:p>
        </p:txBody>
      </p:sp>
      <p:sp>
        <p:nvSpPr>
          <p:cNvPr id="203" name="Google Shape;203;p22"/>
          <p:cNvSpPr txBox="1"/>
          <p:nvPr>
            <p:ph idx="1" type="body"/>
          </p:nvPr>
        </p:nvSpPr>
        <p:spPr>
          <a:xfrm>
            <a:off x="498475" y="1518175"/>
            <a:ext cx="8331300" cy="4608300"/>
          </a:xfrm>
          <a:prstGeom prst="rect">
            <a:avLst/>
          </a:prstGeom>
        </p:spPr>
        <p:txBody>
          <a:bodyPr anchorCtr="0" anchor="t" bIns="45700" lIns="91425" spcFirstLastPara="1" rIns="91425" wrap="square" tIns="45700">
            <a:noAutofit/>
          </a:bodyPr>
          <a:lstStyle/>
          <a:p>
            <a:pPr indent="0" lvl="0" marL="0" rtl="0" algn="l">
              <a:lnSpc>
                <a:spcPct val="115000"/>
              </a:lnSpc>
              <a:spcBef>
                <a:spcPts val="0"/>
              </a:spcBef>
              <a:spcAft>
                <a:spcPts val="0"/>
              </a:spcAft>
              <a:buNone/>
            </a:pPr>
            <a:r>
              <a:t/>
            </a:r>
            <a:endParaRPr/>
          </a:p>
          <a:p>
            <a:pPr indent="-342900" lvl="0" marL="457200" rtl="0" algn="l">
              <a:lnSpc>
                <a:spcPct val="115000"/>
              </a:lnSpc>
              <a:spcBef>
                <a:spcPts val="0"/>
              </a:spcBef>
              <a:spcAft>
                <a:spcPts val="0"/>
              </a:spcAft>
              <a:buClr>
                <a:srgbClr val="222222"/>
              </a:buClr>
              <a:buSzPts val="1800"/>
              <a:buFont typeface="Arial"/>
              <a:buChar char="•"/>
            </a:pPr>
            <a:r>
              <a:rPr lang="en-US" sz="1800">
                <a:solidFill>
                  <a:srgbClr val="222222"/>
                </a:solidFill>
                <a:highlight>
                  <a:srgbClr val="FFFFFF"/>
                </a:highlight>
                <a:latin typeface="Arial"/>
                <a:ea typeface="Arial"/>
                <a:cs typeface="Arial"/>
                <a:sym typeface="Arial"/>
              </a:rPr>
              <a:t>64% of  Early College students matriculated in the fall following graduating from high school in 2018.</a:t>
            </a:r>
            <a:endParaRPr sz="1800">
              <a:solidFill>
                <a:srgbClr val="222222"/>
              </a:solidFill>
              <a:highlight>
                <a:srgbClr val="FFFFFF"/>
              </a:highlight>
              <a:latin typeface="Arial"/>
              <a:ea typeface="Arial"/>
              <a:cs typeface="Arial"/>
              <a:sym typeface="Arial"/>
            </a:endParaRPr>
          </a:p>
          <a:p>
            <a:pPr indent="-342900" lvl="0" marL="457200" rtl="0" algn="l">
              <a:lnSpc>
                <a:spcPct val="115000"/>
              </a:lnSpc>
              <a:spcBef>
                <a:spcPts val="0"/>
              </a:spcBef>
              <a:spcAft>
                <a:spcPts val="0"/>
              </a:spcAft>
              <a:buClr>
                <a:srgbClr val="222222"/>
              </a:buClr>
              <a:buSzPts val="1800"/>
              <a:buFont typeface="Arial"/>
              <a:buChar char="•"/>
            </a:pPr>
            <a:r>
              <a:rPr lang="en-US" sz="1800">
                <a:solidFill>
                  <a:srgbClr val="222222"/>
                </a:solidFill>
                <a:highlight>
                  <a:srgbClr val="FFFFFF"/>
                </a:highlight>
                <a:latin typeface="Arial"/>
                <a:ea typeface="Arial"/>
                <a:cs typeface="Arial"/>
                <a:sym typeface="Arial"/>
              </a:rPr>
              <a:t>37% of Chelsea High students who did not participate in Early College matriculated in the fall following graduating from high school.</a:t>
            </a:r>
            <a:endParaRPr sz="1800">
              <a:solidFill>
                <a:srgbClr val="222222"/>
              </a:solidFill>
              <a:highlight>
                <a:srgbClr val="FFFFFF"/>
              </a:highlight>
              <a:latin typeface="Arial"/>
              <a:ea typeface="Arial"/>
              <a:cs typeface="Arial"/>
              <a:sym typeface="Arial"/>
            </a:endParaRPr>
          </a:p>
          <a:p>
            <a:pPr indent="0" lvl="0" marL="0" rtl="0" algn="l">
              <a:lnSpc>
                <a:spcPct val="115000"/>
              </a:lnSpc>
              <a:spcBef>
                <a:spcPts val="0"/>
              </a:spcBef>
              <a:spcAft>
                <a:spcPts val="0"/>
              </a:spcAft>
              <a:buNone/>
            </a:pPr>
            <a:r>
              <a:t/>
            </a:r>
            <a:endParaRPr sz="1800">
              <a:solidFill>
                <a:srgbClr val="222222"/>
              </a:solidFill>
              <a:highlight>
                <a:srgbClr val="FFFFFF"/>
              </a:highlight>
              <a:latin typeface="Arial"/>
              <a:ea typeface="Arial"/>
              <a:cs typeface="Arial"/>
              <a:sym typeface="Arial"/>
            </a:endParaRPr>
          </a:p>
          <a:p>
            <a:pPr indent="0" lvl="0" marL="0" rtl="0" algn="l">
              <a:lnSpc>
                <a:spcPct val="115000"/>
              </a:lnSpc>
              <a:spcBef>
                <a:spcPts val="0"/>
              </a:spcBef>
              <a:spcAft>
                <a:spcPts val="0"/>
              </a:spcAft>
              <a:buNone/>
            </a:pPr>
            <a:r>
              <a:t/>
            </a:r>
            <a:endParaRPr sz="1800">
              <a:solidFill>
                <a:srgbClr val="222222"/>
              </a:solidFill>
              <a:highlight>
                <a:srgbClr val="FFFFFF"/>
              </a:highlight>
              <a:latin typeface="Arial"/>
              <a:ea typeface="Arial"/>
              <a:cs typeface="Arial"/>
              <a:sym typeface="Arial"/>
            </a:endParaRPr>
          </a:p>
          <a:p>
            <a:pPr indent="0" lvl="0" marL="0" rtl="0" algn="l">
              <a:spcBef>
                <a:spcPts val="2000"/>
              </a:spcBef>
              <a:spcAft>
                <a:spcPts val="0"/>
              </a:spcAft>
              <a:buNone/>
            </a:pPr>
            <a:r>
              <a:t/>
            </a:r>
            <a:endParaRPr sz="1800"/>
          </a:p>
        </p:txBody>
      </p:sp>
      <p:sp>
        <p:nvSpPr>
          <p:cNvPr id="204" name="Google Shape;204;p22"/>
          <p:cNvSpPr txBox="1"/>
          <p:nvPr>
            <p:ph idx="2" type="body"/>
          </p:nvPr>
        </p:nvSpPr>
        <p:spPr>
          <a:xfrm>
            <a:off x="498525" y="750374"/>
            <a:ext cx="7559100" cy="1153800"/>
          </a:xfrm>
          <a:prstGeom prst="rect">
            <a:avLst/>
          </a:prstGeom>
        </p:spPr>
        <p:txBody>
          <a:bodyPr anchorCtr="0" anchor="t" bIns="45700" lIns="91425" spcFirstLastPara="1" rIns="91425" wrap="square" tIns="45700">
            <a:noAutofit/>
          </a:bodyPr>
          <a:lstStyle/>
          <a:p>
            <a:pPr indent="0" lvl="0" marL="0" rtl="0" algn="l">
              <a:spcBef>
                <a:spcPts val="2000"/>
              </a:spcBef>
              <a:spcAft>
                <a:spcPts val="0"/>
              </a:spcAft>
              <a:buNone/>
            </a:pPr>
            <a:r>
              <a:rPr lang="en-US"/>
              <a:t>Class of 2018 Data</a:t>
            </a:r>
            <a:endParaRPr/>
          </a:p>
        </p:txBody>
      </p:sp>
      <p:pic>
        <p:nvPicPr>
          <p:cNvPr id="205" name="Google Shape;205;p22"/>
          <p:cNvPicPr preferRelativeResize="0"/>
          <p:nvPr/>
        </p:nvPicPr>
        <p:blipFill>
          <a:blip r:embed="rId3">
            <a:alphaModFix/>
          </a:blip>
          <a:stretch>
            <a:fillRect/>
          </a:stretch>
        </p:blipFill>
        <p:spPr>
          <a:xfrm>
            <a:off x="92125" y="3428991"/>
            <a:ext cx="9144000" cy="2453268"/>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sp>
        <p:nvSpPr>
          <p:cNvPr id="210" name="Google Shape;210;p23"/>
          <p:cNvSpPr txBox="1"/>
          <p:nvPr>
            <p:ph type="title"/>
          </p:nvPr>
        </p:nvSpPr>
        <p:spPr>
          <a:xfrm>
            <a:off x="311700" y="1248600"/>
            <a:ext cx="8520600" cy="626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accent1"/>
              </a:buClr>
              <a:buSzPts val="3200"/>
              <a:buFont typeface="Rockwell"/>
              <a:buNone/>
            </a:pPr>
            <a:r>
              <a:rPr lang="en-US"/>
              <a:t>Access and Financial Feasibility</a:t>
            </a:r>
            <a:endParaRPr/>
          </a:p>
        </p:txBody>
      </p:sp>
      <p:sp>
        <p:nvSpPr>
          <p:cNvPr id="211" name="Google Shape;211;p23"/>
          <p:cNvSpPr txBox="1"/>
          <p:nvPr>
            <p:ph idx="1" type="body"/>
          </p:nvPr>
        </p:nvSpPr>
        <p:spPr>
          <a:xfrm>
            <a:off x="311700" y="2009725"/>
            <a:ext cx="8520600" cy="3921900"/>
          </a:xfrm>
          <a:prstGeom prst="rect">
            <a:avLst/>
          </a:prstGeom>
          <a:noFill/>
          <a:ln>
            <a:noFill/>
          </a:ln>
        </p:spPr>
        <p:txBody>
          <a:bodyPr anchorCtr="0" anchor="t" bIns="91425" lIns="91425" spcFirstLastPara="1" rIns="91425" wrap="square" tIns="91425">
            <a:noAutofit/>
          </a:bodyPr>
          <a:lstStyle/>
          <a:p>
            <a:pPr indent="-336550" lvl="0" marL="457200" rtl="0" algn="l">
              <a:spcBef>
                <a:spcPts val="0"/>
              </a:spcBef>
              <a:spcAft>
                <a:spcPts val="0"/>
              </a:spcAft>
              <a:buClr>
                <a:srgbClr val="595959"/>
              </a:buClr>
              <a:buSzPts val="1700"/>
              <a:buChar char="●"/>
            </a:pPr>
            <a:r>
              <a:rPr lang="en-US" sz="1700">
                <a:solidFill>
                  <a:srgbClr val="595959"/>
                </a:solidFill>
              </a:rPr>
              <a:t>Each students earning 12 credits saves approximately $6000</a:t>
            </a:r>
            <a:endParaRPr sz="1700">
              <a:solidFill>
                <a:srgbClr val="595959"/>
              </a:solidFill>
            </a:endParaRPr>
          </a:p>
          <a:p>
            <a:pPr indent="-336550" lvl="0" marL="457200" rtl="0" algn="l">
              <a:spcBef>
                <a:spcPts val="0"/>
              </a:spcBef>
              <a:spcAft>
                <a:spcPts val="0"/>
              </a:spcAft>
              <a:buClr>
                <a:srgbClr val="595959"/>
              </a:buClr>
              <a:buSzPts val="1700"/>
              <a:buChar char="●"/>
            </a:pPr>
            <a:r>
              <a:rPr lang="en-US" sz="1700">
                <a:solidFill>
                  <a:srgbClr val="595959"/>
                </a:solidFill>
              </a:rPr>
              <a:t>220 students in the Early College program is a savings of more than $1 million</a:t>
            </a:r>
            <a:endParaRPr sz="1700">
              <a:solidFill>
                <a:srgbClr val="595959"/>
              </a:solidFill>
            </a:endParaRPr>
          </a:p>
          <a:p>
            <a:pPr indent="-336550" lvl="0" marL="457200" rtl="0" algn="l">
              <a:spcBef>
                <a:spcPts val="0"/>
              </a:spcBef>
              <a:spcAft>
                <a:spcPts val="0"/>
              </a:spcAft>
              <a:buClr>
                <a:srgbClr val="595959"/>
              </a:buClr>
              <a:buSzPts val="1700"/>
              <a:buChar char="●"/>
            </a:pPr>
            <a:r>
              <a:rPr lang="en-US" sz="1700">
                <a:solidFill>
                  <a:srgbClr val="595959"/>
                </a:solidFill>
              </a:rPr>
              <a:t>CHS Graduate Gymara Morales from the Class of 2018 earned her EMT Certificate in January 2019, just six months after graduation due to the credits to accrued through our HLS Pathway and Early College program.</a:t>
            </a:r>
            <a:endParaRPr sz="1700">
              <a:solidFill>
                <a:srgbClr val="595959"/>
              </a:solidFill>
            </a:endParaRPr>
          </a:p>
          <a:p>
            <a:pPr indent="0" lvl="0" marL="0" rtl="0" algn="l">
              <a:spcBef>
                <a:spcPts val="0"/>
              </a:spcBef>
              <a:spcAft>
                <a:spcPts val="0"/>
              </a:spcAft>
              <a:buSzPts val="1800"/>
              <a:buNone/>
            </a:pPr>
            <a:r>
              <a:t/>
            </a:r>
            <a:endParaRPr sz="1700">
              <a:solidFill>
                <a:srgbClr val="595959"/>
              </a:solidFill>
            </a:endParaRPr>
          </a:p>
          <a:p>
            <a:pPr indent="0" lvl="0" marL="0" rtl="0" algn="l">
              <a:spcBef>
                <a:spcPts val="0"/>
              </a:spcBef>
              <a:spcAft>
                <a:spcPts val="0"/>
              </a:spcAft>
              <a:buSzPts val="1800"/>
              <a:buNone/>
            </a:pPr>
            <a:r>
              <a:rPr lang="en-US" sz="3200">
                <a:solidFill>
                  <a:schemeClr val="accent3"/>
                </a:solidFill>
                <a:latin typeface="Rockwell"/>
                <a:ea typeface="Rockwell"/>
                <a:cs typeface="Rockwell"/>
                <a:sym typeface="Rockwell"/>
              </a:rPr>
              <a:t>City of Chelsea Scholarship</a:t>
            </a:r>
            <a:endParaRPr sz="1700">
              <a:solidFill>
                <a:schemeClr val="accent3"/>
              </a:solidFill>
              <a:latin typeface="Rockwell"/>
              <a:ea typeface="Rockwell"/>
              <a:cs typeface="Rockwell"/>
              <a:sym typeface="Rockwell"/>
            </a:endParaRPr>
          </a:p>
          <a:p>
            <a:pPr indent="0" lvl="0" marL="0" rtl="0" algn="l">
              <a:spcBef>
                <a:spcPts val="0"/>
              </a:spcBef>
              <a:spcAft>
                <a:spcPts val="0"/>
              </a:spcAft>
              <a:buSzPts val="1800"/>
              <a:buNone/>
            </a:pPr>
            <a:r>
              <a:rPr lang="en-US" sz="1700">
                <a:solidFill>
                  <a:srgbClr val="595959"/>
                </a:solidFill>
              </a:rPr>
              <a:t>CHS Graduates from the Class of 2018 and 2019 with 12+ credits were eligible for the City of Chelsea Scholarship.  The scholarship was funded by the City of Chelsea in partnership with Bunker Hill Community College (waived tuition).</a:t>
            </a:r>
            <a:endParaRPr sz="1700">
              <a:solidFill>
                <a:srgbClr val="595959"/>
              </a:solidFill>
            </a:endParaRPr>
          </a:p>
          <a:p>
            <a:pPr indent="-336550" lvl="0" marL="457200" rtl="0" algn="l">
              <a:spcBef>
                <a:spcPts val="0"/>
              </a:spcBef>
              <a:spcAft>
                <a:spcPts val="0"/>
              </a:spcAft>
              <a:buClr>
                <a:srgbClr val="595959"/>
              </a:buClr>
              <a:buSzPts val="1700"/>
              <a:buChar char="●"/>
            </a:pPr>
            <a:r>
              <a:rPr lang="en-US" sz="1700">
                <a:solidFill>
                  <a:srgbClr val="595959"/>
                </a:solidFill>
              </a:rPr>
              <a:t>20 graduates took advantage of this scholarship in 2018, $94,000</a:t>
            </a:r>
            <a:endParaRPr sz="1700">
              <a:solidFill>
                <a:srgbClr val="595959"/>
              </a:solidFill>
            </a:endParaRPr>
          </a:p>
          <a:p>
            <a:pPr indent="-336550" lvl="0" marL="457200" rtl="0" algn="l">
              <a:spcBef>
                <a:spcPts val="0"/>
              </a:spcBef>
              <a:spcAft>
                <a:spcPts val="0"/>
              </a:spcAft>
              <a:buClr>
                <a:srgbClr val="595959"/>
              </a:buClr>
              <a:buSzPts val="1700"/>
              <a:buChar char="●"/>
            </a:pPr>
            <a:r>
              <a:rPr lang="en-US" sz="1700">
                <a:solidFill>
                  <a:srgbClr val="595959"/>
                </a:solidFill>
              </a:rPr>
              <a:t>another </a:t>
            </a:r>
            <a:r>
              <a:rPr lang="en-US" sz="1700"/>
              <a:t>42 class of 2019 graduates were awarded the scholarship to total $182,750</a:t>
            </a:r>
            <a:r>
              <a:rPr lang="en-US" sz="1700">
                <a:solidFill>
                  <a:srgbClr val="595959"/>
                </a:solidFill>
              </a:rPr>
              <a:t>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5" name="Shape 215"/>
        <p:cNvGrpSpPr/>
        <p:nvPr/>
      </p:nvGrpSpPr>
      <p:grpSpPr>
        <a:xfrm>
          <a:off x="0" y="0"/>
          <a:ext cx="0" cy="0"/>
          <a:chOff x="0" y="0"/>
          <a:chExt cx="0" cy="0"/>
        </a:xfrm>
      </p:grpSpPr>
      <p:sp>
        <p:nvSpPr>
          <p:cNvPr id="216" name="Google Shape;216;p24"/>
          <p:cNvSpPr txBox="1"/>
          <p:nvPr>
            <p:ph type="title"/>
          </p:nvPr>
        </p:nvSpPr>
        <p:spPr>
          <a:xfrm>
            <a:off x="685800" y="816404"/>
            <a:ext cx="6121401" cy="457196"/>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chemeClr val="dk1"/>
              </a:buClr>
              <a:buSzPts val="3000"/>
              <a:buFont typeface="Calibri"/>
              <a:buNone/>
            </a:pPr>
            <a:r>
              <a:rPr lang="en-US"/>
              <a:t>Policy Implications</a:t>
            </a:r>
            <a:endParaRPr/>
          </a:p>
        </p:txBody>
      </p:sp>
      <p:sp>
        <p:nvSpPr>
          <p:cNvPr id="217" name="Google Shape;217;p24"/>
          <p:cNvSpPr txBox="1"/>
          <p:nvPr>
            <p:ph idx="1" type="body"/>
          </p:nvPr>
        </p:nvSpPr>
        <p:spPr>
          <a:xfrm>
            <a:off x="457200" y="1736185"/>
            <a:ext cx="8229600" cy="4076813"/>
          </a:xfrm>
          <a:prstGeom prst="rect">
            <a:avLst/>
          </a:prstGeom>
          <a:noFill/>
          <a:ln>
            <a:noFill/>
          </a:ln>
        </p:spPr>
        <p:txBody>
          <a:bodyPr anchorCtr="0" anchor="t" bIns="45700" lIns="91425" spcFirstLastPara="1" rIns="91425" wrap="square" tIns="45700">
            <a:noAutofit/>
          </a:bodyPr>
          <a:lstStyle/>
          <a:p>
            <a:pPr indent="-311150" lvl="0" marL="285750" rtl="0" algn="l">
              <a:spcBef>
                <a:spcPts val="0"/>
              </a:spcBef>
              <a:spcAft>
                <a:spcPts val="0"/>
              </a:spcAft>
              <a:buClr>
                <a:schemeClr val="dk1"/>
              </a:buClr>
              <a:buSzPts val="2400"/>
              <a:buChar char="•"/>
            </a:pPr>
            <a:r>
              <a:rPr lang="en-US" sz="2400"/>
              <a:t>Cities should consider matching tuition costs so that students can finish their degree started in an Early College program. The benefits to the student and city in terms of class mobility are very exciting</a:t>
            </a:r>
            <a:endParaRPr sz="2400"/>
          </a:p>
          <a:p>
            <a:pPr indent="-158750" lvl="0" marL="285750" rtl="0" algn="l">
              <a:spcBef>
                <a:spcPts val="400"/>
              </a:spcBef>
              <a:spcAft>
                <a:spcPts val="0"/>
              </a:spcAft>
              <a:buClr>
                <a:schemeClr val="dk1"/>
              </a:buClr>
              <a:buSzPts val="2000"/>
              <a:buNone/>
            </a:pPr>
            <a:r>
              <a:t/>
            </a:r>
            <a:endParaRPr sz="2400"/>
          </a:p>
          <a:p>
            <a:pPr indent="-311150" lvl="0" marL="285750" rtl="0" algn="l">
              <a:spcBef>
                <a:spcPts val="400"/>
              </a:spcBef>
              <a:spcAft>
                <a:spcPts val="0"/>
              </a:spcAft>
              <a:buClr>
                <a:schemeClr val="dk1"/>
              </a:buClr>
              <a:buSzPts val="2400"/>
              <a:buChar char="•"/>
            </a:pPr>
            <a:r>
              <a:rPr lang="en-US" sz="2400"/>
              <a:t>The state needs to consider per pupil funding to the school district and incentives to the college partner to offset the costs associated with the program on their end</a:t>
            </a:r>
            <a:endParaRPr sz="24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1" name="Shape 221"/>
        <p:cNvGrpSpPr/>
        <p:nvPr/>
      </p:nvGrpSpPr>
      <p:grpSpPr>
        <a:xfrm>
          <a:off x="0" y="0"/>
          <a:ext cx="0" cy="0"/>
          <a:chOff x="0" y="0"/>
          <a:chExt cx="0" cy="0"/>
        </a:xfrm>
      </p:grpSpPr>
      <p:sp>
        <p:nvSpPr>
          <p:cNvPr id="222" name="Google Shape;222;p25"/>
          <p:cNvSpPr txBox="1"/>
          <p:nvPr>
            <p:ph type="title"/>
          </p:nvPr>
        </p:nvSpPr>
        <p:spPr>
          <a:xfrm>
            <a:off x="685800" y="816404"/>
            <a:ext cx="6121401" cy="457196"/>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chemeClr val="dk1"/>
              </a:buClr>
              <a:buSzPts val="3000"/>
              <a:buFont typeface="Calibri"/>
              <a:buNone/>
            </a:pPr>
            <a:r>
              <a:rPr lang="en-US"/>
              <a:t>Contact Information</a:t>
            </a:r>
            <a:endParaRPr/>
          </a:p>
        </p:txBody>
      </p:sp>
      <p:sp>
        <p:nvSpPr>
          <p:cNvPr id="223" name="Google Shape;223;p25"/>
          <p:cNvSpPr txBox="1"/>
          <p:nvPr>
            <p:ph idx="1" type="body"/>
          </p:nvPr>
        </p:nvSpPr>
        <p:spPr>
          <a:xfrm>
            <a:off x="457200" y="1736185"/>
            <a:ext cx="8229600" cy="407681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000"/>
              <a:buChar char="•"/>
            </a:pPr>
            <a:r>
              <a:rPr lang="en-US"/>
              <a:t>Kimberley Murphy</a:t>
            </a:r>
            <a:endParaRPr/>
          </a:p>
          <a:p>
            <a:pPr indent="-330200" lvl="0" marL="342900" rtl="0" algn="l">
              <a:spcBef>
                <a:spcPts val="0"/>
              </a:spcBef>
              <a:spcAft>
                <a:spcPts val="0"/>
              </a:spcAft>
              <a:buSzPts val="1800"/>
              <a:buChar char="•"/>
            </a:pPr>
            <a:r>
              <a:rPr lang="en-US" u="sng">
                <a:solidFill>
                  <a:schemeClr val="hlink"/>
                </a:solidFill>
                <a:hlinkClick r:id="rId3"/>
              </a:rPr>
              <a:t>murphyki@chelseaschools.com</a:t>
            </a:r>
            <a:endParaRPr/>
          </a:p>
          <a:p>
            <a:pPr indent="-330200" lvl="0" marL="342900" rtl="0" algn="l">
              <a:spcBef>
                <a:spcPts val="0"/>
              </a:spcBef>
              <a:spcAft>
                <a:spcPts val="0"/>
              </a:spcAft>
              <a:buSzPts val="1800"/>
              <a:buChar char="•"/>
            </a:pPr>
            <a:r>
              <a:rPr lang="en-US"/>
              <a:t>617-767-1151</a:t>
            </a:r>
            <a:endParaRPr/>
          </a:p>
          <a:p>
            <a:pPr indent="0" lvl="0" marL="342900" rtl="0" algn="l">
              <a:spcBef>
                <a:spcPts val="0"/>
              </a:spcBef>
              <a:spcAft>
                <a:spcPts val="0"/>
              </a:spcAft>
              <a:buNone/>
            </a:pPr>
            <a:r>
              <a:t/>
            </a:r>
            <a:endParaRPr/>
          </a:p>
          <a:p>
            <a:pPr indent="0" lvl="0" marL="0" rtl="0" algn="l">
              <a:spcBef>
                <a:spcPts val="400"/>
              </a:spcBef>
              <a:spcAft>
                <a:spcPts val="0"/>
              </a:spcAft>
              <a:buClr>
                <a:schemeClr val="dk1"/>
              </a:buClr>
              <a:buSzPts val="2000"/>
              <a:buNone/>
            </a:pPr>
            <a:r>
              <a:t/>
            </a:r>
            <a:endParaRPr/>
          </a:p>
          <a:p>
            <a:pPr indent="0" lvl="0" marL="0" rtl="0" algn="l">
              <a:spcBef>
                <a:spcPts val="400"/>
              </a:spcBef>
              <a:spcAft>
                <a:spcPts val="0"/>
              </a:spcAft>
              <a:buClr>
                <a:schemeClr val="dk1"/>
              </a:buClr>
              <a:buSzPts val="2000"/>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2"/>
          <p:cNvSpPr txBox="1"/>
          <p:nvPr>
            <p:ph type="title"/>
          </p:nvPr>
        </p:nvSpPr>
        <p:spPr>
          <a:xfrm>
            <a:off x="685800" y="816404"/>
            <a:ext cx="6121401" cy="457196"/>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chemeClr val="dk1"/>
              </a:buClr>
              <a:buSzPts val="3000"/>
              <a:buFont typeface="Calibri"/>
              <a:buNone/>
            </a:pPr>
            <a:r>
              <a:rPr lang="en-US"/>
              <a:t>Introduction</a:t>
            </a:r>
            <a:endParaRPr/>
          </a:p>
        </p:txBody>
      </p:sp>
      <p:sp>
        <p:nvSpPr>
          <p:cNvPr id="91" name="Google Shape;91;p12"/>
          <p:cNvSpPr txBox="1"/>
          <p:nvPr>
            <p:ph idx="1" type="body"/>
          </p:nvPr>
        </p:nvSpPr>
        <p:spPr>
          <a:xfrm>
            <a:off x="457200" y="1736174"/>
            <a:ext cx="8229600" cy="4604400"/>
          </a:xfrm>
          <a:prstGeom prst="rect">
            <a:avLst/>
          </a:prstGeom>
          <a:noFill/>
          <a:ln>
            <a:noFill/>
          </a:ln>
        </p:spPr>
        <p:txBody>
          <a:bodyPr anchorCtr="0" anchor="t" bIns="45700" lIns="91425" spcFirstLastPara="1" rIns="91425" wrap="square" tIns="45700">
            <a:noAutofit/>
          </a:bodyPr>
          <a:lstStyle/>
          <a:p>
            <a:pPr indent="-285750" lvl="0" marL="285750" rtl="0" algn="l">
              <a:spcBef>
                <a:spcPts val="0"/>
              </a:spcBef>
              <a:spcAft>
                <a:spcPts val="0"/>
              </a:spcAft>
              <a:buClr>
                <a:srgbClr val="000000"/>
              </a:buClr>
              <a:buSzPts val="2000"/>
              <a:buFont typeface="Quattrocento"/>
              <a:buChar char="•"/>
            </a:pPr>
            <a:r>
              <a:rPr lang="en-US">
                <a:solidFill>
                  <a:srgbClr val="000000"/>
                </a:solidFill>
                <a:latin typeface="Quattrocento"/>
                <a:ea typeface="Quattrocento"/>
                <a:cs typeface="Quattrocento"/>
                <a:sym typeface="Quattrocento"/>
              </a:rPr>
              <a:t>Kimberley Murphy, Chelsea High School Assistant Principal for 11th/12th grade</a:t>
            </a:r>
            <a:endParaRPr>
              <a:solidFill>
                <a:srgbClr val="000000"/>
              </a:solidFill>
              <a:latin typeface="Quattrocento"/>
              <a:ea typeface="Quattrocento"/>
              <a:cs typeface="Quattrocento"/>
              <a:sym typeface="Quattrocento"/>
            </a:endParaRPr>
          </a:p>
          <a:p>
            <a:pPr indent="-158750" lvl="0" marL="285750" rtl="0" algn="l">
              <a:spcBef>
                <a:spcPts val="400"/>
              </a:spcBef>
              <a:spcAft>
                <a:spcPts val="0"/>
              </a:spcAft>
              <a:buClr>
                <a:schemeClr val="dk1"/>
              </a:buClr>
              <a:buSzPts val="2000"/>
              <a:buNone/>
            </a:pPr>
            <a:r>
              <a:t/>
            </a:r>
            <a:endParaRPr>
              <a:solidFill>
                <a:srgbClr val="000000"/>
              </a:solidFill>
              <a:latin typeface="Quattrocento"/>
              <a:ea typeface="Quattrocento"/>
              <a:cs typeface="Quattrocento"/>
              <a:sym typeface="Quattrocento"/>
            </a:endParaRPr>
          </a:p>
          <a:p>
            <a:pPr indent="-342900" lvl="0" marL="342900" rtl="0" algn="l">
              <a:lnSpc>
                <a:spcPct val="90000"/>
              </a:lnSpc>
              <a:spcBef>
                <a:spcPts val="0"/>
              </a:spcBef>
              <a:spcAft>
                <a:spcPts val="0"/>
              </a:spcAft>
              <a:buClr>
                <a:srgbClr val="000000"/>
              </a:buClr>
              <a:buSzPts val="1800"/>
              <a:buChar char="•"/>
            </a:pPr>
            <a:r>
              <a:rPr lang="en-US" sz="1800">
                <a:solidFill>
                  <a:srgbClr val="000000"/>
                </a:solidFill>
                <a:latin typeface="Quattrocento"/>
                <a:ea typeface="Quattrocento"/>
                <a:cs typeface="Quattrocento"/>
                <a:sym typeface="Quattrocento"/>
              </a:rPr>
              <a:t>The problem we were facing is students matriculating &amp; persevering through college due to financial barriers or fixed mindsets about college &amp; their abilities. Our students were facing huge inequities in terms of access to higher ed!</a:t>
            </a:r>
            <a:endParaRPr sz="1800">
              <a:solidFill>
                <a:srgbClr val="000000"/>
              </a:solidFill>
              <a:latin typeface="Quattrocento"/>
              <a:ea typeface="Quattrocento"/>
              <a:cs typeface="Quattrocento"/>
              <a:sym typeface="Quattrocento"/>
            </a:endParaRPr>
          </a:p>
          <a:p>
            <a:pPr indent="0" lvl="0" marL="342900" rtl="0" algn="l">
              <a:lnSpc>
                <a:spcPct val="90000"/>
              </a:lnSpc>
              <a:spcBef>
                <a:spcPts val="0"/>
              </a:spcBef>
              <a:spcAft>
                <a:spcPts val="0"/>
              </a:spcAft>
              <a:buNone/>
            </a:pPr>
            <a:r>
              <a:rPr lang="en-US" sz="1800">
                <a:solidFill>
                  <a:srgbClr val="000000"/>
                </a:solidFill>
                <a:latin typeface="Quattrocento"/>
                <a:ea typeface="Quattrocento"/>
                <a:cs typeface="Quattrocento"/>
                <a:sym typeface="Quattrocento"/>
              </a:rPr>
              <a:t> </a:t>
            </a:r>
            <a:endParaRPr sz="1800">
              <a:solidFill>
                <a:srgbClr val="000000"/>
              </a:solidFill>
              <a:latin typeface="Quattrocento"/>
              <a:ea typeface="Quattrocento"/>
              <a:cs typeface="Quattrocento"/>
              <a:sym typeface="Quattrocento"/>
            </a:endParaRPr>
          </a:p>
          <a:p>
            <a:pPr indent="-342900" lvl="0" marL="342900" rtl="0" algn="l">
              <a:lnSpc>
                <a:spcPct val="90000"/>
              </a:lnSpc>
              <a:spcBef>
                <a:spcPts val="0"/>
              </a:spcBef>
              <a:spcAft>
                <a:spcPts val="0"/>
              </a:spcAft>
              <a:buClr>
                <a:srgbClr val="000000"/>
              </a:buClr>
              <a:buSzPts val="1800"/>
              <a:buChar char="•"/>
            </a:pPr>
            <a:r>
              <a:rPr lang="en-US" sz="1800">
                <a:solidFill>
                  <a:srgbClr val="000000"/>
                </a:solidFill>
                <a:latin typeface="Quattrocento"/>
                <a:ea typeface="Quattrocento"/>
                <a:cs typeface="Quattrocento"/>
                <a:sym typeface="Quattrocento"/>
              </a:rPr>
              <a:t>Chelsea Public Schools 5 year vision is to have students graduate from Chelsea High School with an Associate’s Degree and/or certificate in addition to their high school diploma.</a:t>
            </a:r>
            <a:endParaRPr sz="1800">
              <a:solidFill>
                <a:srgbClr val="000000"/>
              </a:solidFill>
              <a:latin typeface="Quattrocento"/>
              <a:ea typeface="Quattrocento"/>
              <a:cs typeface="Quattrocento"/>
              <a:sym typeface="Quattrocento"/>
            </a:endParaRPr>
          </a:p>
          <a:p>
            <a:pPr indent="-342900" lvl="0" marL="342900" rtl="0" algn="l">
              <a:lnSpc>
                <a:spcPct val="90000"/>
              </a:lnSpc>
              <a:spcBef>
                <a:spcPts val="2000"/>
              </a:spcBef>
              <a:spcAft>
                <a:spcPts val="0"/>
              </a:spcAft>
              <a:buClr>
                <a:srgbClr val="000000"/>
              </a:buClr>
              <a:buSzPts val="1800"/>
              <a:buFont typeface="Quattrocento"/>
              <a:buChar char="•"/>
            </a:pPr>
            <a:r>
              <a:rPr lang="en-US" sz="1800">
                <a:solidFill>
                  <a:srgbClr val="000000"/>
                </a:solidFill>
                <a:latin typeface="Quattrocento"/>
                <a:ea typeface="Quattrocento"/>
                <a:cs typeface="Quattrocento"/>
                <a:sym typeface="Quattrocento"/>
              </a:rPr>
              <a:t>Students are able to enter careers with long-term trajectories by earning stackable credentials through continuing education (in a financially sustainable manner) and truly achieve their dreams. </a:t>
            </a:r>
            <a:endParaRPr sz="1800">
              <a:solidFill>
                <a:srgbClr val="000000"/>
              </a:solidFill>
              <a:latin typeface="Quattrocento"/>
              <a:ea typeface="Quattrocento"/>
              <a:cs typeface="Quattrocento"/>
              <a:sym typeface="Quattrocento"/>
            </a:endParaRPr>
          </a:p>
          <a:p>
            <a:pPr indent="-342900" lvl="0" marL="342900" rtl="0" algn="l">
              <a:lnSpc>
                <a:spcPct val="90000"/>
              </a:lnSpc>
              <a:spcBef>
                <a:spcPts val="2000"/>
              </a:spcBef>
              <a:spcAft>
                <a:spcPts val="0"/>
              </a:spcAft>
              <a:buClr>
                <a:srgbClr val="000000"/>
              </a:buClr>
              <a:buSzPts val="1800"/>
              <a:buFont typeface="Quattrocento"/>
              <a:buChar char="•"/>
            </a:pPr>
            <a:r>
              <a:rPr lang="en-US" sz="1800">
                <a:solidFill>
                  <a:srgbClr val="000000"/>
                </a:solidFill>
                <a:latin typeface="Quattrocento"/>
                <a:ea typeface="Quattrocento"/>
                <a:cs typeface="Quattrocento"/>
                <a:sym typeface="Quattrocento"/>
              </a:rPr>
              <a:t>We offer BHCC classes at CHS for free to students who are interested to earn college credits while in high school</a:t>
            </a:r>
            <a:endParaRPr sz="1800">
              <a:solidFill>
                <a:srgbClr val="000000"/>
              </a:solidFill>
              <a:latin typeface="Quattrocento"/>
              <a:ea typeface="Quattrocento"/>
              <a:cs typeface="Quattrocento"/>
              <a:sym typeface="Quattrocento"/>
            </a:endParaRPr>
          </a:p>
        </p:txBody>
      </p:sp>
      <p:pic>
        <p:nvPicPr>
          <p:cNvPr descr="image001.png" id="92" name="Google Shape;92;p12"/>
          <p:cNvPicPr preferRelativeResize="0"/>
          <p:nvPr/>
        </p:nvPicPr>
        <p:blipFill rotWithShape="1">
          <a:blip r:embed="rId3">
            <a:alphaModFix/>
          </a:blip>
          <a:srcRect b="-52322" l="0" r="0" t="-52302"/>
          <a:stretch/>
        </p:blipFill>
        <p:spPr>
          <a:xfrm>
            <a:off x="5204550" y="431350"/>
            <a:ext cx="1883400" cy="12273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3"/>
          <p:cNvSpPr txBox="1"/>
          <p:nvPr>
            <p:ph type="title"/>
          </p:nvPr>
        </p:nvSpPr>
        <p:spPr>
          <a:xfrm>
            <a:off x="498474" y="484094"/>
            <a:ext cx="7556400" cy="7596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accent1"/>
              </a:buClr>
              <a:buSzPts val="3200"/>
              <a:buFont typeface="Rockwell"/>
              <a:buNone/>
            </a:pPr>
            <a:r>
              <a:rPr lang="en-US" sz="3200"/>
              <a:t>Essential Elements of Early College</a:t>
            </a:r>
            <a:endParaRPr/>
          </a:p>
        </p:txBody>
      </p:sp>
      <p:sp>
        <p:nvSpPr>
          <p:cNvPr id="98" name="Google Shape;98;p13"/>
          <p:cNvSpPr txBox="1"/>
          <p:nvPr>
            <p:ph idx="1" type="body"/>
          </p:nvPr>
        </p:nvSpPr>
        <p:spPr>
          <a:xfrm>
            <a:off x="498475" y="1341125"/>
            <a:ext cx="7556400" cy="4541400"/>
          </a:xfrm>
          <a:prstGeom prst="rect">
            <a:avLst/>
          </a:prstGeom>
          <a:noFill/>
          <a:ln>
            <a:noFill/>
          </a:ln>
        </p:spPr>
        <p:txBody>
          <a:bodyPr anchorCtr="0" anchor="t" bIns="45700" lIns="91425" spcFirstLastPara="1" rIns="91425" wrap="square" tIns="45700">
            <a:noAutofit/>
          </a:bodyPr>
          <a:lstStyle/>
          <a:p>
            <a:pPr indent="-228600" lvl="0" marL="228600" rtl="0" algn="l">
              <a:spcBef>
                <a:spcPts val="0"/>
              </a:spcBef>
              <a:spcAft>
                <a:spcPts val="0"/>
              </a:spcAft>
              <a:buSzPts val="1500"/>
              <a:buChar char="•"/>
            </a:pPr>
            <a:r>
              <a:rPr lang="en-US"/>
              <a:t>District &amp; city support are essential--seek that out first!</a:t>
            </a:r>
            <a:endParaRPr/>
          </a:p>
          <a:p>
            <a:pPr indent="0" lvl="0" marL="228600" rtl="0" algn="l">
              <a:spcBef>
                <a:spcPts val="0"/>
              </a:spcBef>
              <a:spcAft>
                <a:spcPts val="0"/>
              </a:spcAft>
              <a:buNone/>
            </a:pPr>
            <a:r>
              <a:t/>
            </a:r>
            <a:endParaRPr/>
          </a:p>
          <a:p>
            <a:pPr indent="-228600" lvl="0" marL="228600" rtl="0" algn="l">
              <a:spcBef>
                <a:spcPts val="0"/>
              </a:spcBef>
              <a:spcAft>
                <a:spcPts val="0"/>
              </a:spcAft>
              <a:buSzPts val="1500"/>
              <a:buChar char="•"/>
            </a:pPr>
            <a:r>
              <a:rPr lang="en-US"/>
              <a:t>Then, choose your higher ed partnership carefully! The h</a:t>
            </a:r>
            <a:r>
              <a:rPr lang="en-US"/>
              <a:t>igh school &amp; higher ed partnership should be characterized by a shared value</a:t>
            </a:r>
            <a:endParaRPr/>
          </a:p>
          <a:p>
            <a:pPr indent="0" lvl="0" marL="228600" rtl="0" algn="l">
              <a:spcBef>
                <a:spcPts val="0"/>
              </a:spcBef>
              <a:spcAft>
                <a:spcPts val="0"/>
              </a:spcAft>
              <a:buNone/>
            </a:pPr>
            <a:r>
              <a:t/>
            </a:r>
            <a:endParaRPr/>
          </a:p>
          <a:p>
            <a:pPr indent="-238125" lvl="2" marL="685800" rtl="0" algn="l">
              <a:spcBef>
                <a:spcPts val="0"/>
              </a:spcBef>
              <a:spcAft>
                <a:spcPts val="0"/>
              </a:spcAft>
              <a:buSzPts val="1500"/>
              <a:buChar char="•"/>
            </a:pPr>
            <a:r>
              <a:rPr lang="en-US"/>
              <a:t>Curriculum alignment throughout</a:t>
            </a:r>
            <a:endParaRPr/>
          </a:p>
          <a:p>
            <a:pPr indent="-238125" lvl="2" marL="685800" rtl="0" algn="l">
              <a:spcBef>
                <a:spcPts val="2000"/>
              </a:spcBef>
              <a:spcAft>
                <a:spcPts val="0"/>
              </a:spcAft>
              <a:buSzPts val="1500"/>
              <a:buChar char="•"/>
            </a:pPr>
            <a:r>
              <a:rPr lang="en-US"/>
              <a:t>Student service focus</a:t>
            </a:r>
            <a:endParaRPr/>
          </a:p>
          <a:p>
            <a:pPr indent="-228600" lvl="3" marL="914400" rtl="0" algn="l">
              <a:spcBef>
                <a:spcPts val="600"/>
              </a:spcBef>
              <a:spcAft>
                <a:spcPts val="0"/>
              </a:spcAft>
              <a:buSzPts val="1350"/>
              <a:buChar char="–"/>
            </a:pPr>
            <a:r>
              <a:rPr lang="en-US"/>
              <a:t>Create an exploratory space early on</a:t>
            </a:r>
            <a:endParaRPr/>
          </a:p>
          <a:p>
            <a:pPr indent="-228600" lvl="3" marL="914400" rtl="0" algn="l">
              <a:spcBef>
                <a:spcPts val="600"/>
              </a:spcBef>
              <a:spcAft>
                <a:spcPts val="0"/>
              </a:spcAft>
              <a:buSzPts val="1350"/>
              <a:buChar char="–"/>
            </a:pPr>
            <a:r>
              <a:rPr lang="en-US"/>
              <a:t>Provide intensive and individualized advising</a:t>
            </a:r>
            <a:endParaRPr/>
          </a:p>
          <a:p>
            <a:pPr indent="-228600" lvl="3" marL="914400" rtl="0" algn="l">
              <a:spcBef>
                <a:spcPts val="600"/>
              </a:spcBef>
              <a:spcAft>
                <a:spcPts val="0"/>
              </a:spcAft>
              <a:buSzPts val="1350"/>
              <a:buChar char="–"/>
            </a:pPr>
            <a:r>
              <a:rPr lang="en-US"/>
              <a:t>College and career exploration</a:t>
            </a:r>
            <a:endParaRPr/>
          </a:p>
          <a:p>
            <a:pPr indent="-228600" lvl="3" marL="914400" rtl="0" algn="l">
              <a:spcBef>
                <a:spcPts val="600"/>
              </a:spcBef>
              <a:spcAft>
                <a:spcPts val="0"/>
              </a:spcAft>
              <a:buSzPts val="1350"/>
              <a:buChar char="–"/>
            </a:pPr>
            <a:r>
              <a:rPr lang="en-US"/>
              <a:t>Flexibility</a:t>
            </a:r>
            <a:endParaRPr/>
          </a:p>
          <a:p>
            <a:pPr indent="0" lvl="0" marL="228600" rtl="0" algn="l">
              <a:spcBef>
                <a:spcPts val="600"/>
              </a:spcBef>
              <a:spcAft>
                <a:spcPts val="0"/>
              </a:spcAft>
              <a:buNone/>
            </a:pPr>
            <a:r>
              <a:rPr i="1" lang="en-US"/>
              <a:t>“What are we working towards and how do we get there?”</a:t>
            </a:r>
            <a:endParaRPr/>
          </a:p>
          <a:p>
            <a:pPr indent="0" lvl="0" marL="914400" rtl="0" algn="l">
              <a:spcBef>
                <a:spcPts val="600"/>
              </a:spcBef>
              <a:spcAft>
                <a:spcPts val="0"/>
              </a:spcAft>
              <a:buNone/>
            </a:pPr>
            <a:r>
              <a:t/>
            </a:r>
            <a:endParaRPr/>
          </a:p>
          <a:p>
            <a:pPr indent="-142875" lvl="1" marL="457200" rtl="0" algn="l">
              <a:spcBef>
                <a:spcPts val="600"/>
              </a:spcBef>
              <a:spcAft>
                <a:spcPts val="0"/>
              </a:spcAft>
              <a:buSzPts val="1350"/>
              <a:buNone/>
            </a:pPr>
            <a:r>
              <a:t/>
            </a:r>
            <a:endParaRPr/>
          </a:p>
          <a:p>
            <a:pPr indent="-142875" lvl="1" marL="457200" rtl="0" algn="l">
              <a:spcBef>
                <a:spcPts val="600"/>
              </a:spcBef>
              <a:spcAft>
                <a:spcPts val="0"/>
              </a:spcAft>
              <a:buSzPts val="1350"/>
              <a:buNone/>
            </a:pPr>
            <a:r>
              <a:t/>
            </a:r>
            <a:endParaRPr/>
          </a:p>
          <a:p>
            <a:pPr indent="0" lvl="1" marL="228600" rtl="0" algn="l">
              <a:spcBef>
                <a:spcPts val="600"/>
              </a:spcBef>
              <a:spcAft>
                <a:spcPts val="0"/>
              </a:spcAft>
              <a:buSzPts val="1350"/>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14"/>
          <p:cNvSpPr txBox="1"/>
          <p:nvPr>
            <p:ph type="title"/>
          </p:nvPr>
        </p:nvSpPr>
        <p:spPr>
          <a:xfrm>
            <a:off x="498474" y="484094"/>
            <a:ext cx="7556400" cy="11160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accent1"/>
              </a:buClr>
              <a:buSzPts val="3600"/>
              <a:buFont typeface="Rockwell"/>
              <a:buNone/>
            </a:pPr>
            <a:r>
              <a:rPr lang="en-US"/>
              <a:t>CHS Early College Program</a:t>
            </a:r>
            <a:endParaRPr/>
          </a:p>
        </p:txBody>
      </p:sp>
      <p:sp>
        <p:nvSpPr>
          <p:cNvPr id="105" name="Google Shape;105;p14"/>
          <p:cNvSpPr txBox="1"/>
          <p:nvPr>
            <p:ph idx="1" type="body"/>
          </p:nvPr>
        </p:nvSpPr>
        <p:spPr>
          <a:xfrm>
            <a:off x="497541" y="2447365"/>
            <a:ext cx="3657600" cy="3678900"/>
          </a:xfrm>
          <a:prstGeom prst="rect">
            <a:avLst/>
          </a:prstGeom>
          <a:noFill/>
          <a:ln>
            <a:noFill/>
          </a:ln>
        </p:spPr>
        <p:txBody>
          <a:bodyPr anchorCtr="0" anchor="t" bIns="45700" lIns="91425" spcFirstLastPara="1" rIns="91425" wrap="square" tIns="45700">
            <a:noAutofit/>
          </a:bodyPr>
          <a:lstStyle/>
          <a:p>
            <a:pPr indent="-228600" lvl="0" marL="228600" rtl="0" algn="l">
              <a:spcBef>
                <a:spcPts val="0"/>
              </a:spcBef>
              <a:spcAft>
                <a:spcPts val="0"/>
              </a:spcAft>
              <a:buSzPts val="1350"/>
              <a:buChar char="•"/>
            </a:pPr>
            <a:r>
              <a:rPr lang="en-US"/>
              <a:t>ACCESS, ACCESS, ACCESS</a:t>
            </a:r>
            <a:endParaRPr/>
          </a:p>
          <a:p>
            <a:pPr indent="-228600" lvl="0" marL="228600" rtl="0" algn="l">
              <a:spcBef>
                <a:spcPts val="2000"/>
              </a:spcBef>
              <a:spcAft>
                <a:spcPts val="0"/>
              </a:spcAft>
              <a:buSzPts val="1350"/>
              <a:buChar char="•"/>
            </a:pPr>
            <a:r>
              <a:rPr lang="en-US"/>
              <a:t>Create ACCESS to higher education for all students</a:t>
            </a:r>
            <a:endParaRPr/>
          </a:p>
          <a:p>
            <a:pPr indent="-228600" lvl="0" marL="228600" rtl="0" algn="l">
              <a:spcBef>
                <a:spcPts val="2000"/>
              </a:spcBef>
              <a:spcAft>
                <a:spcPts val="0"/>
              </a:spcAft>
              <a:buSzPts val="1350"/>
              <a:buChar char="•"/>
            </a:pPr>
            <a:r>
              <a:rPr lang="en-US"/>
              <a:t>Create ACCESS to careers with long term potential for all students</a:t>
            </a:r>
            <a:endParaRPr/>
          </a:p>
          <a:p>
            <a:pPr indent="-228600" lvl="0" marL="228600" rtl="0" algn="l">
              <a:spcBef>
                <a:spcPts val="2000"/>
              </a:spcBef>
              <a:spcAft>
                <a:spcPts val="0"/>
              </a:spcAft>
              <a:buSzPts val="1350"/>
              <a:buChar char="•"/>
            </a:pPr>
            <a:r>
              <a:rPr lang="en-US"/>
              <a:t>Create ACCESS to college by removing academic and financial barriers for all students</a:t>
            </a:r>
            <a:endParaRPr/>
          </a:p>
          <a:p>
            <a:pPr indent="-142875" lvl="0" marL="228600" rtl="0" algn="l">
              <a:spcBef>
                <a:spcPts val="2000"/>
              </a:spcBef>
              <a:spcAft>
                <a:spcPts val="0"/>
              </a:spcAft>
              <a:buSzPts val="1350"/>
              <a:buNone/>
            </a:pPr>
            <a:r>
              <a:t/>
            </a:r>
            <a:endParaRPr/>
          </a:p>
        </p:txBody>
      </p:sp>
      <p:sp>
        <p:nvSpPr>
          <p:cNvPr id="106" name="Google Shape;106;p14"/>
          <p:cNvSpPr txBox="1"/>
          <p:nvPr>
            <p:ph idx="2" type="body"/>
          </p:nvPr>
        </p:nvSpPr>
        <p:spPr>
          <a:xfrm>
            <a:off x="4399878" y="2447365"/>
            <a:ext cx="3657600" cy="3678900"/>
          </a:xfrm>
          <a:prstGeom prst="rect">
            <a:avLst/>
          </a:prstGeom>
          <a:noFill/>
          <a:ln>
            <a:noFill/>
          </a:ln>
        </p:spPr>
        <p:txBody>
          <a:bodyPr anchorCtr="0" anchor="t" bIns="45700" lIns="91425" spcFirstLastPara="1" rIns="91425" wrap="square" tIns="45700">
            <a:noAutofit/>
          </a:bodyPr>
          <a:lstStyle/>
          <a:p>
            <a:pPr indent="-228600" lvl="0" marL="228600" rtl="0" algn="l">
              <a:spcBef>
                <a:spcPts val="0"/>
              </a:spcBef>
              <a:spcAft>
                <a:spcPts val="0"/>
              </a:spcAft>
              <a:buSzPts val="1350"/>
              <a:buChar char="•"/>
            </a:pPr>
            <a:r>
              <a:rPr lang="en-US"/>
              <a:t>Build a college going identity for students, especially those who might not have been considering college</a:t>
            </a:r>
            <a:endParaRPr/>
          </a:p>
          <a:p>
            <a:pPr indent="-228600" lvl="0" marL="228600" rtl="0" algn="l">
              <a:spcBef>
                <a:spcPts val="2000"/>
              </a:spcBef>
              <a:spcAft>
                <a:spcPts val="0"/>
              </a:spcAft>
              <a:buSzPts val="1350"/>
              <a:buChar char="•"/>
            </a:pPr>
            <a:r>
              <a:rPr lang="en-US"/>
              <a:t>Students leave high school with “stackable credentials”</a:t>
            </a:r>
            <a:endParaRPr/>
          </a:p>
          <a:p>
            <a:pPr indent="-228600" lvl="0" marL="228600" rtl="0" algn="l">
              <a:spcBef>
                <a:spcPts val="2000"/>
              </a:spcBef>
              <a:spcAft>
                <a:spcPts val="0"/>
              </a:spcAft>
              <a:buSzPts val="1350"/>
              <a:buChar char="•"/>
            </a:pPr>
            <a:r>
              <a:rPr lang="en-US"/>
              <a:t>Start college with credit and, more importantly, having passed foundational coursework </a:t>
            </a:r>
            <a:endParaRPr/>
          </a:p>
          <a:p>
            <a:pPr indent="-142875" lvl="0" marL="228600" rtl="0" algn="l">
              <a:spcBef>
                <a:spcPts val="2000"/>
              </a:spcBef>
              <a:spcAft>
                <a:spcPts val="0"/>
              </a:spcAft>
              <a:buSzPts val="1350"/>
              <a:buNone/>
            </a:pPr>
            <a:r>
              <a:t/>
            </a:r>
            <a:endParaRPr/>
          </a:p>
        </p:txBody>
      </p:sp>
      <p:sp>
        <p:nvSpPr>
          <p:cNvPr id="107" name="Google Shape;107;p14"/>
          <p:cNvSpPr txBox="1"/>
          <p:nvPr>
            <p:ph idx="3" type="body"/>
          </p:nvPr>
        </p:nvSpPr>
        <p:spPr>
          <a:xfrm>
            <a:off x="497541" y="2070847"/>
            <a:ext cx="3657600" cy="322800"/>
          </a:xfrm>
          <a:prstGeom prst="rect">
            <a:avLst/>
          </a:prstGeom>
          <a:solidFill>
            <a:schemeClr val="accent3"/>
          </a:solidFill>
          <a:ln>
            <a:noFill/>
          </a:ln>
        </p:spPr>
        <p:txBody>
          <a:bodyPr anchorCtr="0" anchor="ctr" bIns="0" lIns="91425" spcFirstLastPara="1" rIns="91425" wrap="square" tIns="0">
            <a:noAutofit/>
          </a:bodyPr>
          <a:lstStyle/>
          <a:p>
            <a:pPr indent="0" lvl="0" marL="0" rtl="0" algn="ctr">
              <a:spcBef>
                <a:spcPts val="0"/>
              </a:spcBef>
              <a:spcAft>
                <a:spcPts val="0"/>
              </a:spcAft>
              <a:buSzPts val="1350"/>
              <a:buNone/>
            </a:pPr>
            <a:r>
              <a:rPr lang="en-US"/>
              <a:t>Program Vision</a:t>
            </a:r>
            <a:endParaRPr/>
          </a:p>
        </p:txBody>
      </p:sp>
      <p:sp>
        <p:nvSpPr>
          <p:cNvPr id="108" name="Google Shape;108;p14"/>
          <p:cNvSpPr txBox="1"/>
          <p:nvPr>
            <p:ph idx="4" type="body"/>
          </p:nvPr>
        </p:nvSpPr>
        <p:spPr>
          <a:xfrm>
            <a:off x="4399878" y="2070847"/>
            <a:ext cx="3657600" cy="322800"/>
          </a:xfrm>
          <a:prstGeom prst="rect">
            <a:avLst/>
          </a:prstGeom>
          <a:solidFill>
            <a:srgbClr val="F3A074"/>
          </a:solidFill>
          <a:ln>
            <a:noFill/>
          </a:ln>
        </p:spPr>
        <p:txBody>
          <a:bodyPr anchorCtr="0" anchor="ctr" bIns="0" lIns="91425" spcFirstLastPara="1" rIns="91425" wrap="square" tIns="0">
            <a:noAutofit/>
          </a:bodyPr>
          <a:lstStyle/>
          <a:p>
            <a:pPr indent="0" lvl="0" marL="0" rtl="0" algn="ctr">
              <a:spcBef>
                <a:spcPts val="0"/>
              </a:spcBef>
              <a:spcAft>
                <a:spcPts val="0"/>
              </a:spcAft>
              <a:buSzPts val="1350"/>
              <a:buNone/>
            </a:pPr>
            <a:r>
              <a:rPr lang="en-US"/>
              <a:t>Desired Outcomes</a:t>
            </a:r>
            <a:endParaRPr/>
          </a:p>
        </p:txBody>
      </p:sp>
      <p:pic>
        <p:nvPicPr>
          <p:cNvPr descr="image001.png" id="109" name="Google Shape;109;p14"/>
          <p:cNvPicPr preferRelativeResize="0"/>
          <p:nvPr/>
        </p:nvPicPr>
        <p:blipFill rotWithShape="1">
          <a:blip r:embed="rId3">
            <a:alphaModFix/>
          </a:blip>
          <a:srcRect b="-52322" l="0" r="0" t="-52302"/>
          <a:stretch/>
        </p:blipFill>
        <p:spPr>
          <a:xfrm>
            <a:off x="5204550" y="431350"/>
            <a:ext cx="1883400" cy="12273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15"/>
          <p:cNvSpPr txBox="1"/>
          <p:nvPr>
            <p:ph type="title"/>
          </p:nvPr>
        </p:nvSpPr>
        <p:spPr>
          <a:xfrm>
            <a:off x="498474" y="134471"/>
            <a:ext cx="7556400" cy="9951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chemeClr val="accent1"/>
              </a:buClr>
              <a:buSzPts val="3600"/>
              <a:buFont typeface="Rockwell"/>
              <a:buNone/>
            </a:pPr>
            <a:r>
              <a:rPr lang="en-US"/>
              <a:t>Access Step 1</a:t>
            </a:r>
            <a:endParaRPr/>
          </a:p>
        </p:txBody>
      </p:sp>
      <p:sp>
        <p:nvSpPr>
          <p:cNvPr id="116" name="Google Shape;116;p15"/>
          <p:cNvSpPr txBox="1"/>
          <p:nvPr>
            <p:ph idx="1" type="body"/>
          </p:nvPr>
        </p:nvSpPr>
        <p:spPr>
          <a:xfrm>
            <a:off x="498474" y="1981200"/>
            <a:ext cx="7556400" cy="4145100"/>
          </a:xfrm>
          <a:prstGeom prst="rect">
            <a:avLst/>
          </a:prstGeom>
          <a:noFill/>
          <a:ln>
            <a:noFill/>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SzPts val="1500"/>
              <a:buChar char="•"/>
            </a:pPr>
            <a:r>
              <a:rPr lang="en-US"/>
              <a:t>For some students Early College fast tracks a path they were already on, for others it creates an opportunity to reinvent themselves</a:t>
            </a:r>
            <a:endParaRPr/>
          </a:p>
          <a:p>
            <a:pPr indent="-228600" lvl="1" marL="457200" rtl="0" algn="l">
              <a:lnSpc>
                <a:spcPct val="90000"/>
              </a:lnSpc>
              <a:spcBef>
                <a:spcPts val="600"/>
              </a:spcBef>
              <a:spcAft>
                <a:spcPts val="0"/>
              </a:spcAft>
              <a:buSzPts val="1350"/>
              <a:buChar char="–"/>
            </a:pPr>
            <a:r>
              <a:rPr lang="en-US"/>
              <a:t>No minimum GPA </a:t>
            </a:r>
            <a:endParaRPr/>
          </a:p>
          <a:p>
            <a:pPr indent="-228600" lvl="1" marL="457200" rtl="0" algn="l">
              <a:lnSpc>
                <a:spcPct val="90000"/>
              </a:lnSpc>
              <a:spcBef>
                <a:spcPts val="600"/>
              </a:spcBef>
              <a:spcAft>
                <a:spcPts val="0"/>
              </a:spcAft>
              <a:buSzPts val="1350"/>
              <a:buChar char="–"/>
            </a:pPr>
            <a:r>
              <a:rPr lang="en-US"/>
              <a:t>Offer classes at every level</a:t>
            </a:r>
            <a:endParaRPr/>
          </a:p>
          <a:p>
            <a:pPr indent="-228600" lvl="3" marL="914400" rtl="0" algn="l">
              <a:lnSpc>
                <a:spcPct val="90000"/>
              </a:lnSpc>
              <a:spcBef>
                <a:spcPts val="600"/>
              </a:spcBef>
              <a:spcAft>
                <a:spcPts val="0"/>
              </a:spcAft>
              <a:buSzPts val="1350"/>
              <a:buChar char="–"/>
            </a:pPr>
            <a:r>
              <a:rPr lang="en-US"/>
              <a:t>ESL classes </a:t>
            </a:r>
            <a:endParaRPr/>
          </a:p>
          <a:p>
            <a:pPr indent="-228600" lvl="3" marL="914400" rtl="0" algn="l">
              <a:lnSpc>
                <a:spcPct val="90000"/>
              </a:lnSpc>
              <a:spcBef>
                <a:spcPts val="600"/>
              </a:spcBef>
              <a:spcAft>
                <a:spcPts val="0"/>
              </a:spcAft>
              <a:buSzPts val="1350"/>
              <a:buChar char="–"/>
            </a:pPr>
            <a:r>
              <a:rPr lang="en-US"/>
              <a:t>Classes with no prerequisites</a:t>
            </a:r>
            <a:endParaRPr/>
          </a:p>
          <a:p>
            <a:pPr indent="-228600" lvl="3" marL="914400" rtl="0" algn="l">
              <a:lnSpc>
                <a:spcPct val="90000"/>
              </a:lnSpc>
              <a:spcBef>
                <a:spcPts val="600"/>
              </a:spcBef>
              <a:spcAft>
                <a:spcPts val="0"/>
              </a:spcAft>
              <a:buSzPts val="1350"/>
              <a:buChar char="–"/>
            </a:pPr>
            <a:r>
              <a:rPr lang="en-US"/>
              <a:t>Upper level classes</a:t>
            </a:r>
            <a:endParaRPr/>
          </a:p>
          <a:p>
            <a:pPr indent="-228600" lvl="0" marL="228600" rtl="0" algn="l">
              <a:lnSpc>
                <a:spcPct val="90000"/>
              </a:lnSpc>
              <a:spcBef>
                <a:spcPts val="2000"/>
              </a:spcBef>
              <a:spcAft>
                <a:spcPts val="0"/>
              </a:spcAft>
              <a:buSzPts val="1500"/>
              <a:buChar char="•"/>
            </a:pPr>
            <a:r>
              <a:rPr lang="en-US"/>
              <a:t>Use both Accuplacer and GPA placement to increase accurate placement </a:t>
            </a:r>
            <a:endParaRPr/>
          </a:p>
          <a:p>
            <a:pPr indent="-228600" lvl="0" marL="228600" rtl="0" algn="l">
              <a:lnSpc>
                <a:spcPct val="90000"/>
              </a:lnSpc>
              <a:spcBef>
                <a:spcPts val="2000"/>
              </a:spcBef>
              <a:spcAft>
                <a:spcPts val="0"/>
              </a:spcAft>
              <a:buSzPts val="1500"/>
              <a:buChar char="•"/>
            </a:pPr>
            <a:r>
              <a:rPr lang="en-US"/>
              <a:t>Curriculum alignment to increase access and preparation</a:t>
            </a:r>
            <a:endParaRPr/>
          </a:p>
        </p:txBody>
      </p:sp>
      <p:sp>
        <p:nvSpPr>
          <p:cNvPr id="117" name="Google Shape;117;p15"/>
          <p:cNvSpPr txBox="1"/>
          <p:nvPr>
            <p:ph idx="2" type="body"/>
          </p:nvPr>
        </p:nvSpPr>
        <p:spPr>
          <a:xfrm>
            <a:off x="498518" y="1129553"/>
            <a:ext cx="7559100" cy="7746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800"/>
              <a:buNone/>
            </a:pPr>
            <a:r>
              <a:rPr lang="en-US"/>
              <a:t>Equitable Access: Entry into the CHS Early College Program</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16"/>
          <p:cNvSpPr txBox="1"/>
          <p:nvPr>
            <p:ph type="title"/>
          </p:nvPr>
        </p:nvSpPr>
        <p:spPr>
          <a:xfrm>
            <a:off x="498474" y="134471"/>
            <a:ext cx="7556400" cy="9951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chemeClr val="accent1"/>
              </a:buClr>
              <a:buSzPts val="3600"/>
              <a:buFont typeface="Rockwell"/>
              <a:buNone/>
            </a:pPr>
            <a:r>
              <a:rPr lang="en-US"/>
              <a:t>Access Step 1</a:t>
            </a:r>
            <a:endParaRPr/>
          </a:p>
        </p:txBody>
      </p:sp>
      <p:sp>
        <p:nvSpPr>
          <p:cNvPr id="124" name="Google Shape;124;p16"/>
          <p:cNvSpPr txBox="1"/>
          <p:nvPr>
            <p:ph idx="1" type="body"/>
          </p:nvPr>
        </p:nvSpPr>
        <p:spPr>
          <a:xfrm>
            <a:off x="498474" y="1981200"/>
            <a:ext cx="7556400" cy="4145100"/>
          </a:xfrm>
          <a:prstGeom prst="rect">
            <a:avLst/>
          </a:prstGeom>
          <a:noFill/>
          <a:ln>
            <a:noFill/>
          </a:ln>
        </p:spPr>
        <p:txBody>
          <a:bodyPr anchorCtr="0" anchor="t" bIns="45700" lIns="91425" spcFirstLastPara="1" rIns="91425" wrap="square" tIns="45700">
            <a:noAutofit/>
          </a:bodyPr>
          <a:lstStyle/>
          <a:p>
            <a:pPr indent="-285750" lvl="1" marL="457200" rtl="0" algn="l">
              <a:spcBef>
                <a:spcPts val="0"/>
              </a:spcBef>
              <a:spcAft>
                <a:spcPts val="0"/>
              </a:spcAft>
              <a:buSzPts val="2400"/>
              <a:buChar char="–"/>
            </a:pPr>
            <a:r>
              <a:rPr lang="en-US" sz="2400"/>
              <a:t>Our ELL students can enter into Early College at two levels </a:t>
            </a:r>
            <a:endParaRPr sz="2400"/>
          </a:p>
          <a:p>
            <a:pPr indent="-285750" lvl="2" marL="685800" rtl="0" algn="l">
              <a:spcBef>
                <a:spcPts val="600"/>
              </a:spcBef>
              <a:spcAft>
                <a:spcPts val="0"/>
              </a:spcAft>
              <a:buSzPts val="2400"/>
              <a:buChar char="•"/>
            </a:pPr>
            <a:r>
              <a:rPr lang="en-US" sz="2400"/>
              <a:t>ESL Academic Reading/Writing </a:t>
            </a:r>
            <a:endParaRPr sz="2400"/>
          </a:p>
          <a:p>
            <a:pPr indent="-285750" lvl="2" marL="685800" rtl="0" algn="l">
              <a:spcBef>
                <a:spcPts val="600"/>
              </a:spcBef>
              <a:spcAft>
                <a:spcPts val="0"/>
              </a:spcAft>
              <a:buSzPts val="2400"/>
              <a:buChar char="•"/>
            </a:pPr>
            <a:r>
              <a:rPr lang="en-US" sz="2400"/>
              <a:t>Academic Writing/College Writing 1 </a:t>
            </a:r>
            <a:endParaRPr sz="2400"/>
          </a:p>
          <a:p>
            <a:pPr indent="-285750" lvl="2" marL="685800" rtl="0" algn="l">
              <a:spcBef>
                <a:spcPts val="600"/>
              </a:spcBef>
              <a:spcAft>
                <a:spcPts val="0"/>
              </a:spcAft>
              <a:buSzPts val="2400"/>
              <a:buChar char="•"/>
            </a:pPr>
            <a:r>
              <a:rPr lang="en-US" sz="2400"/>
              <a:t>This means that our ELL students can be studying college level English by the end of 1-2 semesters depending on their language acquisition level</a:t>
            </a:r>
            <a:endParaRPr sz="2400"/>
          </a:p>
          <a:p>
            <a:pPr indent="0" lvl="0" marL="685800" rtl="0" algn="l">
              <a:spcBef>
                <a:spcPts val="600"/>
              </a:spcBef>
              <a:spcAft>
                <a:spcPts val="0"/>
              </a:spcAft>
              <a:buNone/>
            </a:pPr>
            <a:r>
              <a:t/>
            </a:r>
            <a:endParaRPr/>
          </a:p>
          <a:p>
            <a:pPr indent="-133350" lvl="0" marL="228600" rtl="0" algn="l">
              <a:spcBef>
                <a:spcPts val="2000"/>
              </a:spcBef>
              <a:spcAft>
                <a:spcPts val="0"/>
              </a:spcAft>
              <a:buSzPts val="1500"/>
              <a:buNone/>
            </a:pPr>
            <a:r>
              <a:t/>
            </a:r>
            <a:endParaRPr/>
          </a:p>
        </p:txBody>
      </p:sp>
      <p:sp>
        <p:nvSpPr>
          <p:cNvPr id="125" name="Google Shape;125;p16"/>
          <p:cNvSpPr txBox="1"/>
          <p:nvPr>
            <p:ph idx="2" type="body"/>
          </p:nvPr>
        </p:nvSpPr>
        <p:spPr>
          <a:xfrm>
            <a:off x="498518" y="1129553"/>
            <a:ext cx="7559100" cy="7746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800"/>
              <a:buNone/>
            </a:pPr>
            <a:r>
              <a:rPr lang="en-US"/>
              <a:t>ELL Cluster</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17"/>
          <p:cNvSpPr txBox="1"/>
          <p:nvPr>
            <p:ph type="title"/>
          </p:nvPr>
        </p:nvSpPr>
        <p:spPr>
          <a:xfrm>
            <a:off x="498474" y="134471"/>
            <a:ext cx="7556400" cy="9951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chemeClr val="accent1"/>
              </a:buClr>
              <a:buSzPts val="3600"/>
              <a:buFont typeface="Rockwell"/>
              <a:buNone/>
            </a:pPr>
            <a:r>
              <a:rPr lang="en-US"/>
              <a:t>Access Step 2</a:t>
            </a:r>
            <a:endParaRPr/>
          </a:p>
        </p:txBody>
      </p:sp>
      <p:sp>
        <p:nvSpPr>
          <p:cNvPr id="132" name="Google Shape;132;p17"/>
          <p:cNvSpPr txBox="1"/>
          <p:nvPr>
            <p:ph idx="1" type="body"/>
          </p:nvPr>
        </p:nvSpPr>
        <p:spPr>
          <a:xfrm>
            <a:off x="498474" y="1981200"/>
            <a:ext cx="7556400" cy="4145100"/>
          </a:xfrm>
          <a:prstGeom prst="rect">
            <a:avLst/>
          </a:prstGeom>
          <a:noFill/>
          <a:ln>
            <a:noFill/>
          </a:ln>
        </p:spPr>
        <p:txBody>
          <a:bodyPr anchorCtr="0" anchor="t" bIns="45700" lIns="91425" spcFirstLastPara="1" rIns="91425" wrap="square" tIns="45700">
            <a:noAutofit/>
          </a:bodyPr>
          <a:lstStyle/>
          <a:p>
            <a:pPr indent="-228600" lvl="0" marL="228600" rtl="0" algn="l">
              <a:spcBef>
                <a:spcPts val="0"/>
              </a:spcBef>
              <a:spcAft>
                <a:spcPts val="0"/>
              </a:spcAft>
              <a:buSzPts val="1500"/>
              <a:buChar char="•"/>
            </a:pPr>
            <a:r>
              <a:rPr lang="en-US"/>
              <a:t>CHS Career Themed Pathways:</a:t>
            </a:r>
            <a:endParaRPr/>
          </a:p>
          <a:p>
            <a:pPr indent="-228600" lvl="1" marL="457200" rtl="0" algn="l">
              <a:spcBef>
                <a:spcPts val="600"/>
              </a:spcBef>
              <a:spcAft>
                <a:spcPts val="0"/>
              </a:spcAft>
              <a:buSzPts val="1350"/>
              <a:buChar char="–"/>
            </a:pPr>
            <a:r>
              <a:rPr lang="en-US"/>
              <a:t>Health and Life Sciences</a:t>
            </a:r>
            <a:endParaRPr/>
          </a:p>
          <a:p>
            <a:pPr indent="-228600" lvl="1" marL="457200" rtl="0" algn="l">
              <a:spcBef>
                <a:spcPts val="600"/>
              </a:spcBef>
              <a:spcAft>
                <a:spcPts val="0"/>
              </a:spcAft>
              <a:buSzPts val="1350"/>
              <a:buChar char="–"/>
            </a:pPr>
            <a:r>
              <a:rPr lang="en-US"/>
              <a:t>Law and Public Policy</a:t>
            </a:r>
            <a:endParaRPr/>
          </a:p>
          <a:p>
            <a:pPr indent="-228600" lvl="1" marL="457200" rtl="0" algn="l">
              <a:spcBef>
                <a:spcPts val="600"/>
              </a:spcBef>
              <a:spcAft>
                <a:spcPts val="0"/>
              </a:spcAft>
              <a:buSzPts val="1350"/>
              <a:buChar char="–"/>
            </a:pPr>
            <a:r>
              <a:rPr lang="en-US"/>
              <a:t>Education</a:t>
            </a:r>
            <a:endParaRPr/>
          </a:p>
          <a:p>
            <a:pPr indent="-228600" lvl="0" marL="228600" rtl="0" algn="l">
              <a:spcBef>
                <a:spcPts val="2000"/>
              </a:spcBef>
              <a:spcAft>
                <a:spcPts val="0"/>
              </a:spcAft>
              <a:buSzPts val="1500"/>
              <a:buChar char="•"/>
            </a:pPr>
            <a:r>
              <a:rPr lang="en-US"/>
              <a:t>Student in these Career Themed Pathways:</a:t>
            </a:r>
            <a:endParaRPr/>
          </a:p>
          <a:p>
            <a:pPr indent="-228600" lvl="1" marL="457200" rtl="0" algn="l">
              <a:spcBef>
                <a:spcPts val="600"/>
              </a:spcBef>
              <a:spcAft>
                <a:spcPts val="0"/>
              </a:spcAft>
              <a:buSzPts val="1350"/>
              <a:buChar char="–"/>
            </a:pPr>
            <a:r>
              <a:rPr lang="en-US"/>
              <a:t>Take three integrated core classes </a:t>
            </a:r>
            <a:endParaRPr/>
          </a:p>
          <a:p>
            <a:pPr indent="-228600" lvl="1" marL="457200" rtl="0" algn="l">
              <a:spcBef>
                <a:spcPts val="600"/>
              </a:spcBef>
              <a:spcAft>
                <a:spcPts val="0"/>
              </a:spcAft>
              <a:buSzPts val="1350"/>
              <a:buChar char="–"/>
            </a:pPr>
            <a:r>
              <a:rPr lang="en-US"/>
              <a:t>Complete an internship in their chosen field</a:t>
            </a:r>
            <a:endParaRPr/>
          </a:p>
          <a:p>
            <a:pPr indent="-228600" lvl="2" marL="685800" rtl="0" algn="l">
              <a:spcBef>
                <a:spcPts val="600"/>
              </a:spcBef>
              <a:spcAft>
                <a:spcPts val="0"/>
              </a:spcAft>
              <a:buSzPts val="1350"/>
              <a:buChar char="•"/>
            </a:pPr>
            <a:r>
              <a:rPr lang="en-US"/>
              <a:t>90+ hours + Give Back Project</a:t>
            </a:r>
            <a:endParaRPr/>
          </a:p>
          <a:p>
            <a:pPr indent="-228600" lvl="1" marL="457200" rtl="0" algn="l">
              <a:spcBef>
                <a:spcPts val="600"/>
              </a:spcBef>
              <a:spcAft>
                <a:spcPts val="0"/>
              </a:spcAft>
              <a:buSzPts val="1350"/>
              <a:buChar char="–"/>
            </a:pPr>
            <a:r>
              <a:rPr lang="en-US"/>
              <a:t>Start taking BHCC courses their junior year</a:t>
            </a:r>
            <a:endParaRPr/>
          </a:p>
          <a:p>
            <a:pPr indent="-228600" lvl="1" marL="457200" rtl="0" algn="l">
              <a:spcBef>
                <a:spcPts val="600"/>
              </a:spcBef>
              <a:spcAft>
                <a:spcPts val="0"/>
              </a:spcAft>
              <a:buSzPts val="1350"/>
              <a:buNone/>
            </a:pPr>
            <a:r>
              <a:t/>
            </a:r>
            <a:endParaRPr/>
          </a:p>
        </p:txBody>
      </p:sp>
      <p:sp>
        <p:nvSpPr>
          <p:cNvPr id="133" name="Google Shape;133;p17"/>
          <p:cNvSpPr txBox="1"/>
          <p:nvPr>
            <p:ph idx="2" type="body"/>
          </p:nvPr>
        </p:nvSpPr>
        <p:spPr>
          <a:xfrm>
            <a:off x="498518" y="1129553"/>
            <a:ext cx="7559100" cy="7746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800"/>
              <a:buNone/>
            </a:pPr>
            <a:r>
              <a:rPr lang="en-US"/>
              <a:t>Guided Academic Pathways: Integration with Career Themed Pathways + Stackable Credentials</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18"/>
          <p:cNvSpPr txBox="1"/>
          <p:nvPr>
            <p:ph type="title"/>
          </p:nvPr>
        </p:nvSpPr>
        <p:spPr>
          <a:xfrm>
            <a:off x="498474" y="484094"/>
            <a:ext cx="7556400" cy="11160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accent1"/>
              </a:buClr>
              <a:buSzPts val="3600"/>
              <a:buFont typeface="Rockwell"/>
              <a:buNone/>
            </a:pPr>
            <a:r>
              <a:rPr lang="en-US"/>
              <a:t>Access Step 2</a:t>
            </a:r>
            <a:endParaRPr/>
          </a:p>
        </p:txBody>
      </p:sp>
      <p:sp>
        <p:nvSpPr>
          <p:cNvPr id="140" name="Google Shape;140;p18"/>
          <p:cNvSpPr txBox="1"/>
          <p:nvPr>
            <p:ph idx="1" type="body"/>
          </p:nvPr>
        </p:nvSpPr>
        <p:spPr>
          <a:xfrm>
            <a:off x="497541" y="2447365"/>
            <a:ext cx="3657600" cy="3678900"/>
          </a:xfrm>
          <a:prstGeom prst="rect">
            <a:avLst/>
          </a:prstGeom>
          <a:noFill/>
          <a:ln>
            <a:noFill/>
          </a:ln>
        </p:spPr>
        <p:txBody>
          <a:bodyPr anchorCtr="0" anchor="t" bIns="45700" lIns="91425" spcFirstLastPara="1" rIns="91425" wrap="square" tIns="45700">
            <a:noAutofit/>
          </a:bodyPr>
          <a:lstStyle/>
          <a:p>
            <a:pPr indent="-228599" lvl="0" marL="228600" rtl="0" algn="l">
              <a:lnSpc>
                <a:spcPct val="90000"/>
              </a:lnSpc>
              <a:spcBef>
                <a:spcPts val="0"/>
              </a:spcBef>
              <a:spcAft>
                <a:spcPts val="0"/>
              </a:spcAft>
              <a:buSzPts val="1249"/>
              <a:buChar char="•"/>
            </a:pPr>
            <a:r>
              <a:rPr lang="en-US" sz="1665"/>
              <a:t>Chelsea Public Schools 5 year vision is to have students graduate from Chelsea High School with an Associate’s Degree and/or certificate in addition to their high school diploma. </a:t>
            </a:r>
            <a:endParaRPr/>
          </a:p>
          <a:p>
            <a:pPr indent="-228599" lvl="0" marL="228600" rtl="0" algn="l">
              <a:lnSpc>
                <a:spcPct val="90000"/>
              </a:lnSpc>
              <a:spcBef>
                <a:spcPts val="2000"/>
              </a:spcBef>
              <a:spcAft>
                <a:spcPts val="0"/>
              </a:spcAft>
              <a:buSzPts val="1249"/>
              <a:buChar char="•"/>
            </a:pPr>
            <a:r>
              <a:rPr lang="en-US" sz="1665"/>
              <a:t>Students are able to enter careers with long-term trajectories by earning stackable credentials through continuing education (in a financially sustainable manner) and truly achieve their dreams. </a:t>
            </a:r>
            <a:endParaRPr/>
          </a:p>
        </p:txBody>
      </p:sp>
      <p:sp>
        <p:nvSpPr>
          <p:cNvPr id="141" name="Google Shape;141;p18"/>
          <p:cNvSpPr txBox="1"/>
          <p:nvPr>
            <p:ph idx="2" type="body"/>
          </p:nvPr>
        </p:nvSpPr>
        <p:spPr>
          <a:xfrm>
            <a:off x="4399878" y="2447365"/>
            <a:ext cx="3657600" cy="4096500"/>
          </a:xfrm>
          <a:prstGeom prst="rect">
            <a:avLst/>
          </a:prstGeom>
          <a:noFill/>
          <a:ln>
            <a:noFill/>
          </a:ln>
        </p:spPr>
        <p:txBody>
          <a:bodyPr anchorCtr="0" anchor="t" bIns="45700" lIns="91425" spcFirstLastPara="1" rIns="91425" wrap="square" tIns="45700">
            <a:noAutofit/>
          </a:bodyPr>
          <a:lstStyle/>
          <a:p>
            <a:pPr indent="-228600" lvl="0" marL="228600" rtl="0" algn="l">
              <a:spcBef>
                <a:spcPts val="0"/>
              </a:spcBef>
              <a:spcAft>
                <a:spcPts val="0"/>
              </a:spcAft>
              <a:buSzPts val="1050"/>
              <a:buChar char="•"/>
            </a:pPr>
            <a:r>
              <a:rPr b="1" lang="en-US" sz="1400"/>
              <a:t>Law and Public Policy </a:t>
            </a:r>
            <a:endParaRPr/>
          </a:p>
          <a:p>
            <a:pPr indent="-228600" lvl="1" marL="457200" rtl="0" algn="l">
              <a:spcBef>
                <a:spcPts val="600"/>
              </a:spcBef>
              <a:spcAft>
                <a:spcPts val="0"/>
              </a:spcAft>
              <a:buSzPts val="1050"/>
              <a:buChar char="–"/>
            </a:pPr>
            <a:r>
              <a:rPr lang="en-US" sz="1400"/>
              <a:t>Associates Degree in Criminal Justice</a:t>
            </a:r>
            <a:endParaRPr/>
          </a:p>
          <a:p>
            <a:pPr indent="-228600" lvl="0" marL="228600" rtl="0" algn="l">
              <a:spcBef>
                <a:spcPts val="2000"/>
              </a:spcBef>
              <a:spcAft>
                <a:spcPts val="0"/>
              </a:spcAft>
              <a:buSzPts val="1050"/>
              <a:buChar char="•"/>
            </a:pPr>
            <a:r>
              <a:rPr b="1" lang="en-US" sz="1400"/>
              <a:t>Education Pathway</a:t>
            </a:r>
            <a:endParaRPr/>
          </a:p>
          <a:p>
            <a:pPr indent="-228600" lvl="1" marL="457200" rtl="0" algn="l">
              <a:spcBef>
                <a:spcPts val="600"/>
              </a:spcBef>
              <a:spcAft>
                <a:spcPts val="0"/>
              </a:spcAft>
              <a:buSzPts val="1050"/>
              <a:buChar char="–"/>
            </a:pPr>
            <a:r>
              <a:rPr lang="en-US" sz="1400"/>
              <a:t>Early Childhood Certificate </a:t>
            </a:r>
            <a:endParaRPr/>
          </a:p>
          <a:p>
            <a:pPr indent="-228600" lvl="1" marL="457200" rtl="0" algn="l">
              <a:spcBef>
                <a:spcPts val="600"/>
              </a:spcBef>
              <a:spcAft>
                <a:spcPts val="0"/>
              </a:spcAft>
              <a:buSzPts val="1050"/>
              <a:buChar char="–"/>
            </a:pPr>
            <a:r>
              <a:rPr lang="en-US" sz="1400"/>
              <a:t>Early Childhood Associate's Degree</a:t>
            </a:r>
            <a:endParaRPr/>
          </a:p>
          <a:p>
            <a:pPr indent="-228600" lvl="1" marL="457200" rtl="0" algn="l">
              <a:spcBef>
                <a:spcPts val="600"/>
              </a:spcBef>
              <a:spcAft>
                <a:spcPts val="0"/>
              </a:spcAft>
              <a:buSzPts val="1050"/>
              <a:buChar char="–"/>
            </a:pPr>
            <a:r>
              <a:rPr lang="en-US" sz="1400"/>
              <a:t>Education Associate's Degree</a:t>
            </a:r>
            <a:endParaRPr/>
          </a:p>
          <a:p>
            <a:pPr indent="-228600" lvl="0" marL="228600" rtl="0" algn="l">
              <a:spcBef>
                <a:spcPts val="2000"/>
              </a:spcBef>
              <a:spcAft>
                <a:spcPts val="0"/>
              </a:spcAft>
              <a:buSzPts val="1050"/>
              <a:buChar char="•"/>
            </a:pPr>
            <a:r>
              <a:rPr b="1" lang="en-US" sz="1400"/>
              <a:t>Health and Life Science </a:t>
            </a:r>
            <a:endParaRPr/>
          </a:p>
          <a:p>
            <a:pPr indent="-228600" lvl="1" marL="457200" rtl="0" algn="l">
              <a:spcBef>
                <a:spcPts val="600"/>
              </a:spcBef>
              <a:spcAft>
                <a:spcPts val="0"/>
              </a:spcAft>
              <a:buSzPts val="1050"/>
              <a:buChar char="–"/>
            </a:pPr>
            <a:r>
              <a:rPr lang="en-US" sz="1400"/>
              <a:t>Patient Care Technician Certificate</a:t>
            </a:r>
            <a:endParaRPr/>
          </a:p>
          <a:p>
            <a:pPr indent="-228600" lvl="1" marL="457200" rtl="0" algn="l">
              <a:spcBef>
                <a:spcPts val="600"/>
              </a:spcBef>
              <a:spcAft>
                <a:spcPts val="0"/>
              </a:spcAft>
              <a:buSzPts val="1050"/>
              <a:buChar char="–"/>
            </a:pPr>
            <a:r>
              <a:rPr lang="en-US" sz="1400"/>
              <a:t>Medical Assistant Certificate</a:t>
            </a:r>
            <a:endParaRPr/>
          </a:p>
          <a:p>
            <a:pPr indent="-228600" lvl="1" marL="457200" rtl="0" algn="l">
              <a:spcBef>
                <a:spcPts val="600"/>
              </a:spcBef>
              <a:spcAft>
                <a:spcPts val="0"/>
              </a:spcAft>
              <a:buSzPts val="1050"/>
              <a:buChar char="–"/>
            </a:pPr>
            <a:r>
              <a:rPr lang="en-US" sz="1400"/>
              <a:t>Surgical Technician Certificate</a:t>
            </a:r>
            <a:endParaRPr/>
          </a:p>
          <a:p>
            <a:pPr indent="-228600" lvl="1" marL="457200" rtl="0" algn="l">
              <a:spcBef>
                <a:spcPts val="600"/>
              </a:spcBef>
              <a:spcAft>
                <a:spcPts val="0"/>
              </a:spcAft>
              <a:buSzPts val="1050"/>
              <a:buChar char="–"/>
            </a:pPr>
            <a:r>
              <a:rPr lang="en-US" sz="1400"/>
              <a:t>Central Processing Certificate</a:t>
            </a:r>
            <a:endParaRPr/>
          </a:p>
          <a:p>
            <a:pPr indent="-228600" lvl="1" marL="457200" rtl="0" algn="l">
              <a:spcBef>
                <a:spcPts val="600"/>
              </a:spcBef>
              <a:spcAft>
                <a:spcPts val="0"/>
              </a:spcAft>
              <a:buSzPts val="1050"/>
              <a:buChar char="–"/>
            </a:pPr>
            <a:r>
              <a:rPr lang="en-US" sz="1400"/>
              <a:t>General Concentration</a:t>
            </a:r>
            <a:endParaRPr/>
          </a:p>
        </p:txBody>
      </p:sp>
      <p:sp>
        <p:nvSpPr>
          <p:cNvPr id="142" name="Google Shape;142;p18"/>
          <p:cNvSpPr txBox="1"/>
          <p:nvPr>
            <p:ph idx="3" type="body"/>
          </p:nvPr>
        </p:nvSpPr>
        <p:spPr>
          <a:xfrm>
            <a:off x="497541" y="2070847"/>
            <a:ext cx="3657600" cy="322800"/>
          </a:xfrm>
          <a:prstGeom prst="rect">
            <a:avLst/>
          </a:prstGeom>
          <a:solidFill>
            <a:schemeClr val="accent3"/>
          </a:solidFill>
          <a:ln>
            <a:noFill/>
          </a:ln>
        </p:spPr>
        <p:txBody>
          <a:bodyPr anchorCtr="0" anchor="ctr" bIns="0" lIns="91425" spcFirstLastPara="1" rIns="91425" wrap="square" tIns="0">
            <a:noAutofit/>
          </a:bodyPr>
          <a:lstStyle/>
          <a:p>
            <a:pPr indent="0" lvl="0" marL="0" rtl="0" algn="ctr">
              <a:spcBef>
                <a:spcPts val="0"/>
              </a:spcBef>
              <a:spcAft>
                <a:spcPts val="0"/>
              </a:spcAft>
              <a:buSzPts val="1200"/>
              <a:buNone/>
            </a:pPr>
            <a:r>
              <a:rPr lang="en-US" sz="1600"/>
              <a:t>Long Term Career Development</a:t>
            </a:r>
            <a:endParaRPr/>
          </a:p>
        </p:txBody>
      </p:sp>
      <p:sp>
        <p:nvSpPr>
          <p:cNvPr id="143" name="Google Shape;143;p18"/>
          <p:cNvSpPr txBox="1"/>
          <p:nvPr>
            <p:ph idx="4" type="body"/>
          </p:nvPr>
        </p:nvSpPr>
        <p:spPr>
          <a:xfrm>
            <a:off x="4399878" y="2070847"/>
            <a:ext cx="3657600" cy="322800"/>
          </a:xfrm>
          <a:prstGeom prst="rect">
            <a:avLst/>
          </a:prstGeom>
          <a:solidFill>
            <a:srgbClr val="F3A074"/>
          </a:solidFill>
          <a:ln>
            <a:noFill/>
          </a:ln>
        </p:spPr>
        <p:txBody>
          <a:bodyPr anchorCtr="0" anchor="ctr" bIns="0" lIns="91425" spcFirstLastPara="1" rIns="91425" wrap="square" tIns="0">
            <a:noAutofit/>
          </a:bodyPr>
          <a:lstStyle/>
          <a:p>
            <a:pPr indent="0" lvl="0" marL="0" rtl="0" algn="ctr">
              <a:spcBef>
                <a:spcPts val="0"/>
              </a:spcBef>
              <a:spcAft>
                <a:spcPts val="0"/>
              </a:spcAft>
              <a:buSzPts val="1200"/>
              <a:buNone/>
            </a:pPr>
            <a:r>
              <a:rPr lang="en-US" sz="1600"/>
              <a:t>Examples of Stackable Credentials</a:t>
            </a:r>
            <a:endParaRPr/>
          </a:p>
        </p:txBody>
      </p:sp>
      <p:sp>
        <p:nvSpPr>
          <p:cNvPr id="144" name="Google Shape;144;p18"/>
          <p:cNvSpPr txBox="1"/>
          <p:nvPr/>
        </p:nvSpPr>
        <p:spPr>
          <a:xfrm>
            <a:off x="498518" y="1129553"/>
            <a:ext cx="7559100" cy="7746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accent1"/>
              </a:buClr>
              <a:buSzPts val="1800"/>
              <a:buFont typeface="Noto Sans Symbols"/>
              <a:buNone/>
            </a:pPr>
            <a:r>
              <a:rPr b="0" i="0" lang="en-US" sz="2400" u="none" cap="none" strike="noStrike">
                <a:solidFill>
                  <a:schemeClr val="accent3"/>
                </a:solidFill>
                <a:latin typeface="Rockwell"/>
                <a:ea typeface="Rockwell"/>
                <a:cs typeface="Rockwell"/>
                <a:sym typeface="Rockwell"/>
              </a:rPr>
              <a:t>Connection to Careers: Integration with Career Themed Pathways + Stackable Credentials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19"/>
          <p:cNvSpPr txBox="1"/>
          <p:nvPr>
            <p:ph type="title"/>
          </p:nvPr>
        </p:nvSpPr>
        <p:spPr>
          <a:xfrm>
            <a:off x="498474" y="484094"/>
            <a:ext cx="7556400" cy="11160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accent1"/>
              </a:buClr>
              <a:buSzPts val="3600"/>
              <a:buFont typeface="Rockwell"/>
              <a:buNone/>
            </a:pPr>
            <a:r>
              <a:rPr lang="en-US"/>
              <a:t>Access Step 2</a:t>
            </a:r>
            <a:endParaRPr/>
          </a:p>
        </p:txBody>
      </p:sp>
      <p:sp>
        <p:nvSpPr>
          <p:cNvPr id="151" name="Google Shape;151;p19"/>
          <p:cNvSpPr txBox="1"/>
          <p:nvPr>
            <p:ph idx="1" type="body"/>
          </p:nvPr>
        </p:nvSpPr>
        <p:spPr>
          <a:xfrm>
            <a:off x="497541" y="2447365"/>
            <a:ext cx="3657600" cy="3678900"/>
          </a:xfrm>
          <a:prstGeom prst="rect">
            <a:avLst/>
          </a:prstGeom>
          <a:noFill/>
          <a:ln>
            <a:noFill/>
          </a:ln>
        </p:spPr>
        <p:txBody>
          <a:bodyPr anchorCtr="0" anchor="t" bIns="45700" lIns="91425" spcFirstLastPara="1" rIns="91425" wrap="square" tIns="45700">
            <a:noAutofit/>
          </a:bodyPr>
          <a:lstStyle/>
          <a:p>
            <a:pPr indent="-228600" lvl="0" marL="228600" rtl="0" algn="l">
              <a:spcBef>
                <a:spcPts val="0"/>
              </a:spcBef>
              <a:spcAft>
                <a:spcPts val="0"/>
              </a:spcAft>
              <a:buSzPts val="1050"/>
              <a:buChar char="•"/>
            </a:pPr>
            <a:r>
              <a:rPr lang="en-US" sz="1400"/>
              <a:t>Internships for 88 students:</a:t>
            </a:r>
            <a:endParaRPr/>
          </a:p>
          <a:p>
            <a:pPr indent="-228600" lvl="0" marL="228600" rtl="0" algn="l">
              <a:spcBef>
                <a:spcPts val="2000"/>
              </a:spcBef>
              <a:spcAft>
                <a:spcPts val="0"/>
              </a:spcAft>
              <a:buSzPts val="1050"/>
              <a:buChar char="•"/>
            </a:pPr>
            <a:r>
              <a:rPr lang="en-US" sz="1400"/>
              <a:t>Education Pathway</a:t>
            </a:r>
            <a:endParaRPr/>
          </a:p>
          <a:p>
            <a:pPr indent="-228600" lvl="1" marL="457200" rtl="0" algn="l">
              <a:spcBef>
                <a:spcPts val="600"/>
              </a:spcBef>
              <a:spcAft>
                <a:spcPts val="0"/>
              </a:spcAft>
              <a:buSzPts val="1050"/>
              <a:buChar char="–"/>
            </a:pPr>
            <a:r>
              <a:rPr lang="en-US" sz="1400"/>
              <a:t>Bright Horizons</a:t>
            </a:r>
            <a:endParaRPr/>
          </a:p>
          <a:p>
            <a:pPr indent="-228600" lvl="1" marL="457200" rtl="0" algn="l">
              <a:spcBef>
                <a:spcPts val="600"/>
              </a:spcBef>
              <a:spcAft>
                <a:spcPts val="0"/>
              </a:spcAft>
              <a:buSzPts val="1050"/>
              <a:buChar char="–"/>
            </a:pPr>
            <a:r>
              <a:rPr lang="en-US" sz="1400"/>
              <a:t>East Boston YMCA    </a:t>
            </a:r>
            <a:endParaRPr/>
          </a:p>
          <a:p>
            <a:pPr indent="-228600" lvl="0" marL="228600" rtl="0" algn="l">
              <a:spcBef>
                <a:spcPts val="2000"/>
              </a:spcBef>
              <a:spcAft>
                <a:spcPts val="0"/>
              </a:spcAft>
              <a:buSzPts val="1050"/>
              <a:buChar char="•"/>
            </a:pPr>
            <a:r>
              <a:rPr lang="en-US" sz="1400"/>
              <a:t>Health and Life Sciences Pathway</a:t>
            </a:r>
            <a:endParaRPr/>
          </a:p>
          <a:p>
            <a:pPr indent="-228600" lvl="1" marL="457200" rtl="0" algn="l">
              <a:spcBef>
                <a:spcPts val="600"/>
              </a:spcBef>
              <a:spcAft>
                <a:spcPts val="0"/>
              </a:spcAft>
              <a:buSzPts val="1050"/>
              <a:buChar char="–"/>
            </a:pPr>
            <a:r>
              <a:rPr lang="en-US" sz="1400"/>
              <a:t>East Boston Neighborhood Health Center</a:t>
            </a:r>
            <a:endParaRPr/>
          </a:p>
          <a:p>
            <a:pPr indent="-228600" lvl="1" marL="457200" rtl="0" algn="l">
              <a:spcBef>
                <a:spcPts val="600"/>
              </a:spcBef>
              <a:spcAft>
                <a:spcPts val="0"/>
              </a:spcAft>
              <a:buSzPts val="1050"/>
              <a:buChar char="–"/>
            </a:pPr>
            <a:r>
              <a:rPr lang="en-US" sz="1400"/>
              <a:t>Mass General Hospital Chelsea</a:t>
            </a:r>
            <a:endParaRPr/>
          </a:p>
          <a:p>
            <a:pPr indent="-228600" lvl="0" marL="228600" rtl="0" algn="l">
              <a:spcBef>
                <a:spcPts val="2000"/>
              </a:spcBef>
              <a:spcAft>
                <a:spcPts val="0"/>
              </a:spcAft>
              <a:buSzPts val="1050"/>
              <a:buChar char="•"/>
            </a:pPr>
            <a:r>
              <a:rPr lang="en-US" sz="1400"/>
              <a:t>Law and Public Policy</a:t>
            </a:r>
            <a:endParaRPr/>
          </a:p>
          <a:p>
            <a:pPr indent="-228600" lvl="1" marL="457200" rtl="0" algn="l">
              <a:spcBef>
                <a:spcPts val="600"/>
              </a:spcBef>
              <a:spcAft>
                <a:spcPts val="0"/>
              </a:spcAft>
              <a:buSzPts val="1050"/>
              <a:buChar char="–"/>
            </a:pPr>
            <a:r>
              <a:rPr lang="en-US" sz="1400"/>
              <a:t>Court Service Center (Massachusetts Trial Court)</a:t>
            </a:r>
            <a:endParaRPr/>
          </a:p>
          <a:p>
            <a:pPr indent="-228600" lvl="1" marL="457200" rtl="0" algn="l">
              <a:spcBef>
                <a:spcPts val="600"/>
              </a:spcBef>
              <a:spcAft>
                <a:spcPts val="0"/>
              </a:spcAft>
              <a:buSzPts val="1050"/>
              <a:buChar char="–"/>
            </a:pPr>
            <a:r>
              <a:rPr lang="en-US" sz="1400"/>
              <a:t>The Department of Criminal Justice Information Services</a:t>
            </a:r>
            <a:endParaRPr/>
          </a:p>
        </p:txBody>
      </p:sp>
      <p:sp>
        <p:nvSpPr>
          <p:cNvPr id="152" name="Google Shape;152;p19"/>
          <p:cNvSpPr txBox="1"/>
          <p:nvPr>
            <p:ph idx="2" type="body"/>
          </p:nvPr>
        </p:nvSpPr>
        <p:spPr>
          <a:xfrm>
            <a:off x="4399878" y="2447365"/>
            <a:ext cx="3931200" cy="4410600"/>
          </a:xfrm>
          <a:prstGeom prst="rect">
            <a:avLst/>
          </a:prstGeom>
          <a:noFill/>
          <a:ln>
            <a:noFill/>
          </a:ln>
        </p:spPr>
        <p:txBody>
          <a:bodyPr anchorCtr="0" anchor="t" bIns="45700" lIns="91425" spcFirstLastPara="1" rIns="91425" wrap="square" tIns="45700">
            <a:noAutofit/>
          </a:bodyPr>
          <a:lstStyle/>
          <a:p>
            <a:pPr indent="-228600" lvl="0" marL="228600" rtl="0" algn="l">
              <a:spcBef>
                <a:spcPts val="0"/>
              </a:spcBef>
              <a:spcAft>
                <a:spcPts val="0"/>
              </a:spcAft>
              <a:buSzPts val="900"/>
              <a:buChar char="•"/>
            </a:pPr>
            <a:r>
              <a:rPr lang="en-US" sz="1200"/>
              <a:t>EDU FA 2018</a:t>
            </a:r>
            <a:endParaRPr/>
          </a:p>
          <a:p>
            <a:pPr indent="-228600" lvl="1" marL="457200" rtl="0" algn="l">
              <a:spcBef>
                <a:spcPts val="600"/>
              </a:spcBef>
              <a:spcAft>
                <a:spcPts val="0"/>
              </a:spcAft>
              <a:buSzPts val="900"/>
              <a:buChar char="–"/>
            </a:pPr>
            <a:r>
              <a:rPr lang="en-US" sz="1200"/>
              <a:t>ENG-095 Writing Skills, ENG 111 College Writing cluster</a:t>
            </a:r>
            <a:endParaRPr/>
          </a:p>
          <a:p>
            <a:pPr indent="-228600" lvl="1" marL="457200" rtl="0" algn="l">
              <a:spcBef>
                <a:spcPts val="600"/>
              </a:spcBef>
              <a:spcAft>
                <a:spcPts val="0"/>
              </a:spcAft>
              <a:buSzPts val="900"/>
              <a:buChar char="–"/>
            </a:pPr>
            <a:r>
              <a:rPr lang="en-US" sz="1200"/>
              <a:t>EDU-102 Becoming a Teacher </a:t>
            </a:r>
            <a:endParaRPr/>
          </a:p>
          <a:p>
            <a:pPr indent="-228600" lvl="0" marL="228600" rtl="0" algn="l">
              <a:spcBef>
                <a:spcPts val="2000"/>
              </a:spcBef>
              <a:spcAft>
                <a:spcPts val="0"/>
              </a:spcAft>
              <a:buSzPts val="900"/>
              <a:buChar char="•"/>
            </a:pPr>
            <a:r>
              <a:rPr lang="en-US" sz="1200"/>
              <a:t>HLS FA 2018</a:t>
            </a:r>
            <a:endParaRPr/>
          </a:p>
          <a:p>
            <a:pPr indent="-228600" lvl="1" marL="457200" rtl="0" algn="l">
              <a:spcBef>
                <a:spcPts val="600"/>
              </a:spcBef>
              <a:spcAft>
                <a:spcPts val="0"/>
              </a:spcAft>
              <a:buSzPts val="900"/>
              <a:buChar char="–"/>
            </a:pPr>
            <a:r>
              <a:rPr lang="en-US" sz="1200"/>
              <a:t>ENG-095 Writing Skills, ENG 111 College Writing cluster</a:t>
            </a:r>
            <a:endParaRPr/>
          </a:p>
          <a:p>
            <a:pPr indent="-228600" lvl="1" marL="457200" rtl="0" algn="l">
              <a:spcBef>
                <a:spcPts val="600"/>
              </a:spcBef>
              <a:spcAft>
                <a:spcPts val="0"/>
              </a:spcAft>
              <a:buSzPts val="900"/>
              <a:buChar char="–"/>
            </a:pPr>
            <a:r>
              <a:rPr lang="en-US" sz="1200"/>
              <a:t>NHP-180 Medical Terminology</a:t>
            </a:r>
            <a:endParaRPr/>
          </a:p>
          <a:p>
            <a:pPr indent="-228600" lvl="1" marL="457200" rtl="0" algn="l">
              <a:spcBef>
                <a:spcPts val="600"/>
              </a:spcBef>
              <a:spcAft>
                <a:spcPts val="0"/>
              </a:spcAft>
              <a:buSzPts val="900"/>
              <a:buChar char="–"/>
            </a:pPr>
            <a:r>
              <a:rPr lang="en-US" sz="1200"/>
              <a:t>AHE-104 Understanding Human Behavior for the Health Care Prof.</a:t>
            </a:r>
            <a:endParaRPr/>
          </a:p>
          <a:p>
            <a:pPr indent="-228600" lvl="1" marL="457200" rtl="0" algn="l">
              <a:spcBef>
                <a:spcPts val="600"/>
              </a:spcBef>
              <a:spcAft>
                <a:spcPts val="0"/>
              </a:spcAft>
              <a:buSzPts val="900"/>
              <a:buChar char="–"/>
            </a:pPr>
            <a:r>
              <a:rPr lang="en-US" sz="1200"/>
              <a:t>PSY-101 Principles of Psychology</a:t>
            </a:r>
            <a:endParaRPr/>
          </a:p>
          <a:p>
            <a:pPr indent="-228600" lvl="0" marL="228600" rtl="0" algn="l">
              <a:spcBef>
                <a:spcPts val="2000"/>
              </a:spcBef>
              <a:spcAft>
                <a:spcPts val="0"/>
              </a:spcAft>
              <a:buSzPts val="900"/>
              <a:buChar char="•"/>
            </a:pPr>
            <a:r>
              <a:rPr lang="en-US" sz="1200"/>
              <a:t>LPP FA 2018 </a:t>
            </a:r>
            <a:endParaRPr/>
          </a:p>
          <a:p>
            <a:pPr indent="-228600" lvl="1" marL="457200" rtl="0" algn="l">
              <a:spcBef>
                <a:spcPts val="600"/>
              </a:spcBef>
              <a:spcAft>
                <a:spcPts val="0"/>
              </a:spcAft>
              <a:buSzPts val="900"/>
              <a:buChar char="–"/>
            </a:pPr>
            <a:r>
              <a:rPr lang="en-US" sz="1200"/>
              <a:t>ENG-095 Writing Skills, ENG 111 College Writing cluster</a:t>
            </a:r>
            <a:endParaRPr/>
          </a:p>
          <a:p>
            <a:pPr indent="-228600" lvl="1" marL="457200" rtl="0" algn="l">
              <a:spcBef>
                <a:spcPts val="600"/>
              </a:spcBef>
              <a:spcAft>
                <a:spcPts val="0"/>
              </a:spcAft>
              <a:buSzPts val="900"/>
              <a:buChar char="–"/>
            </a:pPr>
            <a:r>
              <a:rPr lang="en-US" sz="1200"/>
              <a:t>CRJ-117 Street Law</a:t>
            </a:r>
            <a:endParaRPr/>
          </a:p>
          <a:p>
            <a:pPr indent="-228600" lvl="1" marL="457200" rtl="0" algn="l">
              <a:spcBef>
                <a:spcPts val="600"/>
              </a:spcBef>
              <a:spcAft>
                <a:spcPts val="0"/>
              </a:spcAft>
              <a:buSzPts val="900"/>
              <a:buChar char="–"/>
            </a:pPr>
            <a:r>
              <a:rPr lang="en-US" sz="1200"/>
              <a:t>GOV-101 Government &amp; Politics in the US</a:t>
            </a:r>
            <a:endParaRPr/>
          </a:p>
          <a:p>
            <a:pPr indent="-228600" lvl="1" marL="457200" rtl="0" algn="l">
              <a:spcBef>
                <a:spcPts val="600"/>
              </a:spcBef>
              <a:spcAft>
                <a:spcPts val="0"/>
              </a:spcAft>
              <a:buSzPts val="900"/>
              <a:buChar char="–"/>
            </a:pPr>
            <a:r>
              <a:rPr lang="en-US" sz="1200"/>
              <a:t>SOC-101 Principles of Sociology</a:t>
            </a:r>
            <a:endParaRPr/>
          </a:p>
        </p:txBody>
      </p:sp>
      <p:sp>
        <p:nvSpPr>
          <p:cNvPr id="153" name="Google Shape;153;p19"/>
          <p:cNvSpPr txBox="1"/>
          <p:nvPr>
            <p:ph idx="3" type="body"/>
          </p:nvPr>
        </p:nvSpPr>
        <p:spPr>
          <a:xfrm>
            <a:off x="497541" y="2070847"/>
            <a:ext cx="3657600" cy="322800"/>
          </a:xfrm>
          <a:prstGeom prst="rect">
            <a:avLst/>
          </a:prstGeom>
          <a:solidFill>
            <a:schemeClr val="accent3"/>
          </a:solidFill>
          <a:ln>
            <a:noFill/>
          </a:ln>
        </p:spPr>
        <p:txBody>
          <a:bodyPr anchorCtr="0" anchor="ctr" bIns="0" lIns="91425" spcFirstLastPara="1" rIns="91425" wrap="square" tIns="0">
            <a:noAutofit/>
          </a:bodyPr>
          <a:lstStyle/>
          <a:p>
            <a:pPr indent="0" lvl="0" marL="0" rtl="0" algn="ctr">
              <a:spcBef>
                <a:spcPts val="0"/>
              </a:spcBef>
              <a:spcAft>
                <a:spcPts val="0"/>
              </a:spcAft>
              <a:buSzPts val="1350"/>
              <a:buNone/>
            </a:pPr>
            <a:r>
              <a:rPr lang="en-US"/>
              <a:t>Career Themed Pathways</a:t>
            </a:r>
            <a:endParaRPr/>
          </a:p>
        </p:txBody>
      </p:sp>
      <p:sp>
        <p:nvSpPr>
          <p:cNvPr id="154" name="Google Shape;154;p19"/>
          <p:cNvSpPr txBox="1"/>
          <p:nvPr>
            <p:ph idx="4" type="body"/>
          </p:nvPr>
        </p:nvSpPr>
        <p:spPr>
          <a:xfrm>
            <a:off x="4399878" y="2070847"/>
            <a:ext cx="3657600" cy="322800"/>
          </a:xfrm>
          <a:prstGeom prst="rect">
            <a:avLst/>
          </a:prstGeom>
          <a:solidFill>
            <a:srgbClr val="F3A074"/>
          </a:solidFill>
          <a:ln>
            <a:noFill/>
          </a:ln>
        </p:spPr>
        <p:txBody>
          <a:bodyPr anchorCtr="0" anchor="ctr" bIns="0" lIns="91425" spcFirstLastPara="1" rIns="91425" wrap="square" tIns="0">
            <a:noAutofit/>
          </a:bodyPr>
          <a:lstStyle/>
          <a:p>
            <a:pPr indent="0" lvl="0" marL="0" rtl="0" algn="ctr">
              <a:spcBef>
                <a:spcPts val="0"/>
              </a:spcBef>
              <a:spcAft>
                <a:spcPts val="0"/>
              </a:spcAft>
              <a:buSzPts val="1350"/>
              <a:buNone/>
            </a:pPr>
            <a:r>
              <a:rPr lang="en-US"/>
              <a:t>Early College</a:t>
            </a:r>
            <a:endParaRPr/>
          </a:p>
        </p:txBody>
      </p:sp>
      <p:sp>
        <p:nvSpPr>
          <p:cNvPr id="155" name="Google Shape;155;p19"/>
          <p:cNvSpPr txBox="1"/>
          <p:nvPr/>
        </p:nvSpPr>
        <p:spPr>
          <a:xfrm>
            <a:off x="498525" y="975499"/>
            <a:ext cx="7559100" cy="9288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accent1"/>
              </a:buClr>
              <a:buSzPts val="1800"/>
              <a:buFont typeface="Noto Sans Symbols"/>
              <a:buNone/>
            </a:pPr>
            <a:r>
              <a:rPr b="0" i="0" lang="en-US" sz="2400" u="none" cap="none" strike="noStrike">
                <a:solidFill>
                  <a:schemeClr val="accent3"/>
                </a:solidFill>
                <a:latin typeface="Rockwell"/>
                <a:ea typeface="Rockwell"/>
                <a:cs typeface="Rockwell"/>
                <a:sym typeface="Rockwell"/>
              </a:rPr>
              <a:t>Connection to Careers: Integration with Career Themed Pathways + Stackable Credentials</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