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CBE69F-BDE0-4A54-A9F9-D54F0965EB46}" v="122" dt="2021-10-25T16:28:15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jamin Forman" userId="944d0898-091b-4b85-bc7d-c554880211d3" providerId="ADAL" clId="{ACCBE69F-BDE0-4A54-A9F9-D54F0965EB46}"/>
    <pc:docChg chg="undo custSel addSld delSld modSld">
      <pc:chgData name="Benjamin Forman" userId="944d0898-091b-4b85-bc7d-c554880211d3" providerId="ADAL" clId="{ACCBE69F-BDE0-4A54-A9F9-D54F0965EB46}" dt="2021-10-25T16:29:31.719" v="1175" actId="6549"/>
      <pc:docMkLst>
        <pc:docMk/>
      </pc:docMkLst>
      <pc:sldChg chg="addSp delSp modSp mod">
        <pc:chgData name="Benjamin Forman" userId="944d0898-091b-4b85-bc7d-c554880211d3" providerId="ADAL" clId="{ACCBE69F-BDE0-4A54-A9F9-D54F0965EB46}" dt="2021-10-25T16:29:31.719" v="1175" actId="6549"/>
        <pc:sldMkLst>
          <pc:docMk/>
          <pc:sldMk cId="1604469841" sldId="256"/>
        </pc:sldMkLst>
        <pc:spChg chg="add mod">
          <ac:chgData name="Benjamin Forman" userId="944d0898-091b-4b85-bc7d-c554880211d3" providerId="ADAL" clId="{ACCBE69F-BDE0-4A54-A9F9-D54F0965EB46}" dt="2021-10-25T16:29:31.719" v="1175" actId="6549"/>
          <ac:spMkLst>
            <pc:docMk/>
            <pc:sldMk cId="1604469841" sldId="256"/>
            <ac:spMk id="2" creationId="{D67757BA-7850-4530-B3D8-E5D33A4A40E8}"/>
          </ac:spMkLst>
        </pc:spChg>
        <pc:spChg chg="add del mod">
          <ac:chgData name="Benjamin Forman" userId="944d0898-091b-4b85-bc7d-c554880211d3" providerId="ADAL" clId="{ACCBE69F-BDE0-4A54-A9F9-D54F0965EB46}" dt="2021-10-22T21:17:04" v="153"/>
          <ac:spMkLst>
            <pc:docMk/>
            <pc:sldMk cId="1604469841" sldId="256"/>
            <ac:spMk id="10" creationId="{86964F8D-B61E-40B6-BC8C-1E0A2363DAAD}"/>
          </ac:spMkLst>
        </pc:spChg>
        <pc:spChg chg="add del mod">
          <ac:chgData name="Benjamin Forman" userId="944d0898-091b-4b85-bc7d-c554880211d3" providerId="ADAL" clId="{ACCBE69F-BDE0-4A54-A9F9-D54F0965EB46}" dt="2021-10-22T21:17:15.429" v="155"/>
          <ac:spMkLst>
            <pc:docMk/>
            <pc:sldMk cId="1604469841" sldId="256"/>
            <ac:spMk id="11" creationId="{178D92C6-DB4A-4292-97FB-0D820D00AF1C}"/>
          </ac:spMkLst>
        </pc:spChg>
        <pc:spChg chg="add mod">
          <ac:chgData name="Benjamin Forman" userId="944d0898-091b-4b85-bc7d-c554880211d3" providerId="ADAL" clId="{ACCBE69F-BDE0-4A54-A9F9-D54F0965EB46}" dt="2021-10-22T21:34:41.274" v="994" actId="1036"/>
          <ac:spMkLst>
            <pc:docMk/>
            <pc:sldMk cId="1604469841" sldId="256"/>
            <ac:spMk id="12" creationId="{BFCE4F30-2EEC-4FAC-B5A3-237350AD7EFC}"/>
          </ac:spMkLst>
        </pc:spChg>
        <pc:graphicFrameChg chg="mod">
          <ac:chgData name="Benjamin Forman" userId="944d0898-091b-4b85-bc7d-c554880211d3" providerId="ADAL" clId="{ACCBE69F-BDE0-4A54-A9F9-D54F0965EB46}" dt="2021-10-22T21:33:18.058" v="978" actId="255"/>
          <ac:graphicFrameMkLst>
            <pc:docMk/>
            <pc:sldMk cId="1604469841" sldId="256"/>
            <ac:graphicFrameMk id="4" creationId="{AD8FC096-7444-49B5-8F84-A1FD4A38E9F7}"/>
          </ac:graphicFrameMkLst>
        </pc:graphicFrameChg>
      </pc:sldChg>
      <pc:sldChg chg="addSp modSp mod">
        <pc:chgData name="Benjamin Forman" userId="944d0898-091b-4b85-bc7d-c554880211d3" providerId="ADAL" clId="{ACCBE69F-BDE0-4A54-A9F9-D54F0965EB46}" dt="2021-10-22T21:34:49.579" v="999" actId="113"/>
        <pc:sldMkLst>
          <pc:docMk/>
          <pc:sldMk cId="2071319836" sldId="257"/>
        </pc:sldMkLst>
        <pc:spChg chg="add mod">
          <ac:chgData name="Benjamin Forman" userId="944d0898-091b-4b85-bc7d-c554880211d3" providerId="ADAL" clId="{ACCBE69F-BDE0-4A54-A9F9-D54F0965EB46}" dt="2021-10-22T21:34:49.579" v="999" actId="113"/>
          <ac:spMkLst>
            <pc:docMk/>
            <pc:sldMk cId="2071319836" sldId="257"/>
            <ac:spMk id="27" creationId="{AC299E8A-E89C-4011-B115-D7A484DD3F2E}"/>
          </ac:spMkLst>
        </pc:spChg>
        <pc:graphicFrameChg chg="mod">
          <ac:chgData name="Benjamin Forman" userId="944d0898-091b-4b85-bc7d-c554880211d3" providerId="ADAL" clId="{ACCBE69F-BDE0-4A54-A9F9-D54F0965EB46}" dt="2021-10-22T21:33:35.048" v="980" actId="255"/>
          <ac:graphicFrameMkLst>
            <pc:docMk/>
            <pc:sldMk cId="2071319836" sldId="257"/>
            <ac:graphicFrameMk id="26" creationId="{B3D10903-ECA3-408C-8E0F-1658FE3C8BE2}"/>
          </ac:graphicFrameMkLst>
        </pc:graphicFrameChg>
      </pc:sldChg>
      <pc:sldChg chg="addSp delSp modSp mod">
        <pc:chgData name="Benjamin Forman" userId="944d0898-091b-4b85-bc7d-c554880211d3" providerId="ADAL" clId="{ACCBE69F-BDE0-4A54-A9F9-D54F0965EB46}" dt="2021-10-22T22:05:01.460" v="1038" actId="14100"/>
        <pc:sldMkLst>
          <pc:docMk/>
          <pc:sldMk cId="3111562197" sldId="258"/>
        </pc:sldMkLst>
        <pc:spChg chg="add del">
          <ac:chgData name="Benjamin Forman" userId="944d0898-091b-4b85-bc7d-c554880211d3" providerId="ADAL" clId="{ACCBE69F-BDE0-4A54-A9F9-D54F0965EB46}" dt="2021-10-22T21:21:51.162" v="518" actId="22"/>
          <ac:spMkLst>
            <pc:docMk/>
            <pc:sldMk cId="3111562197" sldId="258"/>
            <ac:spMk id="5" creationId="{92C1EB33-92A0-4079-AF0D-3F3FE8995CB8}"/>
          </ac:spMkLst>
        </pc:spChg>
        <pc:spChg chg="add mod">
          <ac:chgData name="Benjamin Forman" userId="944d0898-091b-4b85-bc7d-c554880211d3" providerId="ADAL" clId="{ACCBE69F-BDE0-4A54-A9F9-D54F0965EB46}" dt="2021-10-22T21:34:57.629" v="1006" actId="113"/>
          <ac:spMkLst>
            <pc:docMk/>
            <pc:sldMk cId="3111562197" sldId="258"/>
            <ac:spMk id="6" creationId="{1F52B6EB-0AE7-4D39-974A-5EE5431D6A6B}"/>
          </ac:spMkLst>
        </pc:spChg>
        <pc:graphicFrameChg chg="add mod">
          <ac:chgData name="Benjamin Forman" userId="944d0898-091b-4b85-bc7d-c554880211d3" providerId="ADAL" clId="{ACCBE69F-BDE0-4A54-A9F9-D54F0965EB46}" dt="2021-10-22T22:05:01.460" v="1038" actId="14100"/>
          <ac:graphicFrameMkLst>
            <pc:docMk/>
            <pc:sldMk cId="3111562197" sldId="258"/>
            <ac:graphicFrameMk id="3" creationId="{65C42458-92A8-408B-80C1-A6EC5E7E1118}"/>
          </ac:graphicFrameMkLst>
        </pc:graphicFrameChg>
      </pc:sldChg>
      <pc:sldChg chg="addSp delSp modSp add mod">
        <pc:chgData name="Benjamin Forman" userId="944d0898-091b-4b85-bc7d-c554880211d3" providerId="ADAL" clId="{ACCBE69F-BDE0-4A54-A9F9-D54F0965EB46}" dt="2021-10-22T21:35:16.056" v="1016" actId="20577"/>
        <pc:sldMkLst>
          <pc:docMk/>
          <pc:sldMk cId="2129473433" sldId="259"/>
        </pc:sldMkLst>
        <pc:spChg chg="add mod">
          <ac:chgData name="Benjamin Forman" userId="944d0898-091b-4b85-bc7d-c554880211d3" providerId="ADAL" clId="{ACCBE69F-BDE0-4A54-A9F9-D54F0965EB46}" dt="2021-10-22T21:35:16.056" v="1016" actId="20577"/>
          <ac:spMkLst>
            <pc:docMk/>
            <pc:sldMk cId="2129473433" sldId="259"/>
            <ac:spMk id="5" creationId="{1D296F15-14B4-48DA-84E7-EC4E438C7719}"/>
          </ac:spMkLst>
        </pc:spChg>
        <pc:graphicFrameChg chg="del">
          <ac:chgData name="Benjamin Forman" userId="944d0898-091b-4b85-bc7d-c554880211d3" providerId="ADAL" clId="{ACCBE69F-BDE0-4A54-A9F9-D54F0965EB46}" dt="2021-10-22T19:24:18.857" v="14" actId="478"/>
          <ac:graphicFrameMkLst>
            <pc:docMk/>
            <pc:sldMk cId="2129473433" sldId="259"/>
            <ac:graphicFrameMk id="3" creationId="{65C42458-92A8-408B-80C1-A6EC5E7E1118}"/>
          </ac:graphicFrameMkLst>
        </pc:graphicFrameChg>
        <pc:graphicFrameChg chg="add mod">
          <ac:chgData name="Benjamin Forman" userId="944d0898-091b-4b85-bc7d-c554880211d3" providerId="ADAL" clId="{ACCBE69F-BDE0-4A54-A9F9-D54F0965EB46}" dt="2021-10-22T21:33:55.976" v="984" actId="255"/>
          <ac:graphicFrameMkLst>
            <pc:docMk/>
            <pc:sldMk cId="2129473433" sldId="259"/>
            <ac:graphicFrameMk id="4" creationId="{BAC7DA86-7378-43AE-A7A0-16F039CE9B98}"/>
          </ac:graphicFrameMkLst>
        </pc:graphicFrameChg>
      </pc:sldChg>
      <pc:sldChg chg="addSp delSp modSp add mod">
        <pc:chgData name="Benjamin Forman" userId="944d0898-091b-4b85-bc7d-c554880211d3" providerId="ADAL" clId="{ACCBE69F-BDE0-4A54-A9F9-D54F0965EB46}" dt="2021-10-22T21:35:27.866" v="1031" actId="1036"/>
        <pc:sldMkLst>
          <pc:docMk/>
          <pc:sldMk cId="17654438" sldId="260"/>
        </pc:sldMkLst>
        <pc:spChg chg="add mod">
          <ac:chgData name="Benjamin Forman" userId="944d0898-091b-4b85-bc7d-c554880211d3" providerId="ADAL" clId="{ACCBE69F-BDE0-4A54-A9F9-D54F0965EB46}" dt="2021-10-22T21:35:27.866" v="1031" actId="1036"/>
          <ac:spMkLst>
            <pc:docMk/>
            <pc:sldMk cId="17654438" sldId="260"/>
            <ac:spMk id="5" creationId="{E683A4B4-AF8E-4816-BB21-6CD0C90A1FE4}"/>
          </ac:spMkLst>
        </pc:spChg>
        <pc:spChg chg="add mod">
          <ac:chgData name="Benjamin Forman" userId="944d0898-091b-4b85-bc7d-c554880211d3" providerId="ADAL" clId="{ACCBE69F-BDE0-4A54-A9F9-D54F0965EB46}" dt="2021-10-22T21:35:23.001" v="1021" actId="1036"/>
          <ac:spMkLst>
            <pc:docMk/>
            <pc:sldMk cId="17654438" sldId="260"/>
            <ac:spMk id="6" creationId="{C96EC7A2-7414-4091-8795-F3BB59D635DB}"/>
          </ac:spMkLst>
        </pc:spChg>
        <pc:graphicFrameChg chg="add mod">
          <ac:chgData name="Benjamin Forman" userId="944d0898-091b-4b85-bc7d-c554880211d3" providerId="ADAL" clId="{ACCBE69F-BDE0-4A54-A9F9-D54F0965EB46}" dt="2021-10-22T21:34:09.752" v="986" actId="255"/>
          <ac:graphicFrameMkLst>
            <pc:docMk/>
            <pc:sldMk cId="17654438" sldId="260"/>
            <ac:graphicFrameMk id="3" creationId="{63DF4CFB-88B5-42A4-A818-04776D771D72}"/>
          </ac:graphicFrameMkLst>
        </pc:graphicFrameChg>
        <pc:graphicFrameChg chg="del">
          <ac:chgData name="Benjamin Forman" userId="944d0898-091b-4b85-bc7d-c554880211d3" providerId="ADAL" clId="{ACCBE69F-BDE0-4A54-A9F9-D54F0965EB46}" dt="2021-10-22T19:37:30.972" v="22" actId="478"/>
          <ac:graphicFrameMkLst>
            <pc:docMk/>
            <pc:sldMk cId="17654438" sldId="260"/>
            <ac:graphicFrameMk id="4" creationId="{BAC7DA86-7378-43AE-A7A0-16F039CE9B98}"/>
          </ac:graphicFrameMkLst>
        </pc:graphicFrameChg>
      </pc:sldChg>
      <pc:sldChg chg="addSp delSp modSp new mod">
        <pc:chgData name="Benjamin Forman" userId="944d0898-091b-4b85-bc7d-c554880211d3" providerId="ADAL" clId="{ACCBE69F-BDE0-4A54-A9F9-D54F0965EB46}" dt="2021-10-22T21:35:33.992" v="1037" actId="1036"/>
        <pc:sldMkLst>
          <pc:docMk/>
          <pc:sldMk cId="1802129168" sldId="261"/>
        </pc:sldMkLst>
        <pc:spChg chg="add mod">
          <ac:chgData name="Benjamin Forman" userId="944d0898-091b-4b85-bc7d-c554880211d3" providerId="ADAL" clId="{ACCBE69F-BDE0-4A54-A9F9-D54F0965EB46}" dt="2021-10-22T21:14:58.171" v="147" actId="113"/>
          <ac:spMkLst>
            <pc:docMk/>
            <pc:sldMk cId="1802129168" sldId="261"/>
            <ac:spMk id="22" creationId="{CBB2D0B2-D0A1-479B-873F-36EDD03185C9}"/>
          </ac:spMkLst>
        </pc:spChg>
        <pc:spChg chg="add mod">
          <ac:chgData name="Benjamin Forman" userId="944d0898-091b-4b85-bc7d-c554880211d3" providerId="ADAL" clId="{ACCBE69F-BDE0-4A54-A9F9-D54F0965EB46}" dt="2021-10-22T21:35:33.992" v="1037" actId="1036"/>
          <ac:spMkLst>
            <pc:docMk/>
            <pc:sldMk cId="1802129168" sldId="261"/>
            <ac:spMk id="23" creationId="{D09E39B2-7095-4003-BD71-D9F7898C5380}"/>
          </ac:spMkLst>
        </pc:spChg>
        <pc:grpChg chg="add mod">
          <ac:chgData name="Benjamin Forman" userId="944d0898-091b-4b85-bc7d-c554880211d3" providerId="ADAL" clId="{ACCBE69F-BDE0-4A54-A9F9-D54F0965EB46}" dt="2021-10-22T21:14:15.303" v="136" actId="164"/>
          <ac:grpSpMkLst>
            <pc:docMk/>
            <pc:sldMk cId="1802129168" sldId="261"/>
            <ac:grpSpMk id="21" creationId="{E2F1AE6A-8384-412F-8189-043D54C2FF9E}"/>
          </ac:grpSpMkLst>
        </pc:grpChg>
        <pc:graphicFrameChg chg="add mod">
          <ac:chgData name="Benjamin Forman" userId="944d0898-091b-4b85-bc7d-c554880211d3" providerId="ADAL" clId="{ACCBE69F-BDE0-4A54-A9F9-D54F0965EB46}" dt="2021-10-22T21:08:16.176" v="83"/>
          <ac:graphicFrameMkLst>
            <pc:docMk/>
            <pc:sldMk cId="1802129168" sldId="261"/>
            <ac:graphicFrameMk id="2" creationId="{DEA75B2D-0BAA-43F6-B4BC-ABFCFE8076FA}"/>
          </ac:graphicFrameMkLst>
        </pc:graphicFrameChg>
        <pc:graphicFrameChg chg="add del mod">
          <ac:chgData name="Benjamin Forman" userId="944d0898-091b-4b85-bc7d-c554880211d3" providerId="ADAL" clId="{ACCBE69F-BDE0-4A54-A9F9-D54F0965EB46}" dt="2021-10-22T21:09:01.568" v="90" actId="478"/>
          <ac:graphicFrameMkLst>
            <pc:docMk/>
            <pc:sldMk cId="1802129168" sldId="261"/>
            <ac:graphicFrameMk id="3" creationId="{DEA75B2D-0BAA-43F6-B4BC-ABFCFE8076FA}"/>
          </ac:graphicFrameMkLst>
        </pc:graphicFrameChg>
        <pc:graphicFrameChg chg="add mod">
          <ac:chgData name="Benjamin Forman" userId="944d0898-091b-4b85-bc7d-c554880211d3" providerId="ADAL" clId="{ACCBE69F-BDE0-4A54-A9F9-D54F0965EB46}" dt="2021-10-22T21:34:20.680" v="988" actId="255"/>
          <ac:graphicFrameMkLst>
            <pc:docMk/>
            <pc:sldMk cId="1802129168" sldId="261"/>
            <ac:graphicFrameMk id="4" creationId="{0DF17E10-27B6-4D95-A866-B1756A581CF7}"/>
          </ac:graphicFrameMkLst>
        </pc:graphicFrameChg>
        <pc:graphicFrameChg chg="add del mod">
          <ac:chgData name="Benjamin Forman" userId="944d0898-091b-4b85-bc7d-c554880211d3" providerId="ADAL" clId="{ACCBE69F-BDE0-4A54-A9F9-D54F0965EB46}" dt="2021-10-22T21:12:48.117" v="114"/>
          <ac:graphicFrameMkLst>
            <pc:docMk/>
            <pc:sldMk cId="1802129168" sldId="261"/>
            <ac:graphicFrameMk id="10" creationId="{FCF71E8C-55AD-417A-BCF1-1820A6B87DEB}"/>
          </ac:graphicFrameMkLst>
        </pc:graphicFrameChg>
        <pc:cxnChg chg="add del mod">
          <ac:chgData name="Benjamin Forman" userId="944d0898-091b-4b85-bc7d-c554880211d3" providerId="ADAL" clId="{ACCBE69F-BDE0-4A54-A9F9-D54F0965EB46}" dt="2021-10-22T21:12:53.463" v="116" actId="478"/>
          <ac:cxnSpMkLst>
            <pc:docMk/>
            <pc:sldMk cId="1802129168" sldId="261"/>
            <ac:cxnSpMk id="5" creationId="{78CAB1F0-5E28-49B6-A330-92EB68630EB6}"/>
          </ac:cxnSpMkLst>
        </pc:cxnChg>
        <pc:cxnChg chg="add del mod">
          <ac:chgData name="Benjamin Forman" userId="944d0898-091b-4b85-bc7d-c554880211d3" providerId="ADAL" clId="{ACCBE69F-BDE0-4A54-A9F9-D54F0965EB46}" dt="2021-10-22T21:12:48.117" v="114"/>
          <ac:cxnSpMkLst>
            <pc:docMk/>
            <pc:sldMk cId="1802129168" sldId="261"/>
            <ac:cxnSpMk id="11" creationId="{0D3D5664-C602-4C81-9A19-C9424DC33459}"/>
          </ac:cxnSpMkLst>
        </pc:cxnChg>
        <pc:cxnChg chg="add mod">
          <ac:chgData name="Benjamin Forman" userId="944d0898-091b-4b85-bc7d-c554880211d3" providerId="ADAL" clId="{ACCBE69F-BDE0-4A54-A9F9-D54F0965EB46}" dt="2021-10-22T21:14:15.303" v="136" actId="164"/>
          <ac:cxnSpMkLst>
            <pc:docMk/>
            <pc:sldMk cId="1802129168" sldId="261"/>
            <ac:cxnSpMk id="13" creationId="{3949B83F-18A8-409C-BF99-7D1ECAAA8BA2}"/>
          </ac:cxnSpMkLst>
        </pc:cxnChg>
        <pc:cxnChg chg="add mod">
          <ac:chgData name="Benjamin Forman" userId="944d0898-091b-4b85-bc7d-c554880211d3" providerId="ADAL" clId="{ACCBE69F-BDE0-4A54-A9F9-D54F0965EB46}" dt="2021-10-22T21:14:15.303" v="136" actId="164"/>
          <ac:cxnSpMkLst>
            <pc:docMk/>
            <pc:sldMk cId="1802129168" sldId="261"/>
            <ac:cxnSpMk id="14" creationId="{DE774353-43F7-4773-93C0-DCF5E558BD3B}"/>
          </ac:cxnSpMkLst>
        </pc:cxnChg>
      </pc:sldChg>
      <pc:sldChg chg="add del">
        <pc:chgData name="Benjamin Forman" userId="944d0898-091b-4b85-bc7d-c554880211d3" providerId="ADAL" clId="{ACCBE69F-BDE0-4A54-A9F9-D54F0965EB46}" dt="2021-10-22T19:35:09.016" v="20" actId="47"/>
        <pc:sldMkLst>
          <pc:docMk/>
          <pc:sldMk cId="1516053610" sldId="285"/>
        </pc:sldMkLst>
      </pc:sldChg>
      <pc:sldChg chg="add del">
        <pc:chgData name="Benjamin Forman" userId="944d0898-091b-4b85-bc7d-c554880211d3" providerId="ADAL" clId="{ACCBE69F-BDE0-4A54-A9F9-D54F0965EB46}" dt="2021-10-22T21:16:54.170" v="151" actId="47"/>
        <pc:sldMkLst>
          <pc:docMk/>
          <pc:sldMk cId="4025634290" sldId="2141411966"/>
        </pc:sldMkLst>
      </pc:sldChg>
      <pc:sldMasterChg chg="addSldLayout delSldLayout">
        <pc:chgData name="Benjamin Forman" userId="944d0898-091b-4b85-bc7d-c554880211d3" providerId="ADAL" clId="{ACCBE69F-BDE0-4A54-A9F9-D54F0965EB46}" dt="2021-10-22T21:16:54.170" v="151" actId="47"/>
        <pc:sldMasterMkLst>
          <pc:docMk/>
          <pc:sldMasterMk cId="1940807912" sldId="2147483648"/>
        </pc:sldMasterMkLst>
        <pc:sldLayoutChg chg="del">
          <pc:chgData name="Benjamin Forman" userId="944d0898-091b-4b85-bc7d-c554880211d3" providerId="ADAL" clId="{ACCBE69F-BDE0-4A54-A9F9-D54F0965EB46}" dt="2021-10-22T19:35:09.016" v="20" actId="47"/>
          <pc:sldLayoutMkLst>
            <pc:docMk/>
            <pc:sldMasterMk cId="1940807912" sldId="2147483648"/>
            <pc:sldLayoutMk cId="2452225062" sldId="2147483660"/>
          </pc:sldLayoutMkLst>
        </pc:sldLayoutChg>
        <pc:sldLayoutChg chg="add del">
          <pc:chgData name="Benjamin Forman" userId="944d0898-091b-4b85-bc7d-c554880211d3" providerId="ADAL" clId="{ACCBE69F-BDE0-4A54-A9F9-D54F0965EB46}" dt="2021-10-22T21:16:54.170" v="151" actId="47"/>
          <pc:sldLayoutMkLst>
            <pc:docMk/>
            <pc:sldMasterMk cId="1940807912" sldId="2147483648"/>
            <pc:sldLayoutMk cId="3369093246" sldId="214748366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achusettsinc.sharepoint.com/Research/Benjamin%201/Education/ROI%20Paper/ROI%20Calculations_9-16-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achusettsinc.sharepoint.com/Research/Benjamin%201/Education/ROI%20Paper/ROI%20Calculations_9-16-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achusettsinc.sharepoint.com/Research/Benjamin%201/Education/ROI%20Paper/ROI%20Calculations_9-16-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achusettsinc.sharepoint.com/Research/Benjamin%201/Education/ROI%20Paper/ROI%20Calculations_9-16-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achusettsinc.sharepoint.com/Research/Benjamin%201/Education/ROI%20Paper/ROI%20Calculations_9-16-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741744926843995E-2"/>
          <c:y val="3.8672264468012162E-2"/>
          <c:w val="0.90141704187065819"/>
          <c:h val="0.858010757220657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Data'!$A$136:$A$137</c:f>
              <c:strCache>
                <c:ptCount val="2"/>
                <c:pt idx="0">
                  <c:v>High School Graduate</c:v>
                </c:pt>
                <c:pt idx="1">
                  <c:v>Associate Degree Completer</c:v>
                </c:pt>
              </c:strCache>
            </c:strRef>
          </c:cat>
          <c:val>
            <c:numRef>
              <c:f>'Chart Data'!$B$136:$B$137</c:f>
              <c:numCache>
                <c:formatCode>_("$"* #,##0.00_);_("$"* \(#,##0.00\);_("$"* "-"??_);_(@_)</c:formatCode>
                <c:ptCount val="2"/>
                <c:pt idx="0" formatCode="_(&quot;$&quot;* #,##0_);_(&quot;$&quot;* \(#,##0\);_(&quot;$&quot;* &quot;-&quot;??_);_(@_)">
                  <c:v>22643</c:v>
                </c:pt>
                <c:pt idx="1">
                  <c:v>29713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06-4E90-AA20-5DE692406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3364464"/>
        <c:axId val="1633374032"/>
      </c:barChart>
      <c:catAx>
        <c:axId val="163336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3374032"/>
        <c:crosses val="autoZero"/>
        <c:auto val="1"/>
        <c:lblAlgn val="ctr"/>
        <c:lblOffset val="100"/>
        <c:noMultiLvlLbl val="0"/>
      </c:catAx>
      <c:valAx>
        <c:axId val="1633374032"/>
        <c:scaling>
          <c:orientation val="minMax"/>
        </c:scaling>
        <c:delete val="1"/>
        <c:axPos val="l"/>
        <c:numFmt formatCode="_(&quot;$&quot;* #,##0_);_(&quot;$&quot;* \(#,##0\);_(&quot;$&quot;* &quot;-&quot;??_);_(@_)" sourceLinked="1"/>
        <c:majorTickMark val="none"/>
        <c:minorTickMark val="none"/>
        <c:tickLblPos val="nextTo"/>
        <c:crossAx val="163336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45C-412B-92D9-DB84F019EE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Data'!$A$128:$A$129</c:f>
              <c:strCache>
                <c:ptCount val="2"/>
                <c:pt idx="0">
                  <c:v>Lifetime Earnings Benefit </c:v>
                </c:pt>
                <c:pt idx="1">
                  <c:v>Private Non-Monetary Benefits</c:v>
                </c:pt>
              </c:strCache>
            </c:strRef>
          </c:cat>
          <c:val>
            <c:numRef>
              <c:f>'Chart Data'!$B$128:$B$129</c:f>
              <c:numCache>
                <c:formatCode>_("$"* #,##0_);_("$"* \(#,##0\);_("$"* "-"??_);_(@_)</c:formatCode>
                <c:ptCount val="2"/>
                <c:pt idx="0">
                  <c:v>140141.5</c:v>
                </c:pt>
                <c:pt idx="1">
                  <c:v>210212.25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5C-412B-92D9-DB84F019E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0456112"/>
        <c:axId val="2110458608"/>
      </c:barChart>
      <c:catAx>
        <c:axId val="211045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0458608"/>
        <c:crosses val="autoZero"/>
        <c:auto val="1"/>
        <c:lblAlgn val="ctr"/>
        <c:lblOffset val="100"/>
        <c:noMultiLvlLbl val="0"/>
      </c:catAx>
      <c:valAx>
        <c:axId val="2110458608"/>
        <c:scaling>
          <c:orientation val="minMax"/>
        </c:scaling>
        <c:delete val="1"/>
        <c:axPos val="l"/>
        <c:numFmt formatCode="_(&quot;$&quot;* #,##0_);_(&quot;$&quot;* \(#,##0\);_(&quot;$&quot;* &quot;-&quot;??_);_(@_)" sourceLinked="1"/>
        <c:majorTickMark val="none"/>
        <c:minorTickMark val="none"/>
        <c:tickLblPos val="nextTo"/>
        <c:crossAx val="211045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8EB-4642-A5C2-F8AC5DD6E33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EB-4642-A5C2-F8AC5DD6E3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Data'!$A$139:$A$140</c:f>
              <c:strCache>
                <c:ptCount val="2"/>
                <c:pt idx="0">
                  <c:v>Additional State and Local Tax Collections</c:v>
                </c:pt>
                <c:pt idx="1">
                  <c:v>Avoided State Costs </c:v>
                </c:pt>
              </c:strCache>
            </c:strRef>
          </c:cat>
          <c:val>
            <c:numRef>
              <c:f>'Chart Data'!$B$139:$B$140</c:f>
              <c:numCache>
                <c:formatCode>_("$"* #,##0_);_("$"* \(#,##0\);_("$"* "-"??_);_(@_)</c:formatCode>
                <c:ptCount val="2"/>
                <c:pt idx="0">
                  <c:v>12893</c:v>
                </c:pt>
                <c:pt idx="1">
                  <c:v>15270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EB-4642-A5C2-F8AC5DD6E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3364464"/>
        <c:axId val="1633374032"/>
      </c:barChart>
      <c:catAx>
        <c:axId val="163336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3374032"/>
        <c:crosses val="autoZero"/>
        <c:auto val="1"/>
        <c:lblAlgn val="ctr"/>
        <c:lblOffset val="100"/>
        <c:noMultiLvlLbl val="0"/>
      </c:catAx>
      <c:valAx>
        <c:axId val="1633374032"/>
        <c:scaling>
          <c:orientation val="minMax"/>
          <c:min val="0"/>
        </c:scaling>
        <c:delete val="1"/>
        <c:axPos val="l"/>
        <c:numFmt formatCode="_(&quot;$&quot;* #,##0_);_(&quot;$&quot;* \(#,##0\);_(&quot;$&quot;* &quot;-&quot;??_);_(@_)" sourceLinked="1"/>
        <c:majorTickMark val="none"/>
        <c:minorTickMark val="none"/>
        <c:tickLblPos val="nextTo"/>
        <c:crossAx val="163336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118811680127087E-2"/>
          <c:y val="0.12787769735870338"/>
          <c:w val="0.96776237663974585"/>
          <c:h val="0.7201178982422687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5F-49CC-9DA1-71F3B37AFE9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D5F-49CC-9DA1-71F3B37AFE9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D5F-49CC-9DA1-71F3B37AFE9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5F-49CC-9DA1-71F3B37AFE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Data'!$A$66:$A$69</c:f>
              <c:strCache>
                <c:ptCount val="4"/>
                <c:pt idx="0">
                  <c:v>Commnuity College Expenditure</c:v>
                </c:pt>
                <c:pt idx="1">
                  <c:v>Increase in State and Local Tax Collections</c:v>
                </c:pt>
                <c:pt idx="2">
                  <c:v>Avoided Public Expenditure</c:v>
                </c:pt>
                <c:pt idx="3">
                  <c:v>Net Benefit</c:v>
                </c:pt>
              </c:strCache>
            </c:strRef>
          </c:cat>
          <c:val>
            <c:numRef>
              <c:f>'Chart Data'!$B$66:$B$69</c:f>
              <c:numCache>
                <c:formatCode>_("$"* #,##0_);_("$"* \(#,##0\);_("$"* "-"??_);_(@_)</c:formatCode>
                <c:ptCount val="4"/>
                <c:pt idx="0">
                  <c:v>-58.747480820056552</c:v>
                </c:pt>
                <c:pt idx="1">
                  <c:v>31.153560261976342</c:v>
                </c:pt>
                <c:pt idx="2">
                  <c:v>24.41188529589364</c:v>
                </c:pt>
                <c:pt idx="3">
                  <c:v>-3.1820352621865702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5F-49CC-9DA1-71F3B37AF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0977232"/>
        <c:axId val="1050979312"/>
      </c:barChart>
      <c:catAx>
        <c:axId val="105097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0979312"/>
        <c:crosses val="autoZero"/>
        <c:auto val="1"/>
        <c:lblAlgn val="ctr"/>
        <c:lblOffset val="100"/>
        <c:noMultiLvlLbl val="0"/>
      </c:catAx>
      <c:valAx>
        <c:axId val="1050979312"/>
        <c:scaling>
          <c:orientation val="minMax"/>
          <c:max val="200"/>
          <c:min val="-100"/>
        </c:scaling>
        <c:delete val="1"/>
        <c:axPos val="l"/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105097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87774213408505E-2"/>
          <c:y val="6.8567186340014866E-2"/>
          <c:w val="0.90189976252968374"/>
          <c:h val="0.8209702517697536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CDA-48DA-B00B-9FF37BB7340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DA-48DA-B00B-9FF37BB7340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CDA-48DA-B00B-9FF37BB7340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CDA-48DA-B00B-9FF37BB734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Data'!$F$66:$F$69</c:f>
              <c:strCache>
                <c:ptCount val="4"/>
                <c:pt idx="0">
                  <c:v>Community College Expenditure</c:v>
                </c:pt>
                <c:pt idx="1">
                  <c:v>Increase in State and Local Tax Collections</c:v>
                </c:pt>
                <c:pt idx="2">
                  <c:v>Avoided Public Expenditure</c:v>
                </c:pt>
                <c:pt idx="3">
                  <c:v>Net Benefit</c:v>
                </c:pt>
              </c:strCache>
            </c:strRef>
          </c:cat>
          <c:val>
            <c:numRef>
              <c:f>'Chart Data'!$G$66:$G$69</c:f>
              <c:numCache>
                <c:formatCode>_("$"* #,##0_);_("$"* \(#,##0\);_("$"* "-"??_);_(@_)</c:formatCode>
                <c:ptCount val="4"/>
                <c:pt idx="0">
                  <c:v>-81.5</c:v>
                </c:pt>
                <c:pt idx="1">
                  <c:v>118.56810026197634</c:v>
                </c:pt>
                <c:pt idx="2">
                  <c:v>127.94248529589363</c:v>
                </c:pt>
                <c:pt idx="3">
                  <c:v>165.01058555786997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DA-48DA-B00B-9FF37BB734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2972096"/>
        <c:axId val="1122990400"/>
      </c:barChart>
      <c:catAx>
        <c:axId val="112297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2990400"/>
        <c:crosses val="autoZero"/>
        <c:auto val="1"/>
        <c:lblAlgn val="ctr"/>
        <c:lblOffset val="100"/>
        <c:noMultiLvlLbl val="0"/>
      </c:catAx>
      <c:valAx>
        <c:axId val="1122990400"/>
        <c:scaling>
          <c:orientation val="minMax"/>
        </c:scaling>
        <c:delete val="1"/>
        <c:axPos val="l"/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1122972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'Chart Data'!$A$153</c:f>
              <c:strCache>
                <c:ptCount val="1"/>
                <c:pt idx="0">
                  <c:v> State and Local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0AF-4940-9544-DC0AA4F9A0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Data'!$B$152:$C$152</c:f>
              <c:strCache>
                <c:ptCount val="2"/>
                <c:pt idx="0">
                  <c:v> Benefits </c:v>
                </c:pt>
                <c:pt idx="1">
                  <c:v> Costs </c:v>
                </c:pt>
              </c:strCache>
            </c:strRef>
          </c:cat>
          <c:val>
            <c:numRef>
              <c:f>'Chart Data'!$B$153:$C$153</c:f>
              <c:numCache>
                <c:formatCode>_("$"* #,##0_);_("$"* \(#,##0\);_("$"* "-"??_);_(@_)</c:formatCode>
                <c:ptCount val="2"/>
                <c:pt idx="0">
                  <c:v>27882.272588430431</c:v>
                </c:pt>
                <c:pt idx="1">
                  <c:v>12022.563951839806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AF-4940-9544-DC0AA4F9A0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2981248"/>
        <c:axId val="1122992480"/>
      </c:barChart>
      <c:catAx>
        <c:axId val="112298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2992480"/>
        <c:crosses val="autoZero"/>
        <c:auto val="1"/>
        <c:lblAlgn val="ctr"/>
        <c:lblOffset val="100"/>
        <c:noMultiLvlLbl val="0"/>
      </c:catAx>
      <c:valAx>
        <c:axId val="1122992480"/>
        <c:scaling>
          <c:orientation val="minMax"/>
        </c:scaling>
        <c:delete val="1"/>
        <c:axPos val="l"/>
        <c:numFmt formatCode="_(&quot;$&quot;* #,##0_);_(&quot;$&quot;* \(#,##0\);_(&quot;$&quot;* &quot;-&quot;??_);_(@_)" sourceLinked="1"/>
        <c:majorTickMark val="none"/>
        <c:minorTickMark val="none"/>
        <c:tickLblPos val="nextTo"/>
        <c:crossAx val="112298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0.00792</cdr:x>
      <cdr:y>0.01366</cdr:y>
    </cdr:from>
    <cdr:to>
      <cdr:x>0.11343</cdr:x>
      <cdr:y>0.15924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07188EC-FB2D-4A44-993F-9DBE6B6A36F8}"/>
            </a:ext>
          </a:extLst>
        </cdr:cNvPr>
        <cdr:cNvSpPr txBox="1"/>
      </cdr:nvSpPr>
      <cdr:spPr>
        <a:xfrm xmlns:a="http://schemas.openxmlformats.org/drawingml/2006/main">
          <a:off x="68649" y="858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u="sng" dirty="0"/>
            <a:t>State and</a:t>
          </a:r>
          <a:r>
            <a:rPr lang="en-US" sz="1600" b="1" u="sng" baseline="0" dirty="0"/>
            <a:t> Local Net Fiscal Benefit </a:t>
          </a:r>
          <a:r>
            <a:rPr lang="en-US" sz="1600" b="1" u="sng" dirty="0"/>
            <a:t>Calculation for 2008 MCAS Cohort ($millions)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EAF93-FFF3-48BD-B051-4944A1B7AC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2C5C39-BE6E-48C2-A2CF-08175D6B43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6BA04-6D6F-4585-861F-C11D18AEA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C3CA-2904-4DF6-B0F2-E3B750963AE0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B3E27-8734-472B-B574-C42FA5B7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BD78D-56D4-4D69-B794-2331284B8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E8FF-2EF5-48C4-82C7-E2040C79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1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0C165-AE3D-4C52-ADA3-4789F2E5F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EDEF5-A1E0-437C-AEDE-4601206B9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67752-1059-4BE7-B55C-414CFA98F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C3CA-2904-4DF6-B0F2-E3B750963AE0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630D0-EEA7-492E-A536-EAA0CE3C3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05C04-C6BD-47EA-B2B1-B62DEF2A8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E8FF-2EF5-48C4-82C7-E2040C79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4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2C4E10-3AF1-450B-A481-7AB23F248D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73C830-7498-4914-B320-E5C5E16A3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54CC0-07B4-40EB-A353-8B657BE1A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C3CA-2904-4DF6-B0F2-E3B750963AE0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31331-2420-4138-AE7A-9B7D1B0CA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C2B93-3AA2-43D2-AD02-B7D8FBCEF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E8FF-2EF5-48C4-82C7-E2040C79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2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49F65-1521-4FF3-943D-5387E4FE8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244C9-0F4D-41E4-B7A6-73CF2ACA9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99E8D-7716-4D0E-B186-7F327FEB9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C3CA-2904-4DF6-B0F2-E3B750963AE0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A5D21-9868-4B53-9870-8F08D3A0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37B12-6AB6-4D18-A0FD-87679DA44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E8FF-2EF5-48C4-82C7-E2040C79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7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D51F4-DC3F-4666-8A2F-DFA4A3500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18FE9-C3B9-4426-862F-05105C639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22AA7-04CF-41DC-8659-1D7D6CEF6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C3CA-2904-4DF6-B0F2-E3B750963AE0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3646D-DFF7-4F66-87C9-D81E2C096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F6B35-9897-400B-A8E1-C8C5093B0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E8FF-2EF5-48C4-82C7-E2040C79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00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488BC-8889-4F5F-8726-95637D62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86731-34F7-415A-B3BB-B5DF036886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3D5507-39A9-4522-8EF6-EF620621F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436F6-5661-4F46-937D-0B6588776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C3CA-2904-4DF6-B0F2-E3B750963AE0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7F507-04FA-4208-952A-FE483CA1E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12651-A7CC-49BD-8856-A390BA3C5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E8FF-2EF5-48C4-82C7-E2040C79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8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73F7E-3570-4FBC-8777-98246296A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8C6D4-36B6-4D6B-BCD9-D75ECAE1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71CCDF-9D74-4463-B5FE-20C5047D5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4FDB4C-8A8D-4B8C-BB6F-90054DCD7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9CA954-5D4A-425D-90BC-AA63A9893D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B25D8E-824A-43F2-B1CC-17F3B7980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C3CA-2904-4DF6-B0F2-E3B750963AE0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A6B4A-DC5F-47AD-8407-4CC3AD81C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EBB5BB-61EF-474B-8AD8-06A9DE6E4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E8FF-2EF5-48C4-82C7-E2040C79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1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3FD55-5D8F-402C-B573-D3FADB7CD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DB0213-527C-40FA-BE7E-CF50DD315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C3CA-2904-4DF6-B0F2-E3B750963AE0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8C913-4F1D-4205-A0AF-63147E921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49AECA-A557-4715-8EF8-08138B120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E8FF-2EF5-48C4-82C7-E2040C79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11FD24-B445-4B1E-BEE9-DE3693D0C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C3CA-2904-4DF6-B0F2-E3B750963AE0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6ED01D-3D4D-46E8-941C-9139230F4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3FE4A-6B90-44B4-BD40-3E3BCA735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E8FF-2EF5-48C4-82C7-E2040C79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2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9A96A-01B3-4AEE-A163-8AD339D57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9772B-44C3-41EE-8693-C481E8FAF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AAE3B-E155-464C-B24E-1C100320B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6CDB4-1001-44E1-91EA-AB19E2DF1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C3CA-2904-4DF6-B0F2-E3B750963AE0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7AE9A-37AA-4ECB-9451-7746F4AFC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77132-5C81-472E-A9F5-A68775D7A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E8FF-2EF5-48C4-82C7-E2040C79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8C83E-CCAB-4F79-8C76-A4F0F2B0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8052EC-6C3E-408B-953F-A560D0AB38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BE862-2F45-4A91-8D7D-AC76B3BF4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64921-959B-43A6-85C5-60140D04A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C3CA-2904-4DF6-B0F2-E3B750963AE0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4F211-ADC8-4C6B-B3D0-1179AE5D4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9FA1E-901A-41D7-ABAE-97AD4880F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E8FF-2EF5-48C4-82C7-E2040C79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7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1FB51E-45F2-47DF-8E6D-26391953C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D3FAC-A5EE-4936-9722-04B19F365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C5B2F-B670-42E4-B7C1-3F732E8B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BC3CA-2904-4DF6-B0F2-E3B750963AE0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B2EDA-6F4F-408C-8928-99FA58F92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EC930-02B4-46D8-A179-36B4F8071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6E8FF-2EF5-48C4-82C7-E2040C79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0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D8FC096-7444-49B5-8F84-A1FD4A38E9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473099"/>
              </p:ext>
            </p:extLst>
          </p:nvPr>
        </p:nvGraphicFramePr>
        <p:xfrm>
          <a:off x="990598" y="1800224"/>
          <a:ext cx="10677525" cy="444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55CE164-E9BA-4FBC-BA01-E0C21A17AB1D}"/>
              </a:ext>
            </a:extLst>
          </p:cNvPr>
          <p:cNvSpPr txBox="1"/>
          <p:nvPr/>
        </p:nvSpPr>
        <p:spPr>
          <a:xfrm>
            <a:off x="390525" y="6505574"/>
            <a:ext cx="104166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Alicia Sasser Modestino and others. “Pathways to Economic Mobility: Identifying the Labor Market Value of Community College in Massachusetts.” (MassINC-Boston Foundation, June 2021).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869613-C8B4-4004-988F-D64A7292EE19}"/>
              </a:ext>
            </a:extLst>
          </p:cNvPr>
          <p:cNvGrpSpPr/>
          <p:nvPr/>
        </p:nvGrpSpPr>
        <p:grpSpPr>
          <a:xfrm>
            <a:off x="6253161" y="2515969"/>
            <a:ext cx="3583775" cy="760087"/>
            <a:chOff x="6253161" y="2515969"/>
            <a:chExt cx="3583775" cy="76008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8B70DC-EA44-46C7-984F-B7EE95306340}"/>
                </a:ext>
              </a:extLst>
            </p:cNvPr>
            <p:cNvSpPr txBox="1"/>
            <p:nvPr/>
          </p:nvSpPr>
          <p:spPr>
            <a:xfrm>
              <a:off x="6253161" y="2515969"/>
              <a:ext cx="17716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~$6,5000 Gain in</a:t>
              </a:r>
            </a:p>
            <a:p>
              <a:r>
                <a:rPr lang="en-US" dirty="0"/>
                <a:t>Annual Earnings </a:t>
              </a:r>
            </a:p>
          </p:txBody>
        </p:sp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262217A1-C775-4F87-BFDD-EACF96E4FEF9}"/>
                </a:ext>
              </a:extLst>
            </p:cNvPr>
            <p:cNvSpPr/>
            <p:nvPr/>
          </p:nvSpPr>
          <p:spPr>
            <a:xfrm>
              <a:off x="7920025" y="2571750"/>
              <a:ext cx="303098" cy="6858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6070BE3-7B1E-487D-8DE3-F54F6D8CE8CC}"/>
                </a:ext>
              </a:extLst>
            </p:cNvPr>
            <p:cNvSpPr/>
            <p:nvPr/>
          </p:nvSpPr>
          <p:spPr>
            <a:xfrm>
              <a:off x="8328177" y="2553244"/>
              <a:ext cx="1508759" cy="722812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FCE4F30-2EEC-4FAC-B5A3-237350AD7EFC}"/>
              </a:ext>
            </a:extLst>
          </p:cNvPr>
          <p:cNvSpPr txBox="1"/>
          <p:nvPr/>
        </p:nvSpPr>
        <p:spPr>
          <a:xfrm>
            <a:off x="507852" y="200039"/>
            <a:ext cx="11581949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entury Gothic"/>
              </a:rPr>
              <a:t>Completing an associate degree provides substantial labor market benefit.</a:t>
            </a:r>
            <a:endParaRPr lang="en-US" sz="3200" dirty="0">
              <a:latin typeface="Century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7757BA-7850-4530-B3D8-E5D33A4A40E8}"/>
              </a:ext>
            </a:extLst>
          </p:cNvPr>
          <p:cNvSpPr txBox="1"/>
          <p:nvPr/>
        </p:nvSpPr>
        <p:spPr>
          <a:xfrm>
            <a:off x="603645" y="3681345"/>
            <a:ext cx="2096011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/>
              <a:t>These </a:t>
            </a:r>
            <a:r>
              <a:rPr lang="en-US" dirty="0"/>
              <a:t>averages include those not currently in the labor force, unemployed, or working part-time.</a:t>
            </a:r>
          </a:p>
        </p:txBody>
      </p:sp>
    </p:spTree>
    <p:extLst>
      <p:ext uri="{BB962C8B-B14F-4D97-AF65-F5344CB8AC3E}">
        <p14:creationId xmlns:p14="http://schemas.microsoft.com/office/powerpoint/2010/main" val="160446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B3D10903-ECA3-408C-8E0F-1658FE3C8B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766977"/>
              </p:ext>
            </p:extLst>
          </p:nvPr>
        </p:nvGraphicFramePr>
        <p:xfrm>
          <a:off x="1285875" y="2057399"/>
          <a:ext cx="10439400" cy="4238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AC299E8A-E89C-4011-B115-D7A484DD3F2E}"/>
              </a:ext>
            </a:extLst>
          </p:cNvPr>
          <p:cNvSpPr txBox="1"/>
          <p:nvPr/>
        </p:nvSpPr>
        <p:spPr>
          <a:xfrm>
            <a:off x="507853" y="174639"/>
            <a:ext cx="11404748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entury Gothic"/>
              </a:rPr>
              <a:t>Over the course of a career, the earnings gain adds up to a large sum. </a:t>
            </a:r>
            <a:r>
              <a:rPr lang="en-US" sz="3200" dirty="0">
                <a:latin typeface="Century Gothic"/>
              </a:rPr>
              <a:t>(An associate degree’s non-monetary benefits have even greater value).</a:t>
            </a:r>
          </a:p>
        </p:txBody>
      </p:sp>
    </p:spTree>
    <p:extLst>
      <p:ext uri="{BB962C8B-B14F-4D97-AF65-F5344CB8AC3E}">
        <p14:creationId xmlns:p14="http://schemas.microsoft.com/office/powerpoint/2010/main" val="2071319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5C42458-92A8-408B-80C1-A6EC5E7E11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499423"/>
              </p:ext>
            </p:extLst>
          </p:nvPr>
        </p:nvGraphicFramePr>
        <p:xfrm>
          <a:off x="1532709" y="1295335"/>
          <a:ext cx="10206445" cy="5122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F52B6EB-0AE7-4D39-974A-5EE5431D6A6B}"/>
              </a:ext>
            </a:extLst>
          </p:cNvPr>
          <p:cNvSpPr txBox="1"/>
          <p:nvPr/>
        </p:nvSpPr>
        <p:spPr>
          <a:xfrm>
            <a:off x="507853" y="187339"/>
            <a:ext cx="11404748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entury Gothic"/>
              </a:rPr>
              <a:t>With each associate degree completion, Massachusetts taxpayers earn a large return on their investment.</a:t>
            </a:r>
          </a:p>
        </p:txBody>
      </p:sp>
    </p:spTree>
    <p:extLst>
      <p:ext uri="{BB962C8B-B14F-4D97-AF65-F5344CB8AC3E}">
        <p14:creationId xmlns:p14="http://schemas.microsoft.com/office/powerpoint/2010/main" val="3111562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AC7DA86-7378-43AE-A7A0-16F039CE9B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865988"/>
              </p:ext>
            </p:extLst>
          </p:nvPr>
        </p:nvGraphicFramePr>
        <p:xfrm>
          <a:off x="763376" y="1389635"/>
          <a:ext cx="10723417" cy="4871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D296F15-14B4-48DA-84E7-EC4E438C7719}"/>
              </a:ext>
            </a:extLst>
          </p:cNvPr>
          <p:cNvSpPr txBox="1"/>
          <p:nvPr/>
        </p:nvSpPr>
        <p:spPr>
          <a:xfrm>
            <a:off x="507853" y="187339"/>
            <a:ext cx="11404748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entury Gothic"/>
              </a:rPr>
              <a:t>Low completion rates means Massachusetts is just breaking even.</a:t>
            </a:r>
            <a:endParaRPr lang="en-US" sz="3200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9473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3DF4CFB-88B5-42A4-A818-04776D771D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028644"/>
              </p:ext>
            </p:extLst>
          </p:nvPr>
        </p:nvGraphicFramePr>
        <p:xfrm>
          <a:off x="933450" y="1743075"/>
          <a:ext cx="10801350" cy="427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E683A4B4-AF8E-4816-BB21-6CD0C90A1FE4}"/>
              </a:ext>
            </a:extLst>
          </p:cNvPr>
          <p:cNvSpPr txBox="1"/>
          <p:nvPr/>
        </p:nvSpPr>
        <p:spPr>
          <a:xfrm>
            <a:off x="933450" y="1515466"/>
            <a:ext cx="1131428" cy="70921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u="sng" dirty="0"/>
              <a:t>Potential State and</a:t>
            </a:r>
            <a:r>
              <a:rPr lang="en-US" sz="1600" b="1" u="sng" baseline="0" dirty="0"/>
              <a:t> Local Net Fiscal Benefit </a:t>
            </a:r>
            <a:r>
              <a:rPr lang="en-US" sz="1600" b="1" u="sng" dirty="0"/>
              <a:t>for 2008 MCAS Cohort ($millions)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EC7A2-7414-4091-8795-F3BB59D635DB}"/>
              </a:ext>
            </a:extLst>
          </p:cNvPr>
          <p:cNvSpPr txBox="1"/>
          <p:nvPr/>
        </p:nvSpPr>
        <p:spPr>
          <a:xfrm>
            <a:off x="507853" y="187339"/>
            <a:ext cx="11404748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entury Gothic"/>
              </a:rPr>
              <a:t>If all students completed, Massachusetts taxpayers would see enormous returns.</a:t>
            </a:r>
            <a:endParaRPr lang="en-US" sz="3200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654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DF17E10-27B6-4D95-A866-B1756A581C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932944"/>
              </p:ext>
            </p:extLst>
          </p:nvPr>
        </p:nvGraphicFramePr>
        <p:xfrm>
          <a:off x="1420237" y="2000250"/>
          <a:ext cx="9990307" cy="4118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E2F1AE6A-8384-412F-8189-043D54C2FF9E}"/>
              </a:ext>
            </a:extLst>
          </p:cNvPr>
          <p:cNvGrpSpPr/>
          <p:nvPr/>
        </p:nvGrpSpPr>
        <p:grpSpPr>
          <a:xfrm>
            <a:off x="4810125" y="2400300"/>
            <a:ext cx="4800600" cy="1847850"/>
            <a:chOff x="4810125" y="2400300"/>
            <a:chExt cx="4800600" cy="184785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949B83F-18A8-409C-BF99-7D1ECAAA8BA2}"/>
                </a:ext>
              </a:extLst>
            </p:cNvPr>
            <p:cNvCxnSpPr>
              <a:cxnSpLocks/>
            </p:cNvCxnSpPr>
            <p:nvPr/>
          </p:nvCxnSpPr>
          <p:spPr>
            <a:xfrm>
              <a:off x="4810125" y="2400300"/>
              <a:ext cx="4800600" cy="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E774353-43F7-4773-93C0-DCF5E558B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10725" y="2400300"/>
              <a:ext cx="0" cy="184785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BB2D0B2-D0A1-479B-873F-36EDD03185C9}"/>
              </a:ext>
            </a:extLst>
          </p:cNvPr>
          <p:cNvSpPr txBox="1"/>
          <p:nvPr/>
        </p:nvSpPr>
        <p:spPr>
          <a:xfrm>
            <a:off x="9711857" y="2215633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+$15,860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9E39B2-7095-4003-BD71-D9F7898C5380}"/>
              </a:ext>
            </a:extLst>
          </p:cNvPr>
          <p:cNvSpPr txBox="1"/>
          <p:nvPr/>
        </p:nvSpPr>
        <p:spPr>
          <a:xfrm>
            <a:off x="507852" y="200039"/>
            <a:ext cx="11581949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entury Gothic"/>
              </a:rPr>
              <a:t>Massachusetts could spend nearly $16,000 more per completion and still breakeven.</a:t>
            </a:r>
            <a:endParaRPr lang="en-US" sz="3200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02129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469D3583C8CA4C9B47E4955851D681" ma:contentTypeVersion="11" ma:contentTypeDescription="Create a new document." ma:contentTypeScope="" ma:versionID="cb7ee2f5c35a7ed8943d2afdf7c822cb">
  <xsd:schema xmlns:xsd="http://www.w3.org/2001/XMLSchema" xmlns:xs="http://www.w3.org/2001/XMLSchema" xmlns:p="http://schemas.microsoft.com/office/2006/metadata/properties" xmlns:ns2="ac58f95b-d7f0-4395-82b0-1a765e6366cc" xmlns:ns3="de5bd894-3ed4-452f-9059-443805aeec4d" targetNamespace="http://schemas.microsoft.com/office/2006/metadata/properties" ma:root="true" ma:fieldsID="a3042a128f29d33923d8bfa287b35b8f" ns2:_="" ns3:_="">
    <xsd:import namespace="ac58f95b-d7f0-4395-82b0-1a765e6366cc"/>
    <xsd:import namespace="de5bd894-3ed4-452f-9059-443805aeec4d"/>
    <xsd:element name="properties">
      <xsd:complexType>
        <xsd:sequence>
          <xsd:element name="documentManagement">
            <xsd:complexType>
              <xsd:all>
                <xsd:element ref="ns2:SharedWithDetails" minOccurs="0"/>
                <xsd:element ref="ns2:SharedWithUsers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58f95b-d7f0-4395-82b0-1a765e6366cc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bd894-3ed4-452f-9059-443805aeec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1FB1AC-7AA2-47FA-8073-5CCDF3E416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58f95b-d7f0-4395-82b0-1a765e6366cc"/>
    <ds:schemaRef ds:uri="de5bd894-3ed4-452f-9059-443805aee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45CF86-AAC0-4410-8115-A4FB570E10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B64A08-7775-431B-B889-84305FB89650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de5bd894-3ed4-452f-9059-443805aeec4d"/>
    <ds:schemaRef ds:uri="http://schemas.microsoft.com/office/infopath/2007/PartnerControls"/>
    <ds:schemaRef ds:uri="http://purl.org/dc/elements/1.1/"/>
    <ds:schemaRef ds:uri="http://purl.org/dc/dcmitype/"/>
    <ds:schemaRef ds:uri="ac58f95b-d7f0-4395-82b0-1a765e6366cc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174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Forman</dc:creator>
  <cp:lastModifiedBy>Benjamin Forman</cp:lastModifiedBy>
  <cp:revision>1</cp:revision>
  <dcterms:created xsi:type="dcterms:W3CDTF">2021-10-22T16:09:35Z</dcterms:created>
  <dcterms:modified xsi:type="dcterms:W3CDTF">2021-10-25T16:29:39Z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0x010100CC469D3583C8CA4C9B47E4955851D681</vt:lpwstr>
  </property>
</Properties>
</file>