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1" r:id="rId5"/>
    <p:sldMasterId id="2147483782" r:id="rId6"/>
    <p:sldMasterId id="2147483783" r:id="rId7"/>
    <p:sldMasterId id="2147483784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y="6858000" cx="9144000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Poppins"/>
      <p:regular r:id="rId30"/>
      <p:bold r:id="rId31"/>
      <p:italic r:id="rId32"/>
      <p:boldItalic r:id="rId33"/>
    </p:embeddedFont>
    <p:embeddedFont>
      <p:font typeface="Poppins Medium"/>
      <p:regular r:id="rId34"/>
      <p:bold r:id="rId35"/>
      <p:italic r:id="rId36"/>
      <p:boldItalic r:id="rId37"/>
    </p:embeddedFont>
    <p:embeddedFont>
      <p:font typeface="Poppins ExtraBold"/>
      <p:bold r:id="rId38"/>
      <p:boldItalic r:id="rId39"/>
    </p:embeddedFont>
    <p:embeddedFont>
      <p:font typeface="Century Gothic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D0B6A07-7169-45BA-9EB3-E9747DF1A111}">
  <a:tblStyle styleId="{6D0B6A07-7169-45BA-9EB3-E9747DF1A1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regular.fntdata"/><Relationship Id="rId42" Type="http://schemas.openxmlformats.org/officeDocument/2006/relationships/font" Target="fonts/CenturyGothic-italic.fntdata"/><Relationship Id="rId41" Type="http://schemas.openxmlformats.org/officeDocument/2006/relationships/font" Target="fonts/CenturyGothic-bold.fntdata"/><Relationship Id="rId43" Type="http://schemas.openxmlformats.org/officeDocument/2006/relationships/font" Target="fonts/CenturyGothic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Poppins-bold.fntdata"/><Relationship Id="rId30" Type="http://schemas.openxmlformats.org/officeDocument/2006/relationships/font" Target="fonts/Poppins-regular.fntdata"/><Relationship Id="rId33" Type="http://schemas.openxmlformats.org/officeDocument/2006/relationships/font" Target="fonts/Poppins-boldItalic.fntdata"/><Relationship Id="rId32" Type="http://schemas.openxmlformats.org/officeDocument/2006/relationships/font" Target="fonts/Poppins-italic.fntdata"/><Relationship Id="rId35" Type="http://schemas.openxmlformats.org/officeDocument/2006/relationships/font" Target="fonts/PoppinsMedium-bold.fntdata"/><Relationship Id="rId34" Type="http://schemas.openxmlformats.org/officeDocument/2006/relationships/font" Target="fonts/PoppinsMedium-regular.fntdata"/><Relationship Id="rId37" Type="http://schemas.openxmlformats.org/officeDocument/2006/relationships/font" Target="fonts/PoppinsMedium-boldItalic.fntdata"/><Relationship Id="rId36" Type="http://schemas.openxmlformats.org/officeDocument/2006/relationships/font" Target="fonts/PoppinsMedium-italic.fntdata"/><Relationship Id="rId39" Type="http://schemas.openxmlformats.org/officeDocument/2006/relationships/font" Target="fonts/PoppinsExtraBold-boldItalic.fntdata"/><Relationship Id="rId38" Type="http://schemas.openxmlformats.org/officeDocument/2006/relationships/font" Target="fonts/PoppinsExtraBold-bold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font" Target="fonts/Roboto-regular.fntdata"/><Relationship Id="rId25" Type="http://schemas.openxmlformats.org/officeDocument/2006/relationships/slide" Target="slides/slide16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29" Type="http://schemas.openxmlformats.org/officeDocument/2006/relationships/font" Target="fonts/Roboto-boldItalic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17531ab427_0_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17531ab42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117531ab427_0_6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2" name="Google Shape;1762;g117531ab427_0_6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3" name="Google Shape;1763;g117531ab427_0_6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117531ab427_0_38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117531ab427_0_3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117756e3c02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117756e3c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1176d7a86a9_1_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0" name="Google Shape;1790;g1176d7a86a9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1" name="Google Shape;1791;g1176d7a86a9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11775e3e4aa_0_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11775e3e4a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11775e3e4aa_0_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11775e3e4a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11775e3e4aa_0_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11775e3e4a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1775e3e4aa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6" name="Google Shape;1596;g11775e3e4aa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7" name="Google Shape;1597;g11775e3e4aa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17531ab427_0_21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1" name="Google Shape;1611;g117531ab427_0_2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2" name="Google Shape;1612;g117531ab427_0_21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1184e370613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1184e3706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117531ab427_0_16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9" name="Google Shape;1629;g117531ab427_0_16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0" name="Google Shape;1630;g117531ab427_0_16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117756e3c02_0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117756e3c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115f74f138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g115f74f138c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117756e3c02_0_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117756e3c0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1176d7a86a9_1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4" name="Google Shape;1754;g1176d7a86a9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5" name="Google Shape;1755;g1176d7a86a9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4.jp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1.jp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5.jp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1.jpg"/><Relationship Id="rId3" Type="http://schemas.openxmlformats.org/officeDocument/2006/relationships/image" Target="../media/image58.jp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77.jp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81.jp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6.jp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8.jpg"/><Relationship Id="rId3" Type="http://schemas.openxmlformats.org/officeDocument/2006/relationships/image" Target="../media/image58.jp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68.jp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73.jp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9.png"/><Relationship Id="rId3" Type="http://schemas.openxmlformats.org/officeDocument/2006/relationships/image" Target="../media/image72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0.jp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5.jp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0.jpg"/><Relationship Id="rId3" Type="http://schemas.openxmlformats.org/officeDocument/2006/relationships/image" Target="../media/image67.png"/><Relationship Id="rId4" Type="http://schemas.openxmlformats.org/officeDocument/2006/relationships/image" Target="../media/image76.png"/><Relationship Id="rId5" Type="http://schemas.openxmlformats.org/officeDocument/2006/relationships/hyperlink" Target="http://www.empowerschools.org/" TargetMode="Externa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8.jpg"/><Relationship Id="rId3" Type="http://schemas.openxmlformats.org/officeDocument/2006/relationships/image" Target="../media/image7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0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1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3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0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hyperlink" Target="http://www.empowerschools.org/" TargetMode="Externa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3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Relationship Id="rId3" Type="http://schemas.openxmlformats.org/officeDocument/2006/relationships/image" Target="../media/image31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Relationship Id="rId3" Type="http://schemas.openxmlformats.org/officeDocument/2006/relationships/image" Target="../media/image2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3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5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6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8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jpg"/><Relationship Id="rId3" Type="http://schemas.openxmlformats.org/officeDocument/2006/relationships/image" Target="../media/image30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4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30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9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37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5.jpg"/><Relationship Id="rId3" Type="http://schemas.openxmlformats.org/officeDocument/2006/relationships/image" Target="../media/image30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44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40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Relationship Id="rId3" Type="http://schemas.openxmlformats.org/officeDocument/2006/relationships/image" Target="../media/image4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jp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8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jpg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5" Type="http://schemas.openxmlformats.org/officeDocument/2006/relationships/hyperlink" Target="http://www.empowerschools.org/" TargetMode="Externa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g"/><Relationship Id="rId3" Type="http://schemas.openxmlformats.org/officeDocument/2006/relationships/image" Target="../media/image52.jp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9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6.png"/><Relationship Id="rId3" Type="http://schemas.openxmlformats.org/officeDocument/2006/relationships/image" Target="../media/image5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1.png"/><Relationship Id="rId3" Type="http://schemas.openxmlformats.org/officeDocument/2006/relationships/image" Target="../media/image57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0.jpg"/><Relationship Id="rId3" Type="http://schemas.openxmlformats.org/officeDocument/2006/relationships/image" Target="../media/image5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 columns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1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1"/>
          <p:cNvSpPr txBox="1"/>
          <p:nvPr>
            <p:ph idx="1" type="body"/>
          </p:nvPr>
        </p:nvSpPr>
        <p:spPr>
          <a:xfrm>
            <a:off x="533400" y="1638300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>
            <p:ph idx="2" type="body"/>
          </p:nvPr>
        </p:nvSpPr>
        <p:spPr>
          <a:xfrm>
            <a:off x="4686300" y="1638209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0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10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3" name="Google Shape;116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 columns" type="obj">
  <p:cSld name="OBJECT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0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05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7" name="Google Shape;1167;p105"/>
          <p:cNvSpPr txBox="1"/>
          <p:nvPr>
            <p:ph idx="1" type="body"/>
          </p:nvPr>
        </p:nvSpPr>
        <p:spPr>
          <a:xfrm>
            <a:off x="533400" y="1638300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8" name="Google Shape;1168;p10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9" name="Google Shape;1169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05"/>
          <p:cNvSpPr txBox="1"/>
          <p:nvPr>
            <p:ph idx="2" type="body"/>
          </p:nvPr>
        </p:nvSpPr>
        <p:spPr>
          <a:xfrm>
            <a:off x="4686300" y="1638209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3 columns">
  <p:cSld name="Title and Content - 3 columns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0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106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4" name="Google Shape;1174;p106"/>
          <p:cNvSpPr txBox="1"/>
          <p:nvPr>
            <p:ph idx="1" type="body"/>
          </p:nvPr>
        </p:nvSpPr>
        <p:spPr>
          <a:xfrm>
            <a:off x="53340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5" name="Google Shape;1175;p10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6" name="Google Shape;117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06"/>
          <p:cNvSpPr txBox="1"/>
          <p:nvPr>
            <p:ph idx="2" type="body"/>
          </p:nvPr>
        </p:nvSpPr>
        <p:spPr>
          <a:xfrm>
            <a:off x="333756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8" name="Google Shape;1178;p106"/>
          <p:cNvSpPr txBox="1"/>
          <p:nvPr>
            <p:ph idx="3" type="body"/>
          </p:nvPr>
        </p:nvSpPr>
        <p:spPr>
          <a:xfrm>
            <a:off x="614172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Picture + Content">
  <p:cSld name="Title and Content - Picture + Content"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0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107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2" name="Google Shape;1182;p10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3" name="Google Shape;1183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07"/>
          <p:cNvSpPr/>
          <p:nvPr>
            <p:ph idx="2" type="pic"/>
          </p:nvPr>
        </p:nvSpPr>
        <p:spPr>
          <a:xfrm>
            <a:off x="533400" y="1625600"/>
            <a:ext cx="4038600" cy="4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p107"/>
          <p:cNvSpPr txBox="1"/>
          <p:nvPr>
            <p:ph idx="1" type="body"/>
          </p:nvPr>
        </p:nvSpPr>
        <p:spPr>
          <a:xfrm>
            <a:off x="4686300" y="1638209"/>
            <a:ext cx="3924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Insert Icons">
  <p:cSld name="Title and Content - Insert Icons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08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108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9" name="Google Shape;1189;p10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0" name="Google Shape;1190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08"/>
          <p:cNvSpPr/>
          <p:nvPr>
            <p:ph idx="2" type="pic"/>
          </p:nvPr>
        </p:nvSpPr>
        <p:spPr>
          <a:xfrm>
            <a:off x="4572000" y="1596056"/>
            <a:ext cx="4038600" cy="109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2" name="Google Shape;1192;p108"/>
          <p:cNvSpPr txBox="1"/>
          <p:nvPr>
            <p:ph idx="1" type="body"/>
          </p:nvPr>
        </p:nvSpPr>
        <p:spPr>
          <a:xfrm>
            <a:off x="533400" y="1584967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3" name="Google Shape;1193;p108"/>
          <p:cNvSpPr/>
          <p:nvPr>
            <p:ph idx="3" type="pic"/>
          </p:nvPr>
        </p:nvSpPr>
        <p:spPr>
          <a:xfrm>
            <a:off x="4572000" y="2867652"/>
            <a:ext cx="4038600" cy="109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4" name="Google Shape;1194;p108"/>
          <p:cNvSpPr txBox="1"/>
          <p:nvPr>
            <p:ph idx="4" type="body"/>
          </p:nvPr>
        </p:nvSpPr>
        <p:spPr>
          <a:xfrm>
            <a:off x="533400" y="2856563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5" name="Google Shape;1195;p108"/>
          <p:cNvSpPr/>
          <p:nvPr>
            <p:ph idx="5" type="pic"/>
          </p:nvPr>
        </p:nvSpPr>
        <p:spPr>
          <a:xfrm>
            <a:off x="4572000" y="4117069"/>
            <a:ext cx="4038600" cy="109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6" name="Google Shape;1196;p108"/>
          <p:cNvSpPr txBox="1"/>
          <p:nvPr>
            <p:ph idx="6" type="body"/>
          </p:nvPr>
        </p:nvSpPr>
        <p:spPr>
          <a:xfrm>
            <a:off x="533400" y="4105980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7" name="Google Shape;1197;p108"/>
          <p:cNvSpPr/>
          <p:nvPr>
            <p:ph idx="7" type="pic"/>
          </p:nvPr>
        </p:nvSpPr>
        <p:spPr>
          <a:xfrm>
            <a:off x="4572000" y="5377575"/>
            <a:ext cx="4038600" cy="1096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08"/>
          <p:cNvSpPr txBox="1"/>
          <p:nvPr>
            <p:ph idx="8" type="body"/>
          </p:nvPr>
        </p:nvSpPr>
        <p:spPr>
          <a:xfrm>
            <a:off x="533400" y="5366486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 - Choose Size">
  <p:cSld name="Title and Table - Choose Size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09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109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0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3" name="Google Shape;1203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1">
  <p:cSld name="Photo with Header 1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10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11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7" name="Google Shape;120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next to a person&#10;&#10;Description automatically generated" id="1208" name="Google Shape;1208;p110"/>
          <p:cNvPicPr preferRelativeResize="0"/>
          <p:nvPr/>
        </p:nvPicPr>
        <p:blipFill rotWithShape="1">
          <a:blip r:embed="rId3">
            <a:alphaModFix amt="70000"/>
          </a:blip>
          <a:srcRect b="35170" l="0" r="0" t="0"/>
          <a:stretch/>
        </p:blipFill>
        <p:spPr>
          <a:xfrm>
            <a:off x="-6876" y="2543695"/>
            <a:ext cx="9150876" cy="3069947"/>
          </a:xfrm>
          <a:custGeom>
            <a:rect b="b" l="l" r="r" t="t"/>
            <a:pathLst>
              <a:path extrusionOk="0" h="4093262" w="12201168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09" name="Google Shape;1209;p110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0" name="Google Shape;1210;p110"/>
          <p:cNvSpPr txBox="1"/>
          <p:nvPr>
            <p:ph idx="1" type="body"/>
          </p:nvPr>
        </p:nvSpPr>
        <p:spPr>
          <a:xfrm>
            <a:off x="533400" y="1638300"/>
            <a:ext cx="7886700" cy="8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2">
  <p:cSld name="Photo with Header 2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111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11"/>
          <p:cNvSpPr txBox="1"/>
          <p:nvPr>
            <p:ph idx="1" type="body"/>
          </p:nvPr>
        </p:nvSpPr>
        <p:spPr>
          <a:xfrm>
            <a:off x="5618480" y="1638300"/>
            <a:ext cx="3231000" cy="5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5" name="Google Shape;1215;p11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6" name="Google Shape;1216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1217" name="Google Shape;1217;p111"/>
          <p:cNvPicPr preferRelativeResize="0"/>
          <p:nvPr/>
        </p:nvPicPr>
        <p:blipFill rotWithShape="1">
          <a:blip r:embed="rId3">
            <a:alphaModFix amt="70000"/>
          </a:blip>
          <a:srcRect b="0" l="16811" r="10158" t="0"/>
          <a:stretch/>
        </p:blipFill>
        <p:spPr>
          <a:xfrm>
            <a:off x="0" y="1638299"/>
            <a:ext cx="5498386" cy="50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3">
  <p:cSld name="Photo with Header 3"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1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112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1" name="Google Shape;1221;p112"/>
          <p:cNvSpPr txBox="1"/>
          <p:nvPr>
            <p:ph idx="1" type="body"/>
          </p:nvPr>
        </p:nvSpPr>
        <p:spPr>
          <a:xfrm>
            <a:off x="533400" y="1519760"/>
            <a:ext cx="2982600" cy="51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2" name="Google Shape;1222;p11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3" name="Google Shape;1223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reading a book&#10;&#10;Description automatically generated" id="1224" name="Google Shape;1224;p112"/>
          <p:cNvPicPr preferRelativeResize="0"/>
          <p:nvPr/>
        </p:nvPicPr>
        <p:blipFill rotWithShape="1">
          <a:blip r:embed="rId3">
            <a:alphaModFix amt="70000"/>
          </a:blip>
          <a:srcRect b="0" l="1270" r="26516" t="0"/>
          <a:stretch/>
        </p:blipFill>
        <p:spPr>
          <a:xfrm>
            <a:off x="3515915" y="1519759"/>
            <a:ext cx="5628085" cy="514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4">
  <p:cSld name="Photo with Header 4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1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113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8" name="Google Shape;1228;p113"/>
          <p:cNvSpPr txBox="1"/>
          <p:nvPr>
            <p:ph idx="1" type="body"/>
          </p:nvPr>
        </p:nvSpPr>
        <p:spPr>
          <a:xfrm>
            <a:off x="4043680" y="1426761"/>
            <a:ext cx="4376400" cy="29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9" name="Google Shape;1229;p11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0" name="Google Shape;1230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sitting, table&#10;&#10;Description automatically generated" id="1231" name="Google Shape;1231;p113"/>
          <p:cNvPicPr preferRelativeResize="0"/>
          <p:nvPr/>
        </p:nvPicPr>
        <p:blipFill rotWithShape="1">
          <a:blip r:embed="rId3">
            <a:alphaModFix amt="70000"/>
          </a:blip>
          <a:srcRect b="0" l="20733" r="6236" t="0"/>
          <a:stretch/>
        </p:blipFill>
        <p:spPr>
          <a:xfrm>
            <a:off x="533400" y="1426761"/>
            <a:ext cx="3274556" cy="299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13"/>
          <p:cNvSpPr txBox="1"/>
          <p:nvPr>
            <p:ph idx="2" type="body"/>
          </p:nvPr>
        </p:nvSpPr>
        <p:spPr>
          <a:xfrm>
            <a:off x="533400" y="4531269"/>
            <a:ext cx="78867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3 columns">
  <p:cSld name="Title and Content - 3 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2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" type="body"/>
          </p:nvPr>
        </p:nvSpPr>
        <p:spPr>
          <a:xfrm>
            <a:off x="53340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>
            <p:ph idx="2" type="body"/>
          </p:nvPr>
        </p:nvSpPr>
        <p:spPr>
          <a:xfrm>
            <a:off x="333756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3" type="body"/>
          </p:nvPr>
        </p:nvSpPr>
        <p:spPr>
          <a:xfrm>
            <a:off x="614172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5">
  <p:cSld name="Photo with Header 5"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114"/>
          <p:cNvPicPr preferRelativeResize="0"/>
          <p:nvPr/>
        </p:nvPicPr>
        <p:blipFill rotWithShape="1">
          <a:blip r:embed="rId2">
            <a:alphaModFix amt="70000"/>
          </a:blip>
          <a:srcRect b="0" l="39665" r="25897" t="0"/>
          <a:stretch/>
        </p:blipFill>
        <p:spPr>
          <a:xfrm>
            <a:off x="5588000" y="0"/>
            <a:ext cx="355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1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114"/>
          <p:cNvSpPr txBox="1"/>
          <p:nvPr>
            <p:ph type="title"/>
          </p:nvPr>
        </p:nvSpPr>
        <p:spPr>
          <a:xfrm>
            <a:off x="533400" y="345912"/>
            <a:ext cx="4673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7" name="Google Shape;1237;p114"/>
          <p:cNvSpPr txBox="1"/>
          <p:nvPr>
            <p:ph idx="1" type="body"/>
          </p:nvPr>
        </p:nvSpPr>
        <p:spPr>
          <a:xfrm>
            <a:off x="533400" y="1415632"/>
            <a:ext cx="4673700" cy="5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8" name="Google Shape;1238;p11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9" name="Google Shape;123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6">
  <p:cSld name="Photo with Header 6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1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115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3" name="Google Shape;1243;p115"/>
          <p:cNvSpPr txBox="1"/>
          <p:nvPr>
            <p:ph idx="1" type="body"/>
          </p:nvPr>
        </p:nvSpPr>
        <p:spPr>
          <a:xfrm>
            <a:off x="533400" y="1288809"/>
            <a:ext cx="2733900" cy="5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4" name="Google Shape;1244;p11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5" name="Google Shape;124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a room&#10;&#10;Description automatically generated" id="1246" name="Google Shape;1246;p115"/>
          <p:cNvPicPr preferRelativeResize="0"/>
          <p:nvPr/>
        </p:nvPicPr>
        <p:blipFill rotWithShape="1">
          <a:blip r:embed="rId3">
            <a:alphaModFix amt="70000"/>
          </a:blip>
          <a:srcRect b="0" l="13481" r="13488" t="0"/>
          <a:stretch/>
        </p:blipFill>
        <p:spPr>
          <a:xfrm>
            <a:off x="3267437" y="1292659"/>
            <a:ext cx="5876564" cy="537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7">
  <p:cSld name="Photo with Header 7"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248" name="Google Shape;1248;p116"/>
          <p:cNvPicPr preferRelativeResize="0"/>
          <p:nvPr/>
        </p:nvPicPr>
        <p:blipFill rotWithShape="1">
          <a:blip r:embed="rId2">
            <a:alphaModFix amt="70000"/>
          </a:blip>
          <a:srcRect b="24179" l="0" r="0" t="2705"/>
          <a:stretch/>
        </p:blipFill>
        <p:spPr>
          <a:xfrm>
            <a:off x="20" y="3311029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49" name="Google Shape;1249;p11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1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1" name="Google Shape;125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16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3" name="Google Shape;1253;p116"/>
          <p:cNvSpPr txBox="1"/>
          <p:nvPr>
            <p:ph idx="1" type="body"/>
          </p:nvPr>
        </p:nvSpPr>
        <p:spPr>
          <a:xfrm>
            <a:off x="533400" y="1638300"/>
            <a:ext cx="7886700" cy="15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1">
  <p:cSld name="Photo without Header 1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1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11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7" name="Google Shape;1257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1258" name="Google Shape;1258;p117"/>
          <p:cNvPicPr preferRelativeResize="0"/>
          <p:nvPr/>
        </p:nvPicPr>
        <p:blipFill rotWithShape="1">
          <a:blip r:embed="rId3">
            <a:alphaModFix amt="70000"/>
          </a:blip>
          <a:srcRect b="0" l="13144" r="31719" t="0"/>
          <a:stretch/>
        </p:blipFill>
        <p:spPr>
          <a:xfrm>
            <a:off x="-6607" y="0"/>
            <a:ext cx="5478403" cy="66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17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 without Header 1">
  <p:cSld name="1_Photo without Header 1"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18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1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3" name="Google Shape;1263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1264" name="Google Shape;1264;p118"/>
          <p:cNvPicPr preferRelativeResize="0"/>
          <p:nvPr/>
        </p:nvPicPr>
        <p:blipFill rotWithShape="1">
          <a:blip r:embed="rId3">
            <a:alphaModFix amt="70000"/>
          </a:blip>
          <a:srcRect b="0" l="18780" r="18786" t="0"/>
          <a:stretch/>
        </p:blipFill>
        <p:spPr>
          <a:xfrm>
            <a:off x="0" y="-1"/>
            <a:ext cx="5547226" cy="66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18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2">
  <p:cSld name="Photo without Header 2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next to a person posing for a picture&#10;&#10;Description automatically generated" id="1267" name="Google Shape;1267;p119"/>
          <p:cNvPicPr preferRelativeResize="0"/>
          <p:nvPr/>
        </p:nvPicPr>
        <p:blipFill rotWithShape="1">
          <a:blip r:embed="rId2">
            <a:alphaModFix amt="70000"/>
          </a:blip>
          <a:srcRect b="33777" l="0" r="0" t="5428"/>
          <a:stretch/>
        </p:blipFill>
        <p:spPr>
          <a:xfrm>
            <a:off x="20" y="1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68" name="Google Shape;1268;p119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1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0" name="Google Shape;1270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119"/>
          <p:cNvSpPr txBox="1"/>
          <p:nvPr>
            <p:ph idx="1" type="body"/>
          </p:nvPr>
        </p:nvSpPr>
        <p:spPr>
          <a:xfrm>
            <a:off x="182880" y="3815648"/>
            <a:ext cx="8770500" cy="27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3">
  <p:cSld name="Photo without Header 3"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20"/>
          <p:cNvSpPr/>
          <p:nvPr/>
        </p:nvSpPr>
        <p:spPr>
          <a:xfrm flipH="1" rot="5400000">
            <a:off x="4476748" y="2190738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2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5" name="Google Shape;1275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1276" name="Google Shape;1276;p120"/>
          <p:cNvPicPr preferRelativeResize="0"/>
          <p:nvPr/>
        </p:nvPicPr>
        <p:blipFill rotWithShape="1">
          <a:blip r:embed="rId3">
            <a:alphaModFix amt="70000"/>
          </a:blip>
          <a:srcRect b="0" l="20477" r="24386" t="0"/>
          <a:stretch/>
        </p:blipFill>
        <p:spPr>
          <a:xfrm>
            <a:off x="3669792" y="9"/>
            <a:ext cx="5474206" cy="662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20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4">
  <p:cSld name="Photo without Header 4"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21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2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1" name="Google Shape;1281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1282" name="Google Shape;1282;p121"/>
          <p:cNvPicPr preferRelativeResize="0"/>
          <p:nvPr/>
        </p:nvPicPr>
        <p:blipFill rotWithShape="1">
          <a:blip r:embed="rId3">
            <a:alphaModFix amt="70000"/>
          </a:blip>
          <a:srcRect b="0" l="13800" r="31063" t="0"/>
          <a:stretch/>
        </p:blipFill>
        <p:spPr>
          <a:xfrm>
            <a:off x="3669792" y="10"/>
            <a:ext cx="5474210" cy="6627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121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1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22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22"/>
          <p:cNvSpPr txBox="1"/>
          <p:nvPr>
            <p:ph type="title"/>
          </p:nvPr>
        </p:nvSpPr>
        <p:spPr>
          <a:xfrm>
            <a:off x="241550" y="40326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7" name="Google Shape;1287;p12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8" name="Google Shape;1288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22"/>
          <p:cNvSpPr/>
          <p:nvPr/>
        </p:nvSpPr>
        <p:spPr>
          <a:xfrm>
            <a:off x="5380157" y="5086969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22"/>
          <p:cNvSpPr/>
          <p:nvPr/>
        </p:nvSpPr>
        <p:spPr>
          <a:xfrm>
            <a:off x="5380157" y="145908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22"/>
          <p:cNvSpPr/>
          <p:nvPr/>
        </p:nvSpPr>
        <p:spPr>
          <a:xfrm>
            <a:off x="5380157" y="2144018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22"/>
          <p:cNvSpPr/>
          <p:nvPr/>
        </p:nvSpPr>
        <p:spPr>
          <a:xfrm>
            <a:off x="5380157" y="2828956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122"/>
          <p:cNvSpPr/>
          <p:nvPr/>
        </p:nvSpPr>
        <p:spPr>
          <a:xfrm>
            <a:off x="5380157" y="3513893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22"/>
          <p:cNvSpPr/>
          <p:nvPr/>
        </p:nvSpPr>
        <p:spPr>
          <a:xfrm>
            <a:off x="5380157" y="440203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22"/>
          <p:cNvSpPr/>
          <p:nvPr/>
        </p:nvSpPr>
        <p:spPr>
          <a:xfrm>
            <a:off x="567871" y="1965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0" i="0" sz="112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22"/>
          <p:cNvSpPr/>
          <p:nvPr/>
        </p:nvSpPr>
        <p:spPr>
          <a:xfrm>
            <a:off x="3743169" y="1481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22"/>
          <p:cNvSpPr txBox="1"/>
          <p:nvPr/>
        </p:nvSpPr>
        <p:spPr>
          <a:xfrm>
            <a:off x="3743169" y="2230942"/>
            <a:ext cx="126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22"/>
          <p:cNvSpPr/>
          <p:nvPr/>
        </p:nvSpPr>
        <p:spPr>
          <a:xfrm>
            <a:off x="3743169" y="2143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22"/>
          <p:cNvSpPr/>
          <p:nvPr/>
        </p:nvSpPr>
        <p:spPr>
          <a:xfrm>
            <a:off x="3743169" y="2839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22"/>
          <p:cNvSpPr/>
          <p:nvPr/>
        </p:nvSpPr>
        <p:spPr>
          <a:xfrm>
            <a:off x="3763841" y="3518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22"/>
          <p:cNvSpPr/>
          <p:nvPr/>
        </p:nvSpPr>
        <p:spPr>
          <a:xfrm>
            <a:off x="3763841" y="44169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22"/>
          <p:cNvSpPr/>
          <p:nvPr/>
        </p:nvSpPr>
        <p:spPr>
          <a:xfrm>
            <a:off x="3763841" y="50702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22"/>
          <p:cNvSpPr txBox="1"/>
          <p:nvPr>
            <p:ph idx="1" type="body"/>
          </p:nvPr>
        </p:nvSpPr>
        <p:spPr>
          <a:xfrm>
            <a:off x="5380158" y="12592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4" name="Google Shape;1304;p122"/>
          <p:cNvSpPr txBox="1"/>
          <p:nvPr>
            <p:ph idx="2" type="body"/>
          </p:nvPr>
        </p:nvSpPr>
        <p:spPr>
          <a:xfrm>
            <a:off x="5380157" y="19503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5" name="Google Shape;1305;p122"/>
          <p:cNvSpPr txBox="1"/>
          <p:nvPr>
            <p:ph idx="3" type="body"/>
          </p:nvPr>
        </p:nvSpPr>
        <p:spPr>
          <a:xfrm>
            <a:off x="5380157" y="26317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6" name="Google Shape;1306;p122"/>
          <p:cNvSpPr txBox="1"/>
          <p:nvPr>
            <p:ph idx="4" type="body"/>
          </p:nvPr>
        </p:nvSpPr>
        <p:spPr>
          <a:xfrm>
            <a:off x="5380157" y="33116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7" name="Google Shape;1307;p122"/>
          <p:cNvSpPr txBox="1"/>
          <p:nvPr>
            <p:ph idx="5" type="body"/>
          </p:nvPr>
        </p:nvSpPr>
        <p:spPr>
          <a:xfrm>
            <a:off x="5380157" y="46213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8" name="Google Shape;1308;p122"/>
          <p:cNvSpPr txBox="1"/>
          <p:nvPr>
            <p:ph idx="6" type="body"/>
          </p:nvPr>
        </p:nvSpPr>
        <p:spPr>
          <a:xfrm>
            <a:off x="5380155" y="52717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9" name="Google Shape;1309;p122"/>
          <p:cNvSpPr txBox="1"/>
          <p:nvPr>
            <p:ph idx="7" type="body"/>
          </p:nvPr>
        </p:nvSpPr>
        <p:spPr>
          <a:xfrm>
            <a:off x="3700130" y="1462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0" name="Google Shape;1310;p122"/>
          <p:cNvSpPr txBox="1"/>
          <p:nvPr>
            <p:ph idx="8" type="body"/>
          </p:nvPr>
        </p:nvSpPr>
        <p:spPr>
          <a:xfrm>
            <a:off x="3738884" y="2143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1" name="Google Shape;1311;p122"/>
          <p:cNvSpPr txBox="1"/>
          <p:nvPr>
            <p:ph idx="9" type="body"/>
          </p:nvPr>
        </p:nvSpPr>
        <p:spPr>
          <a:xfrm>
            <a:off x="3738884" y="2845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2" name="Google Shape;1312;p122"/>
          <p:cNvSpPr txBox="1"/>
          <p:nvPr>
            <p:ph idx="13" type="body"/>
          </p:nvPr>
        </p:nvSpPr>
        <p:spPr>
          <a:xfrm>
            <a:off x="3770662" y="3514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3" name="Google Shape;1313;p122"/>
          <p:cNvSpPr txBox="1"/>
          <p:nvPr>
            <p:ph idx="14" type="body"/>
          </p:nvPr>
        </p:nvSpPr>
        <p:spPr>
          <a:xfrm>
            <a:off x="3763841" y="44181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4" name="Google Shape;1314;p122"/>
          <p:cNvSpPr txBox="1"/>
          <p:nvPr>
            <p:ph idx="15" type="body"/>
          </p:nvPr>
        </p:nvSpPr>
        <p:spPr>
          <a:xfrm>
            <a:off x="3763840" y="50632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1">
  <p:cSld name="1_Agenda Slide 1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3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123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8" name="Google Shape;1318;p12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9" name="Google Shape;1319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0" name="Google Shape;1320;p123"/>
          <p:cNvGrpSpPr/>
          <p:nvPr/>
        </p:nvGrpSpPr>
        <p:grpSpPr>
          <a:xfrm>
            <a:off x="5278558" y="1967118"/>
            <a:ext cx="3196011" cy="3923976"/>
            <a:chOff x="3799819" y="1092992"/>
            <a:chExt cx="5876101" cy="4671956"/>
          </a:xfrm>
        </p:grpSpPr>
        <p:sp>
          <p:nvSpPr>
            <p:cNvPr id="1321" name="Google Shape;1321;p123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23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23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23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23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23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123"/>
          <p:cNvSpPr/>
          <p:nvPr/>
        </p:nvSpPr>
        <p:spPr>
          <a:xfrm>
            <a:off x="3641570" y="1989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23"/>
          <p:cNvSpPr/>
          <p:nvPr/>
        </p:nvSpPr>
        <p:spPr>
          <a:xfrm>
            <a:off x="3641570" y="2651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23"/>
          <p:cNvSpPr/>
          <p:nvPr/>
        </p:nvSpPr>
        <p:spPr>
          <a:xfrm>
            <a:off x="3641570" y="3347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23"/>
          <p:cNvSpPr/>
          <p:nvPr/>
        </p:nvSpPr>
        <p:spPr>
          <a:xfrm>
            <a:off x="3662242" y="4026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23"/>
          <p:cNvSpPr/>
          <p:nvPr/>
        </p:nvSpPr>
        <p:spPr>
          <a:xfrm>
            <a:off x="3662242" y="47217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23"/>
          <p:cNvSpPr/>
          <p:nvPr/>
        </p:nvSpPr>
        <p:spPr>
          <a:xfrm>
            <a:off x="3662242" y="53750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23"/>
          <p:cNvSpPr txBox="1"/>
          <p:nvPr>
            <p:ph idx="1" type="body"/>
          </p:nvPr>
        </p:nvSpPr>
        <p:spPr>
          <a:xfrm>
            <a:off x="5278559" y="19704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4" name="Google Shape;1334;p123"/>
          <p:cNvSpPr txBox="1"/>
          <p:nvPr>
            <p:ph idx="2" type="body"/>
          </p:nvPr>
        </p:nvSpPr>
        <p:spPr>
          <a:xfrm>
            <a:off x="5278558" y="26615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5" name="Google Shape;1335;p123"/>
          <p:cNvSpPr txBox="1"/>
          <p:nvPr>
            <p:ph idx="3" type="body"/>
          </p:nvPr>
        </p:nvSpPr>
        <p:spPr>
          <a:xfrm>
            <a:off x="5278558" y="33429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6" name="Google Shape;1336;p123"/>
          <p:cNvSpPr txBox="1"/>
          <p:nvPr>
            <p:ph idx="4" type="body"/>
          </p:nvPr>
        </p:nvSpPr>
        <p:spPr>
          <a:xfrm>
            <a:off x="5278558" y="40228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7" name="Google Shape;1337;p123"/>
          <p:cNvSpPr txBox="1"/>
          <p:nvPr>
            <p:ph idx="5" type="body"/>
          </p:nvPr>
        </p:nvSpPr>
        <p:spPr>
          <a:xfrm>
            <a:off x="5278558" y="47229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8" name="Google Shape;1338;p123"/>
          <p:cNvSpPr txBox="1"/>
          <p:nvPr>
            <p:ph idx="6" type="body"/>
          </p:nvPr>
        </p:nvSpPr>
        <p:spPr>
          <a:xfrm>
            <a:off x="5278556" y="53733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9" name="Google Shape;1339;p123"/>
          <p:cNvSpPr txBox="1"/>
          <p:nvPr>
            <p:ph idx="7" type="body"/>
          </p:nvPr>
        </p:nvSpPr>
        <p:spPr>
          <a:xfrm>
            <a:off x="3598531" y="1970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0" name="Google Shape;1340;p123"/>
          <p:cNvSpPr txBox="1"/>
          <p:nvPr>
            <p:ph idx="8" type="body"/>
          </p:nvPr>
        </p:nvSpPr>
        <p:spPr>
          <a:xfrm>
            <a:off x="3637285" y="2651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1" name="Google Shape;1341;p123"/>
          <p:cNvSpPr txBox="1"/>
          <p:nvPr>
            <p:ph idx="9" type="body"/>
          </p:nvPr>
        </p:nvSpPr>
        <p:spPr>
          <a:xfrm>
            <a:off x="3637285" y="3353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2" name="Google Shape;1342;p123"/>
          <p:cNvSpPr txBox="1"/>
          <p:nvPr>
            <p:ph idx="13" type="body"/>
          </p:nvPr>
        </p:nvSpPr>
        <p:spPr>
          <a:xfrm>
            <a:off x="3669063" y="4022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3" name="Google Shape;1343;p123"/>
          <p:cNvSpPr txBox="1"/>
          <p:nvPr>
            <p:ph idx="14" type="body"/>
          </p:nvPr>
        </p:nvSpPr>
        <p:spPr>
          <a:xfrm>
            <a:off x="3662242" y="47229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4" name="Google Shape;1344;p123"/>
          <p:cNvSpPr txBox="1"/>
          <p:nvPr>
            <p:ph idx="15" type="body"/>
          </p:nvPr>
        </p:nvSpPr>
        <p:spPr>
          <a:xfrm>
            <a:off x="3662241" y="53680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Picture + Content">
  <p:cSld name="Title and Content - Picture + Conte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>
            <p:ph idx="2" type="pic"/>
          </p:nvPr>
        </p:nvSpPr>
        <p:spPr>
          <a:xfrm>
            <a:off x="533400" y="1625600"/>
            <a:ext cx="4038600" cy="48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" type="body"/>
          </p:nvPr>
        </p:nvSpPr>
        <p:spPr>
          <a:xfrm>
            <a:off x="4686300" y="1638209"/>
            <a:ext cx="3924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2"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2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124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8" name="Google Shape;1348;p12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9" name="Google Shape;1349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0" name="Google Shape;1350;p124"/>
          <p:cNvGrpSpPr/>
          <p:nvPr/>
        </p:nvGrpSpPr>
        <p:grpSpPr>
          <a:xfrm>
            <a:off x="3700206" y="1976598"/>
            <a:ext cx="4910658" cy="3904354"/>
            <a:chOff x="3799819" y="1092992"/>
            <a:chExt cx="5876101" cy="4671956"/>
          </a:xfrm>
        </p:grpSpPr>
        <p:sp>
          <p:nvSpPr>
            <p:cNvPr id="1351" name="Google Shape;1351;p124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24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24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24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24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24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124"/>
          <p:cNvSpPr/>
          <p:nvPr/>
        </p:nvSpPr>
        <p:spPr>
          <a:xfrm>
            <a:off x="567871" y="2473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0" i="0" sz="112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24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9" name="Google Shape;1359;p124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0" name="Google Shape;1360;p124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1" name="Google Shape;1361;p124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2" name="Google Shape;1362;p124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3" name="Google Shape;1363;p124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2">
  <p:cSld name="1_Agenda Slide 2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2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25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7" name="Google Shape;1367;p12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8" name="Google Shape;1368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9" name="Google Shape;1369;p125"/>
          <p:cNvGrpSpPr/>
          <p:nvPr/>
        </p:nvGrpSpPr>
        <p:grpSpPr>
          <a:xfrm>
            <a:off x="3700206" y="1976598"/>
            <a:ext cx="4910658" cy="3904354"/>
            <a:chOff x="3799819" y="1092992"/>
            <a:chExt cx="5876101" cy="4671956"/>
          </a:xfrm>
        </p:grpSpPr>
        <p:sp>
          <p:nvSpPr>
            <p:cNvPr id="1370" name="Google Shape;1370;p125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25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25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25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25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25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6" name="Google Shape;1376;p125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7" name="Google Shape;1377;p125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8" name="Google Shape;1378;p125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9" name="Google Shape;1379;p125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0" name="Google Shape;1380;p125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1" name="Google Shape;1381;p125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Timeline 1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2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126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5" name="Google Shape;1385;p12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6" name="Google Shape;1386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26"/>
          <p:cNvSpPr/>
          <p:nvPr/>
        </p:nvSpPr>
        <p:spPr>
          <a:xfrm>
            <a:off x="540258" y="2740380"/>
            <a:ext cx="1446300" cy="2132700"/>
          </a:xfrm>
          <a:prstGeom prst="rect">
            <a:avLst/>
          </a:prstGeom>
          <a:solidFill>
            <a:srgbClr val="F2F2F2">
              <a:alpha val="4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126"/>
          <p:cNvSpPr/>
          <p:nvPr/>
        </p:nvSpPr>
        <p:spPr>
          <a:xfrm>
            <a:off x="2128366" y="2739660"/>
            <a:ext cx="1446300" cy="2132700"/>
          </a:xfrm>
          <a:prstGeom prst="rect">
            <a:avLst/>
          </a:prstGeom>
          <a:solidFill>
            <a:srgbClr val="F2F2F2">
              <a:alpha val="4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126"/>
          <p:cNvSpPr/>
          <p:nvPr/>
        </p:nvSpPr>
        <p:spPr>
          <a:xfrm>
            <a:off x="3716474" y="2738940"/>
            <a:ext cx="1446300" cy="2132700"/>
          </a:xfrm>
          <a:prstGeom prst="rect">
            <a:avLst/>
          </a:prstGeom>
          <a:solidFill>
            <a:srgbClr val="F2F2F2">
              <a:alpha val="4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126"/>
          <p:cNvSpPr/>
          <p:nvPr/>
        </p:nvSpPr>
        <p:spPr>
          <a:xfrm>
            <a:off x="5293898" y="2738220"/>
            <a:ext cx="1446300" cy="2132700"/>
          </a:xfrm>
          <a:prstGeom prst="rect">
            <a:avLst/>
          </a:prstGeom>
          <a:solidFill>
            <a:srgbClr val="F2F2F2">
              <a:alpha val="4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126"/>
          <p:cNvSpPr/>
          <p:nvPr/>
        </p:nvSpPr>
        <p:spPr>
          <a:xfrm>
            <a:off x="6871323" y="2737500"/>
            <a:ext cx="1446300" cy="2132700"/>
          </a:xfrm>
          <a:prstGeom prst="rect">
            <a:avLst/>
          </a:prstGeom>
          <a:solidFill>
            <a:srgbClr val="F2F2F2">
              <a:alpha val="4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126"/>
          <p:cNvSpPr/>
          <p:nvPr/>
        </p:nvSpPr>
        <p:spPr>
          <a:xfrm>
            <a:off x="533400" y="2124700"/>
            <a:ext cx="80772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126"/>
          <p:cNvSpPr/>
          <p:nvPr/>
        </p:nvSpPr>
        <p:spPr>
          <a:xfrm>
            <a:off x="535371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4566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126"/>
          <p:cNvSpPr/>
          <p:nvPr/>
        </p:nvSpPr>
        <p:spPr>
          <a:xfrm>
            <a:off x="21149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06F8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126"/>
          <p:cNvSpPr/>
          <p:nvPr/>
        </p:nvSpPr>
        <p:spPr>
          <a:xfrm>
            <a:off x="369447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126"/>
          <p:cNvSpPr/>
          <p:nvPr/>
        </p:nvSpPr>
        <p:spPr>
          <a:xfrm>
            <a:off x="52740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126"/>
          <p:cNvSpPr/>
          <p:nvPr/>
        </p:nvSpPr>
        <p:spPr>
          <a:xfrm>
            <a:off x="6855544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126"/>
          <p:cNvSpPr txBox="1"/>
          <p:nvPr>
            <p:ph idx="1" type="body"/>
          </p:nvPr>
        </p:nvSpPr>
        <p:spPr>
          <a:xfrm>
            <a:off x="87368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9" name="Google Shape;1399;p126"/>
          <p:cNvSpPr txBox="1"/>
          <p:nvPr>
            <p:ph idx="2" type="body"/>
          </p:nvPr>
        </p:nvSpPr>
        <p:spPr>
          <a:xfrm>
            <a:off x="244671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0" name="Google Shape;1400;p126"/>
          <p:cNvSpPr txBox="1"/>
          <p:nvPr>
            <p:ph idx="3" type="body"/>
          </p:nvPr>
        </p:nvSpPr>
        <p:spPr>
          <a:xfrm>
            <a:off x="4019741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1" name="Google Shape;1401;p126"/>
          <p:cNvSpPr txBox="1"/>
          <p:nvPr>
            <p:ph idx="4" type="body"/>
          </p:nvPr>
        </p:nvSpPr>
        <p:spPr>
          <a:xfrm>
            <a:off x="5607849" y="2135586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2" name="Google Shape;1402;p126"/>
          <p:cNvSpPr txBox="1"/>
          <p:nvPr>
            <p:ph idx="5" type="body"/>
          </p:nvPr>
        </p:nvSpPr>
        <p:spPr>
          <a:xfrm>
            <a:off x="7184061" y="2142961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3" name="Google Shape;1403;p126"/>
          <p:cNvSpPr txBox="1"/>
          <p:nvPr>
            <p:ph idx="6" type="body"/>
          </p:nvPr>
        </p:nvSpPr>
        <p:spPr>
          <a:xfrm>
            <a:off x="54025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4" name="Google Shape;1404;p126"/>
          <p:cNvSpPr txBox="1"/>
          <p:nvPr>
            <p:ph idx="7" type="body"/>
          </p:nvPr>
        </p:nvSpPr>
        <p:spPr>
          <a:xfrm>
            <a:off x="2135223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5" name="Google Shape;1405;p126"/>
          <p:cNvSpPr txBox="1"/>
          <p:nvPr>
            <p:ph idx="8" type="body"/>
          </p:nvPr>
        </p:nvSpPr>
        <p:spPr>
          <a:xfrm>
            <a:off x="372086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6" name="Google Shape;1406;p126"/>
          <p:cNvSpPr txBox="1"/>
          <p:nvPr>
            <p:ph idx="9" type="body"/>
          </p:nvPr>
        </p:nvSpPr>
        <p:spPr>
          <a:xfrm>
            <a:off x="5293899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7" name="Google Shape;1407;p126"/>
          <p:cNvSpPr txBox="1"/>
          <p:nvPr>
            <p:ph idx="13" type="body"/>
          </p:nvPr>
        </p:nvSpPr>
        <p:spPr>
          <a:xfrm>
            <a:off x="6849399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Timeline 2"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9" name="Google Shape;1409;p127"/>
          <p:cNvCxnSpPr/>
          <p:nvPr/>
        </p:nvCxnSpPr>
        <p:spPr>
          <a:xfrm rot="10800000">
            <a:off x="6069656" y="3394784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10" name="Google Shape;1410;p127"/>
          <p:cNvCxnSpPr/>
          <p:nvPr/>
        </p:nvCxnSpPr>
        <p:spPr>
          <a:xfrm rot="10800000">
            <a:off x="8060970" y="3404186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1411" name="Google Shape;1411;p12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127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3" name="Google Shape;1413;p12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4" name="Google Shape;1414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5" name="Google Shape;1415;p127"/>
          <p:cNvCxnSpPr/>
          <p:nvPr/>
        </p:nvCxnSpPr>
        <p:spPr>
          <a:xfrm rot="10800000">
            <a:off x="1983257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16" name="Google Shape;1416;p127"/>
          <p:cNvCxnSpPr/>
          <p:nvPr/>
        </p:nvCxnSpPr>
        <p:spPr>
          <a:xfrm rot="10800000">
            <a:off x="4029432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17" name="Google Shape;1417;p127"/>
          <p:cNvCxnSpPr/>
          <p:nvPr/>
        </p:nvCxnSpPr>
        <p:spPr>
          <a:xfrm rot="10800000">
            <a:off x="896488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18" name="Google Shape;1418;p127"/>
          <p:cNvCxnSpPr/>
          <p:nvPr/>
        </p:nvCxnSpPr>
        <p:spPr>
          <a:xfrm rot="10800000">
            <a:off x="299384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19" name="Google Shape;1419;p127"/>
          <p:cNvCxnSpPr/>
          <p:nvPr/>
        </p:nvCxnSpPr>
        <p:spPr>
          <a:xfrm rot="10800000">
            <a:off x="5041270" y="3010138"/>
            <a:ext cx="0" cy="5211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420" name="Google Shape;1420;p127"/>
          <p:cNvCxnSpPr/>
          <p:nvPr/>
        </p:nvCxnSpPr>
        <p:spPr>
          <a:xfrm rot="10800000">
            <a:off x="708256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1421" name="Google Shape;1421;p127"/>
          <p:cNvSpPr/>
          <p:nvPr/>
        </p:nvSpPr>
        <p:spPr>
          <a:xfrm>
            <a:off x="0" y="3290884"/>
            <a:ext cx="914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27"/>
          <p:cNvSpPr/>
          <p:nvPr/>
        </p:nvSpPr>
        <p:spPr>
          <a:xfrm>
            <a:off x="2381" y="3293264"/>
            <a:ext cx="9141600" cy="29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127"/>
          <p:cNvSpPr/>
          <p:nvPr/>
        </p:nvSpPr>
        <p:spPr>
          <a:xfrm>
            <a:off x="465419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127"/>
          <p:cNvSpPr/>
          <p:nvPr/>
        </p:nvSpPr>
        <p:spPr>
          <a:xfrm>
            <a:off x="1495053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127"/>
          <p:cNvSpPr/>
          <p:nvPr/>
        </p:nvSpPr>
        <p:spPr>
          <a:xfrm>
            <a:off x="252468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4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2" y="131"/>
                  <a:pt x="78" y="129"/>
                  <a:pt x="76" y="125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127"/>
          <p:cNvSpPr/>
          <p:nvPr/>
        </p:nvSpPr>
        <p:spPr>
          <a:xfrm>
            <a:off x="3556702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27"/>
          <p:cNvSpPr/>
          <p:nvPr/>
        </p:nvSpPr>
        <p:spPr>
          <a:xfrm>
            <a:off x="458752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127"/>
          <p:cNvSpPr/>
          <p:nvPr/>
        </p:nvSpPr>
        <p:spPr>
          <a:xfrm>
            <a:off x="5619542" y="3288503"/>
            <a:ext cx="1027254" cy="297582"/>
          </a:xfrm>
          <a:custGeom>
            <a:rect b="b" l="l" r="r" t="t"/>
            <a:pathLst>
              <a:path extrusionOk="0" h="131" w="461">
                <a:moveTo>
                  <a:pt x="70" y="123"/>
                </a:moveTo>
                <a:cubicBezTo>
                  <a:pt x="7" y="27"/>
                  <a:pt x="7" y="27"/>
                  <a:pt x="7" y="27"/>
                </a:cubicBezTo>
                <a:cubicBezTo>
                  <a:pt x="0" y="16"/>
                  <a:pt x="8" y="0"/>
                  <a:pt x="21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82" y="0"/>
                  <a:pt x="387" y="3"/>
                  <a:pt x="390" y="8"/>
                </a:cubicBezTo>
                <a:cubicBezTo>
                  <a:pt x="453" y="104"/>
                  <a:pt x="453" y="104"/>
                  <a:pt x="453" y="104"/>
                </a:cubicBezTo>
                <a:cubicBezTo>
                  <a:pt x="461" y="116"/>
                  <a:pt x="452" y="131"/>
                  <a:pt x="439" y="131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78" y="131"/>
                  <a:pt x="73" y="128"/>
                  <a:pt x="70" y="123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27"/>
          <p:cNvSpPr/>
          <p:nvPr/>
        </p:nvSpPr>
        <p:spPr>
          <a:xfrm>
            <a:off x="6634892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40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27"/>
          <p:cNvSpPr/>
          <p:nvPr/>
        </p:nvSpPr>
        <p:spPr>
          <a:xfrm>
            <a:off x="7651433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39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27"/>
          <p:cNvSpPr txBox="1"/>
          <p:nvPr>
            <p:ph idx="1" type="body"/>
          </p:nvPr>
        </p:nvSpPr>
        <p:spPr>
          <a:xfrm>
            <a:off x="654949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2" name="Google Shape;1432;p127"/>
          <p:cNvSpPr txBox="1"/>
          <p:nvPr>
            <p:ph idx="2" type="body"/>
          </p:nvPr>
        </p:nvSpPr>
        <p:spPr>
          <a:xfrm>
            <a:off x="1661488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3" name="Google Shape;1433;p127"/>
          <p:cNvSpPr txBox="1"/>
          <p:nvPr>
            <p:ph idx="3" type="body"/>
          </p:nvPr>
        </p:nvSpPr>
        <p:spPr>
          <a:xfrm>
            <a:off x="2675982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4" name="Google Shape;1434;p127"/>
          <p:cNvSpPr txBox="1"/>
          <p:nvPr>
            <p:ph idx="4" type="body"/>
          </p:nvPr>
        </p:nvSpPr>
        <p:spPr>
          <a:xfrm>
            <a:off x="375475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5" name="Google Shape;1435;p127"/>
          <p:cNvSpPr txBox="1"/>
          <p:nvPr>
            <p:ph idx="5" type="body"/>
          </p:nvPr>
        </p:nvSpPr>
        <p:spPr>
          <a:xfrm>
            <a:off x="4747304" y="329802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6" name="Google Shape;1436;p127"/>
          <p:cNvSpPr txBox="1"/>
          <p:nvPr>
            <p:ph idx="6" type="body"/>
          </p:nvPr>
        </p:nvSpPr>
        <p:spPr>
          <a:xfrm>
            <a:off x="5763845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7" name="Google Shape;1437;p127"/>
          <p:cNvSpPr txBox="1"/>
          <p:nvPr>
            <p:ph idx="7" type="body"/>
          </p:nvPr>
        </p:nvSpPr>
        <p:spPr>
          <a:xfrm>
            <a:off x="680489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8" name="Google Shape;1438;p127"/>
          <p:cNvSpPr txBox="1"/>
          <p:nvPr>
            <p:ph idx="8" type="body"/>
          </p:nvPr>
        </p:nvSpPr>
        <p:spPr>
          <a:xfrm>
            <a:off x="7803795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9" name="Google Shape;1439;p127"/>
          <p:cNvSpPr txBox="1"/>
          <p:nvPr>
            <p:ph idx="9" type="body"/>
          </p:nvPr>
        </p:nvSpPr>
        <p:spPr>
          <a:xfrm>
            <a:off x="275343" y="1978805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0" name="Google Shape;1440;p127"/>
          <p:cNvSpPr txBox="1"/>
          <p:nvPr>
            <p:ph idx="13" type="body"/>
          </p:nvPr>
        </p:nvSpPr>
        <p:spPr>
          <a:xfrm>
            <a:off x="1297990" y="3987579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1" name="Google Shape;1441;p127"/>
          <p:cNvSpPr txBox="1"/>
          <p:nvPr>
            <p:ph idx="14" type="body"/>
          </p:nvPr>
        </p:nvSpPr>
        <p:spPr>
          <a:xfrm>
            <a:off x="2361379" y="1947770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2" name="Google Shape;1442;p127"/>
          <p:cNvSpPr txBox="1"/>
          <p:nvPr>
            <p:ph idx="15" type="body"/>
          </p:nvPr>
        </p:nvSpPr>
        <p:spPr>
          <a:xfrm>
            <a:off x="3374218" y="4002238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3" name="Google Shape;1443;p127"/>
          <p:cNvSpPr txBox="1"/>
          <p:nvPr>
            <p:ph idx="16" type="body"/>
          </p:nvPr>
        </p:nvSpPr>
        <p:spPr>
          <a:xfrm>
            <a:off x="4356003" y="195854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4" name="Google Shape;1444;p127"/>
          <p:cNvSpPr txBox="1"/>
          <p:nvPr>
            <p:ph idx="17" type="body"/>
          </p:nvPr>
        </p:nvSpPr>
        <p:spPr>
          <a:xfrm>
            <a:off x="5384389" y="400875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5" name="Google Shape;1445;p127"/>
          <p:cNvSpPr txBox="1"/>
          <p:nvPr>
            <p:ph idx="18" type="body"/>
          </p:nvPr>
        </p:nvSpPr>
        <p:spPr>
          <a:xfrm>
            <a:off x="6397300" y="1963892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6" name="Google Shape;1446;p127"/>
          <p:cNvSpPr txBox="1"/>
          <p:nvPr>
            <p:ph idx="19" type="body"/>
          </p:nvPr>
        </p:nvSpPr>
        <p:spPr>
          <a:xfrm>
            <a:off x="7375703" y="4042816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3">
  <p:cSld name="Timeline 3"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28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128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12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1" name="Google Shape;1451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128"/>
          <p:cNvSpPr/>
          <p:nvPr/>
        </p:nvSpPr>
        <p:spPr>
          <a:xfrm>
            <a:off x="0" y="1384047"/>
            <a:ext cx="1896683" cy="656717"/>
          </a:xfrm>
          <a:custGeom>
            <a:rect b="b" l="l" r="r" t="t"/>
            <a:pathLst>
              <a:path extrusionOk="0" h="656717" w="1896683">
                <a:moveTo>
                  <a:pt x="0" y="0"/>
                </a:moveTo>
                <a:lnTo>
                  <a:pt x="383528" y="0"/>
                </a:lnTo>
                <a:lnTo>
                  <a:pt x="1350762" y="0"/>
                </a:lnTo>
                <a:lnTo>
                  <a:pt x="1734290" y="0"/>
                </a:lnTo>
                <a:lnTo>
                  <a:pt x="1896683" y="328359"/>
                </a:lnTo>
                <a:lnTo>
                  <a:pt x="1734290" y="656717"/>
                </a:lnTo>
                <a:lnTo>
                  <a:pt x="1350762" y="656717"/>
                </a:lnTo>
                <a:lnTo>
                  <a:pt x="383528" y="656717"/>
                </a:lnTo>
                <a:lnTo>
                  <a:pt x="0" y="656717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8496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128"/>
          <p:cNvSpPr/>
          <p:nvPr/>
        </p:nvSpPr>
        <p:spPr>
          <a:xfrm>
            <a:off x="5993316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128"/>
          <p:cNvSpPr/>
          <p:nvPr/>
        </p:nvSpPr>
        <p:spPr>
          <a:xfrm>
            <a:off x="1821611" y="1384048"/>
            <a:ext cx="1471817" cy="656062"/>
          </a:xfrm>
          <a:custGeom>
            <a:rect b="b" l="l" r="r" t="t"/>
            <a:pathLst>
              <a:path extrusionOk="0" h="937232" w="1591153">
                <a:moveTo>
                  <a:pt x="0" y="0"/>
                </a:moveTo>
                <a:lnTo>
                  <a:pt x="1415666" y="0"/>
                </a:lnTo>
                <a:lnTo>
                  <a:pt x="1591153" y="468616"/>
                </a:lnTo>
                <a:lnTo>
                  <a:pt x="141566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128"/>
          <p:cNvSpPr/>
          <p:nvPr/>
        </p:nvSpPr>
        <p:spPr>
          <a:xfrm>
            <a:off x="3218971" y="1384048"/>
            <a:ext cx="1461631" cy="656062"/>
          </a:xfrm>
          <a:custGeom>
            <a:rect b="b" l="l" r="r" t="t"/>
            <a:pathLst>
              <a:path extrusionOk="0" h="937232" w="1580142">
                <a:moveTo>
                  <a:pt x="0" y="0"/>
                </a:moveTo>
                <a:lnTo>
                  <a:pt x="1404655" y="0"/>
                </a:lnTo>
                <a:lnTo>
                  <a:pt x="1580142" y="468616"/>
                </a:lnTo>
                <a:lnTo>
                  <a:pt x="1404655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128"/>
          <p:cNvSpPr/>
          <p:nvPr/>
        </p:nvSpPr>
        <p:spPr>
          <a:xfrm>
            <a:off x="4606143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128"/>
          <p:cNvSpPr/>
          <p:nvPr/>
        </p:nvSpPr>
        <p:spPr>
          <a:xfrm>
            <a:off x="7380488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8" name="Google Shape;1458;p128"/>
          <p:cNvCxnSpPr/>
          <p:nvPr/>
        </p:nvCxnSpPr>
        <p:spPr>
          <a:xfrm>
            <a:off x="64116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9" name="Google Shape;1459;p128"/>
          <p:cNvCxnSpPr/>
          <p:nvPr/>
        </p:nvCxnSpPr>
        <p:spPr>
          <a:xfrm>
            <a:off x="202991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0" name="Google Shape;1460;p128"/>
          <p:cNvCxnSpPr/>
          <p:nvPr/>
        </p:nvCxnSpPr>
        <p:spPr>
          <a:xfrm>
            <a:off x="341865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1" name="Google Shape;1461;p128"/>
          <p:cNvCxnSpPr/>
          <p:nvPr/>
        </p:nvCxnSpPr>
        <p:spPr>
          <a:xfrm>
            <a:off x="480740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2" name="Google Shape;1462;p128"/>
          <p:cNvCxnSpPr/>
          <p:nvPr/>
        </p:nvCxnSpPr>
        <p:spPr>
          <a:xfrm>
            <a:off x="619614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3" name="Google Shape;1463;p128"/>
          <p:cNvCxnSpPr/>
          <p:nvPr/>
        </p:nvCxnSpPr>
        <p:spPr>
          <a:xfrm>
            <a:off x="758489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4" name="Google Shape;1464;p128"/>
          <p:cNvSpPr txBox="1"/>
          <p:nvPr>
            <p:ph idx="1" type="body"/>
          </p:nvPr>
        </p:nvSpPr>
        <p:spPr>
          <a:xfrm>
            <a:off x="546074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5" name="Google Shape;1465;p128"/>
          <p:cNvSpPr txBox="1"/>
          <p:nvPr>
            <p:ph idx="2" type="body"/>
          </p:nvPr>
        </p:nvSpPr>
        <p:spPr>
          <a:xfrm>
            <a:off x="1963627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6" name="Google Shape;1466;p128"/>
          <p:cNvSpPr txBox="1"/>
          <p:nvPr>
            <p:ph idx="3" type="body"/>
          </p:nvPr>
        </p:nvSpPr>
        <p:spPr>
          <a:xfrm>
            <a:off x="3336679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7" name="Google Shape;1467;p128"/>
          <p:cNvSpPr txBox="1"/>
          <p:nvPr>
            <p:ph idx="4" type="body"/>
          </p:nvPr>
        </p:nvSpPr>
        <p:spPr>
          <a:xfrm>
            <a:off x="4738540" y="2115533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8" name="Google Shape;1468;p128"/>
          <p:cNvSpPr txBox="1"/>
          <p:nvPr>
            <p:ph idx="5" type="body"/>
          </p:nvPr>
        </p:nvSpPr>
        <p:spPr>
          <a:xfrm>
            <a:off x="6127284" y="211553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9" name="Google Shape;1469;p128"/>
          <p:cNvSpPr txBox="1"/>
          <p:nvPr>
            <p:ph idx="6" type="body"/>
          </p:nvPr>
        </p:nvSpPr>
        <p:spPr>
          <a:xfrm>
            <a:off x="7479685" y="212569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0" name="Google Shape;1470;p128"/>
          <p:cNvSpPr txBox="1"/>
          <p:nvPr>
            <p:ph idx="7" type="body"/>
          </p:nvPr>
        </p:nvSpPr>
        <p:spPr>
          <a:xfrm>
            <a:off x="577071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1" name="Google Shape;1471;p128"/>
          <p:cNvSpPr txBox="1"/>
          <p:nvPr>
            <p:ph idx="8" type="body"/>
          </p:nvPr>
        </p:nvSpPr>
        <p:spPr>
          <a:xfrm>
            <a:off x="2046742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2" name="Google Shape;1472;p128"/>
          <p:cNvSpPr txBox="1"/>
          <p:nvPr>
            <p:ph idx="9" type="body"/>
          </p:nvPr>
        </p:nvSpPr>
        <p:spPr>
          <a:xfrm>
            <a:off x="3437670" y="1514014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3" name="Google Shape;1473;p128"/>
          <p:cNvSpPr txBox="1"/>
          <p:nvPr>
            <p:ph idx="13" type="body"/>
          </p:nvPr>
        </p:nvSpPr>
        <p:spPr>
          <a:xfrm>
            <a:off x="4824842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4" name="Google Shape;1474;p128"/>
          <p:cNvSpPr txBox="1"/>
          <p:nvPr>
            <p:ph idx="14" type="body"/>
          </p:nvPr>
        </p:nvSpPr>
        <p:spPr>
          <a:xfrm>
            <a:off x="6212015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5" name="Google Shape;1475;p128"/>
          <p:cNvSpPr txBox="1"/>
          <p:nvPr>
            <p:ph idx="15" type="body"/>
          </p:nvPr>
        </p:nvSpPr>
        <p:spPr>
          <a:xfrm>
            <a:off x="7599188" y="1514013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- Half Slide Image Overlay">
  <p:cSld name="Title Content - Half Slide Image Overlay">
    <p:bg>
      <p:bgPr>
        <a:solidFill>
          <a:srgbClr val="08ACC8"/>
        </a:solidFill>
      </p:bgPr>
    </p:bg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29"/>
          <p:cNvSpPr/>
          <p:nvPr/>
        </p:nvSpPr>
        <p:spPr>
          <a:xfrm flipH="1">
            <a:off x="44" y="0"/>
            <a:ext cx="5587956" cy="6858005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129"/>
          <p:cNvSpPr txBox="1"/>
          <p:nvPr>
            <p:ph type="title"/>
          </p:nvPr>
        </p:nvSpPr>
        <p:spPr>
          <a:xfrm>
            <a:off x="533400" y="419100"/>
            <a:ext cx="50547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9" name="Google Shape;1479;p129"/>
          <p:cNvSpPr/>
          <p:nvPr>
            <p:ph idx="2" type="pic"/>
          </p:nvPr>
        </p:nvSpPr>
        <p:spPr>
          <a:xfrm flipH="1">
            <a:off x="5588100" y="0"/>
            <a:ext cx="3555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80" name="Google Shape;1480;p129"/>
          <p:cNvSpPr txBox="1"/>
          <p:nvPr>
            <p:ph idx="1" type="body"/>
          </p:nvPr>
        </p:nvSpPr>
        <p:spPr>
          <a:xfrm>
            <a:off x="533400" y="1612718"/>
            <a:ext cx="4470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1" name="Google Shape;1481;p12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1">
  <p:cSld name="Quote Concept 1">
    <p:bg>
      <p:bgPr>
        <a:solidFill>
          <a:srgbClr val="08ACC8"/>
        </a:solidFill>
      </p:bgPr>
    </p:bg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3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4" name="Google Shape;1484;p130"/>
          <p:cNvSpPr/>
          <p:nvPr/>
        </p:nvSpPr>
        <p:spPr>
          <a:xfrm>
            <a:off x="4761559" y="1308325"/>
            <a:ext cx="3785100" cy="4956300"/>
          </a:xfrm>
          <a:prstGeom prst="roundRect">
            <a:avLst>
              <a:gd fmla="val 9976" name="adj"/>
            </a:avLst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130"/>
          <p:cNvSpPr/>
          <p:nvPr/>
        </p:nvSpPr>
        <p:spPr>
          <a:xfrm rot="10800000">
            <a:off x="5194566" y="1676723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130"/>
          <p:cNvSpPr/>
          <p:nvPr/>
        </p:nvSpPr>
        <p:spPr>
          <a:xfrm>
            <a:off x="7436812" y="5508998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130"/>
          <p:cNvSpPr txBox="1"/>
          <p:nvPr>
            <p:ph idx="1" type="body"/>
          </p:nvPr>
        </p:nvSpPr>
        <p:spPr>
          <a:xfrm>
            <a:off x="5194566" y="2404240"/>
            <a:ext cx="29757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2">
  <p:cSld name="Quote Concept 2">
    <p:bg>
      <p:bgPr>
        <a:solidFill>
          <a:srgbClr val="08ACC8"/>
        </a:solidFill>
      </p:bgPr>
    </p:bg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3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0" name="Google Shape;1490;p131"/>
          <p:cNvSpPr/>
          <p:nvPr/>
        </p:nvSpPr>
        <p:spPr>
          <a:xfrm>
            <a:off x="873648" y="3009011"/>
            <a:ext cx="7673100" cy="3074700"/>
          </a:xfrm>
          <a:prstGeom prst="roundRect">
            <a:avLst>
              <a:gd fmla="val 9976" name="adj"/>
            </a:avLst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1" name="Google Shape;1491;p131"/>
          <p:cNvGrpSpPr/>
          <p:nvPr/>
        </p:nvGrpSpPr>
        <p:grpSpPr>
          <a:xfrm rot="10800000">
            <a:off x="4274324" y="2573146"/>
            <a:ext cx="871800" cy="871800"/>
            <a:chOff x="3944680" y="3008292"/>
            <a:chExt cx="871800" cy="871800"/>
          </a:xfrm>
        </p:grpSpPr>
        <p:grpSp>
          <p:nvGrpSpPr>
            <p:cNvPr id="1492" name="Google Shape;1492;p131"/>
            <p:cNvGrpSpPr/>
            <p:nvPr/>
          </p:nvGrpSpPr>
          <p:grpSpPr>
            <a:xfrm>
              <a:off x="4103904" y="3236021"/>
              <a:ext cx="553405" cy="416397"/>
              <a:chOff x="4176713" y="3015615"/>
              <a:chExt cx="784860" cy="590550"/>
            </a:xfrm>
          </p:grpSpPr>
          <p:sp>
            <p:nvSpPr>
              <p:cNvPr id="1493" name="Google Shape;1493;p131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131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5" name="Google Shape;1495;p131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6" name="Google Shape;1496;p131"/>
          <p:cNvGrpSpPr/>
          <p:nvPr/>
        </p:nvGrpSpPr>
        <p:grpSpPr>
          <a:xfrm>
            <a:off x="4274254" y="5599051"/>
            <a:ext cx="871800" cy="871800"/>
            <a:chOff x="3944680" y="3008292"/>
            <a:chExt cx="871800" cy="871800"/>
          </a:xfrm>
        </p:grpSpPr>
        <p:grpSp>
          <p:nvGrpSpPr>
            <p:cNvPr id="1497" name="Google Shape;1497;p131"/>
            <p:cNvGrpSpPr/>
            <p:nvPr/>
          </p:nvGrpSpPr>
          <p:grpSpPr>
            <a:xfrm>
              <a:off x="4103904" y="3236021"/>
              <a:ext cx="553405" cy="416397"/>
              <a:chOff x="4176713" y="3015615"/>
              <a:chExt cx="784860" cy="590550"/>
            </a:xfrm>
          </p:grpSpPr>
          <p:sp>
            <p:nvSpPr>
              <p:cNvPr id="1498" name="Google Shape;1498;p131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31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00" name="Google Shape;1500;p131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1" name="Google Shape;1501;p131"/>
          <p:cNvSpPr txBox="1"/>
          <p:nvPr>
            <p:ph idx="1" type="body"/>
          </p:nvPr>
        </p:nvSpPr>
        <p:spPr>
          <a:xfrm>
            <a:off x="1086116" y="3470041"/>
            <a:ext cx="7184100" cy="2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3">
  <p:cSld name="Quote Concept 3"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99B9">
                  <a:alpha val="80000"/>
                </a:srgbClr>
              </a:gs>
              <a:gs pos="100000">
                <a:srgbClr val="00829D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132"/>
          <p:cNvSpPr/>
          <p:nvPr/>
        </p:nvSpPr>
        <p:spPr>
          <a:xfrm>
            <a:off x="2420474" y="1383923"/>
            <a:ext cx="4303049" cy="3388092"/>
          </a:xfrm>
          <a:custGeom>
            <a:rect b="b" l="l" r="r" t="t"/>
            <a:pathLst>
              <a:path extrusionOk="0" h="6333" w="8052">
                <a:moveTo>
                  <a:pt x="2927" y="6333"/>
                </a:moveTo>
                <a:lnTo>
                  <a:pt x="0" y="6333"/>
                </a:lnTo>
                <a:lnTo>
                  <a:pt x="0" y="4240"/>
                </a:lnTo>
                <a:cubicBezTo>
                  <a:pt x="0" y="3393"/>
                  <a:pt x="75" y="2724"/>
                  <a:pt x="224" y="2235"/>
                </a:cubicBezTo>
                <a:cubicBezTo>
                  <a:pt x="373" y="1745"/>
                  <a:pt x="649" y="1306"/>
                  <a:pt x="1052" y="917"/>
                </a:cubicBezTo>
                <a:cubicBezTo>
                  <a:pt x="1455" y="528"/>
                  <a:pt x="1969" y="223"/>
                  <a:pt x="2594" y="0"/>
                </a:cubicBezTo>
                <a:lnTo>
                  <a:pt x="3167" y="1209"/>
                </a:lnTo>
                <a:cubicBezTo>
                  <a:pt x="2583" y="1403"/>
                  <a:pt x="2165" y="1674"/>
                  <a:pt x="1911" y="2021"/>
                </a:cubicBezTo>
                <a:cubicBezTo>
                  <a:pt x="1658" y="2368"/>
                  <a:pt x="1524" y="2830"/>
                  <a:pt x="1510" y="3406"/>
                </a:cubicBezTo>
                <a:lnTo>
                  <a:pt x="2927" y="3406"/>
                </a:lnTo>
                <a:lnTo>
                  <a:pt x="2927" y="6333"/>
                </a:lnTo>
                <a:close/>
                <a:moveTo>
                  <a:pt x="7812" y="6333"/>
                </a:moveTo>
                <a:lnTo>
                  <a:pt x="4885" y="6333"/>
                </a:lnTo>
                <a:lnTo>
                  <a:pt x="4885" y="4240"/>
                </a:lnTo>
                <a:cubicBezTo>
                  <a:pt x="4885" y="3386"/>
                  <a:pt x="4960" y="2715"/>
                  <a:pt x="5109" y="2229"/>
                </a:cubicBezTo>
                <a:cubicBezTo>
                  <a:pt x="5258" y="1743"/>
                  <a:pt x="5536" y="1306"/>
                  <a:pt x="5942" y="917"/>
                </a:cubicBezTo>
                <a:cubicBezTo>
                  <a:pt x="6349" y="528"/>
                  <a:pt x="6861" y="223"/>
                  <a:pt x="7479" y="0"/>
                </a:cubicBezTo>
                <a:lnTo>
                  <a:pt x="8052" y="1209"/>
                </a:lnTo>
                <a:cubicBezTo>
                  <a:pt x="7468" y="1403"/>
                  <a:pt x="7050" y="1674"/>
                  <a:pt x="6797" y="2021"/>
                </a:cubicBezTo>
                <a:cubicBezTo>
                  <a:pt x="6543" y="2368"/>
                  <a:pt x="6409" y="2830"/>
                  <a:pt x="6395" y="3406"/>
                </a:cubicBezTo>
                <a:lnTo>
                  <a:pt x="7812" y="3406"/>
                </a:lnTo>
                <a:lnTo>
                  <a:pt x="7812" y="6333"/>
                </a:ln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5" name="Google Shape;1505;p132"/>
          <p:cNvGrpSpPr/>
          <p:nvPr/>
        </p:nvGrpSpPr>
        <p:grpSpPr>
          <a:xfrm>
            <a:off x="3995766" y="611427"/>
            <a:ext cx="1152626" cy="645960"/>
            <a:chOff x="594091" y="657115"/>
            <a:chExt cx="2053859" cy="1151034"/>
          </a:xfrm>
        </p:grpSpPr>
        <p:pic>
          <p:nvPicPr>
            <p:cNvPr id="1506" name="Google Shape;1506;p1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94091" y="657115"/>
              <a:ext cx="2053859" cy="1151034"/>
            </a:xfrm>
            <a:custGeom>
              <a:rect b="b" l="l" r="r" t="t"/>
              <a:pathLst>
                <a:path extrusionOk="0" h="1151034" w="2053859">
                  <a:moveTo>
                    <a:pt x="0" y="838311"/>
                  </a:moveTo>
                  <a:lnTo>
                    <a:pt x="2053859" y="838311"/>
                  </a:lnTo>
                  <a:lnTo>
                    <a:pt x="2053859" y="1151034"/>
                  </a:lnTo>
                  <a:lnTo>
                    <a:pt x="0" y="1151034"/>
                  </a:lnTo>
                  <a:close/>
                  <a:moveTo>
                    <a:pt x="0" y="0"/>
                  </a:moveTo>
                  <a:lnTo>
                    <a:pt x="2053859" y="0"/>
                  </a:lnTo>
                  <a:lnTo>
                    <a:pt x="2053859" y="534011"/>
                  </a:lnTo>
                  <a:lnTo>
                    <a:pt x="0" y="5340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507" name="Google Shape;1507;p132"/>
            <p:cNvPicPr preferRelativeResize="0"/>
            <p:nvPr/>
          </p:nvPicPr>
          <p:blipFill rotWithShape="1">
            <a:blip r:embed="rId3">
              <a:alphaModFix/>
            </a:blip>
            <a:srcRect b="25436" l="0" r="0" t="46394"/>
            <a:stretch/>
          </p:blipFill>
          <p:spPr>
            <a:xfrm>
              <a:off x="594091" y="1191125"/>
              <a:ext cx="2053856" cy="3242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8" name="Google Shape;1508;p132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9" name="Google Shape;1509;p132"/>
          <p:cNvSpPr txBox="1"/>
          <p:nvPr>
            <p:ph idx="1" type="body"/>
          </p:nvPr>
        </p:nvSpPr>
        <p:spPr>
          <a:xfrm>
            <a:off x="419100" y="5589380"/>
            <a:ext cx="8305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00" lIns="91425" spcFirstLastPara="1" rIns="91425" wrap="square" tIns="90000">
            <a:noAutofit/>
          </a:bodyPr>
          <a:lstStyle>
            <a:lvl1pPr indent="-228600" lvl="0" marL="45720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Pencils">
  <p:cSld name="Section Divider - Pencils"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Google Shape;1511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1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DB913">
                  <a:alpha val="55294"/>
                </a:srgbClr>
              </a:gs>
              <a:gs pos="100000">
                <a:srgbClr val="E5A30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3" name="Google Shape;1513;p133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Insert Icons">
  <p:cSld name="Title and Content - Insert Ico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>
            <p:ph idx="2" type="pic"/>
          </p:nvPr>
        </p:nvSpPr>
        <p:spPr>
          <a:xfrm>
            <a:off x="4572000" y="1596056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533400" y="1584967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4"/>
          <p:cNvSpPr/>
          <p:nvPr>
            <p:ph idx="3" type="pic"/>
          </p:nvPr>
        </p:nvSpPr>
        <p:spPr>
          <a:xfrm>
            <a:off x="4572000" y="2867652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28" name="Google Shape;128;p14"/>
          <p:cNvSpPr txBox="1"/>
          <p:nvPr>
            <p:ph idx="4" type="body"/>
          </p:nvPr>
        </p:nvSpPr>
        <p:spPr>
          <a:xfrm>
            <a:off x="533400" y="2856563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14"/>
          <p:cNvSpPr/>
          <p:nvPr>
            <p:ph idx="5" type="pic"/>
          </p:nvPr>
        </p:nvSpPr>
        <p:spPr>
          <a:xfrm>
            <a:off x="4572000" y="4117069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30" name="Google Shape;130;p14"/>
          <p:cNvSpPr txBox="1"/>
          <p:nvPr>
            <p:ph idx="6" type="body"/>
          </p:nvPr>
        </p:nvSpPr>
        <p:spPr>
          <a:xfrm>
            <a:off x="533400" y="4105980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4"/>
          <p:cNvSpPr/>
          <p:nvPr>
            <p:ph idx="7" type="pic"/>
          </p:nvPr>
        </p:nvSpPr>
        <p:spPr>
          <a:xfrm>
            <a:off x="4572000" y="5377575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32" name="Google Shape;132;p14"/>
          <p:cNvSpPr txBox="1"/>
          <p:nvPr>
            <p:ph idx="8" type="body"/>
          </p:nvPr>
        </p:nvSpPr>
        <p:spPr>
          <a:xfrm>
            <a:off x="533400" y="5366486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Group">
  <p:cSld name="Section Divider - Group"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a room&#10;&#10;Description automatically generated" id="1515" name="Google Shape;1515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82321" y="0"/>
            <a:ext cx="77184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AC134">
                  <a:alpha val="62352"/>
                </a:srgbClr>
              </a:gs>
              <a:gs pos="100000">
                <a:srgbClr val="9AC134">
                  <a:alpha val="62352"/>
                </a:srgbClr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134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Student">
  <p:cSld name="Section Divider - Student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9" name="Google Shape;1519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16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135"/>
          <p:cNvSpPr/>
          <p:nvPr/>
        </p:nvSpPr>
        <p:spPr>
          <a:xfrm>
            <a:off x="10160" y="0"/>
            <a:ext cx="9144000" cy="6858000"/>
          </a:xfrm>
          <a:prstGeom prst="rect">
            <a:avLst/>
          </a:prstGeom>
          <a:gradFill>
            <a:gsLst>
              <a:gs pos="0">
                <a:srgbClr val="0095AD">
                  <a:alpha val="52549"/>
                </a:srgbClr>
              </a:gs>
              <a:gs pos="100000">
                <a:schemeClr val="accent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1" name="Google Shape;1521;p135"/>
          <p:cNvSpPr txBox="1"/>
          <p:nvPr>
            <p:ph type="title"/>
          </p:nvPr>
        </p:nvSpPr>
        <p:spPr>
          <a:xfrm>
            <a:off x="429260" y="31765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1">
  <p:cSld name="Closing Slide 1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977944" cy="5142648"/>
          </a:xfrm>
          <a:custGeom>
            <a:rect b="b" l="l" r="r" t="t"/>
            <a:pathLst>
              <a:path extrusionOk="0" h="1807609" w="695235">
                <a:moveTo>
                  <a:pt x="0" y="0"/>
                </a:moveTo>
                <a:lnTo>
                  <a:pt x="695235" y="0"/>
                </a:lnTo>
                <a:lnTo>
                  <a:pt x="695235" y="1807609"/>
                </a:lnTo>
                <a:lnTo>
                  <a:pt x="0" y="180760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24" name="Google Shape;1524;p136"/>
          <p:cNvSpPr/>
          <p:nvPr/>
        </p:nvSpPr>
        <p:spPr>
          <a:xfrm flipH="1">
            <a:off x="95" y="0"/>
            <a:ext cx="26376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83529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5" name="Google Shape;1525;p136"/>
          <p:cNvSpPr/>
          <p:nvPr/>
        </p:nvSpPr>
        <p:spPr>
          <a:xfrm>
            <a:off x="5115976" y="1690155"/>
            <a:ext cx="356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rPr>
              <a:t>GET IN TOUCH: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6" name="Google Shape;1526;p136"/>
          <p:cNvGrpSpPr/>
          <p:nvPr/>
        </p:nvGrpSpPr>
        <p:grpSpPr>
          <a:xfrm>
            <a:off x="593999" y="842963"/>
            <a:ext cx="3577892" cy="2085900"/>
            <a:chOff x="593999" y="2695574"/>
            <a:chExt cx="3577892" cy="2085900"/>
          </a:xfrm>
        </p:grpSpPr>
        <p:sp>
          <p:nvSpPr>
            <p:cNvPr id="1527" name="Google Shape;1527;p136"/>
            <p:cNvSpPr/>
            <p:nvPr/>
          </p:nvSpPr>
          <p:spPr>
            <a:xfrm flipH="1">
              <a:off x="593999" y="2766060"/>
              <a:ext cx="3444600" cy="717000"/>
            </a:xfrm>
            <a:prstGeom prst="rect">
              <a:avLst/>
            </a:prstGeom>
            <a:gradFill>
              <a:gsLst>
                <a:gs pos="0">
                  <a:srgbClr val="08ACC8">
                    <a:alpha val="80392"/>
                  </a:srgbClr>
                </a:gs>
                <a:gs pos="100000">
                  <a:srgbClr val="0096AE"/>
                </a:gs>
              </a:gsLst>
              <a:lin ang="59999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36"/>
            <p:cNvSpPr txBox="1"/>
            <p:nvPr/>
          </p:nvSpPr>
          <p:spPr>
            <a:xfrm>
              <a:off x="594091" y="2695574"/>
              <a:ext cx="3577800" cy="20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Calibri"/>
                <a:buNone/>
              </a:pPr>
              <a:r>
                <a:rPr b="1" i="0" lang="en" sz="4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EMPOWER</a:t>
              </a:r>
              <a:r>
                <a:rPr b="1" i="0" lang="en" sz="4000" u="none" cap="none" strike="noStrike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b="1" i="0" lang="en" sz="4000" u="none" cap="none" strike="noStrike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" sz="4000" u="none" cap="none" strike="noStrike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YOUR SCHOOLS.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29" name="Google Shape;1529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215608"/>
            <a:ext cx="335754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246" y="3846361"/>
            <a:ext cx="230385" cy="23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136"/>
          <p:cNvSpPr/>
          <p:nvPr/>
        </p:nvSpPr>
        <p:spPr>
          <a:xfrm>
            <a:off x="4635547" y="4350837"/>
            <a:ext cx="321816" cy="321816"/>
          </a:xfrm>
          <a:custGeom>
            <a:rect b="b" l="l" r="r" t="t"/>
            <a:pathLst>
              <a:path extrusionOk="0" h="3900803" w="3900803">
                <a:moveTo>
                  <a:pt x="3277846" y="516405"/>
                </a:moveTo>
                <a:cubicBezTo>
                  <a:pt x="2582385" y="-124712"/>
                  <a:pt x="1527173" y="-174444"/>
                  <a:pt x="774521" y="398428"/>
                </a:cubicBezTo>
                <a:cubicBezTo>
                  <a:pt x="726276" y="435403"/>
                  <a:pt x="679428" y="474322"/>
                  <a:pt x="634410" y="516405"/>
                </a:cubicBezTo>
                <a:cubicBezTo>
                  <a:pt x="-160721" y="1243492"/>
                  <a:pt x="-215913" y="2477531"/>
                  <a:pt x="511172" y="3272660"/>
                </a:cubicBezTo>
                <a:cubicBezTo>
                  <a:pt x="1194232" y="4019645"/>
                  <a:pt x="2335059" y="4120151"/>
                  <a:pt x="3138230" y="3504205"/>
                </a:cubicBezTo>
                <a:cubicBezTo>
                  <a:pt x="3186476" y="3467230"/>
                  <a:pt x="3233273" y="3428311"/>
                  <a:pt x="3278291" y="3386228"/>
                </a:cubicBezTo>
                <a:cubicBezTo>
                  <a:pt x="4070688" y="2657946"/>
                  <a:pt x="4122707" y="1425153"/>
                  <a:pt x="3394387" y="632743"/>
                </a:cubicBezTo>
                <a:cubicBezTo>
                  <a:pt x="3357361" y="592401"/>
                  <a:pt x="3318595" y="553685"/>
                  <a:pt x="3278291" y="516608"/>
                </a:cubicBezTo>
                <a:close/>
                <a:moveTo>
                  <a:pt x="3197289" y="3159193"/>
                </a:moveTo>
                <a:cubicBezTo>
                  <a:pt x="3101992" y="3080135"/>
                  <a:pt x="2999402" y="3010340"/>
                  <a:pt x="2890853" y="2950786"/>
                </a:cubicBezTo>
                <a:cubicBezTo>
                  <a:pt x="2981728" y="2662216"/>
                  <a:pt x="3031168" y="2362235"/>
                  <a:pt x="3037673" y="2059764"/>
                </a:cubicBezTo>
                <a:lnTo>
                  <a:pt x="3685537" y="2059764"/>
                </a:lnTo>
                <a:cubicBezTo>
                  <a:pt x="3659324" y="2472766"/>
                  <a:pt x="3486113" y="2862783"/>
                  <a:pt x="3197289" y="3159193"/>
                </a:cubicBezTo>
                <a:close/>
                <a:moveTo>
                  <a:pt x="3020647" y="3319558"/>
                </a:moveTo>
                <a:cubicBezTo>
                  <a:pt x="3003964" y="3332671"/>
                  <a:pt x="2986747" y="3344729"/>
                  <a:pt x="2969568" y="3357181"/>
                </a:cubicBezTo>
                <a:cubicBezTo>
                  <a:pt x="2944855" y="3375059"/>
                  <a:pt x="2920039" y="3392619"/>
                  <a:pt x="2894576" y="3409099"/>
                </a:cubicBezTo>
                <a:cubicBezTo>
                  <a:pt x="2876254" y="3420916"/>
                  <a:pt x="2857601" y="3431983"/>
                  <a:pt x="2838936" y="3443152"/>
                </a:cubicBezTo>
                <a:cubicBezTo>
                  <a:pt x="2813371" y="3458336"/>
                  <a:pt x="2787666" y="3472986"/>
                  <a:pt x="2761313" y="3486530"/>
                </a:cubicBezTo>
                <a:cubicBezTo>
                  <a:pt x="2742000" y="3496708"/>
                  <a:pt x="2722395" y="3506479"/>
                  <a:pt x="2702637" y="3515920"/>
                </a:cubicBezTo>
                <a:cubicBezTo>
                  <a:pt x="2676093" y="3528715"/>
                  <a:pt x="2649092" y="3540633"/>
                  <a:pt x="2621888" y="3551993"/>
                </a:cubicBezTo>
                <a:cubicBezTo>
                  <a:pt x="2603426" y="3559591"/>
                  <a:pt x="2584913" y="3567189"/>
                  <a:pt x="2566248" y="3573682"/>
                </a:cubicBezTo>
                <a:cubicBezTo>
                  <a:pt x="2668342" y="3446582"/>
                  <a:pt x="2751873" y="3305518"/>
                  <a:pt x="2814311" y="3154835"/>
                </a:cubicBezTo>
                <a:cubicBezTo>
                  <a:pt x="2892442" y="3199154"/>
                  <a:pt x="2966938" y="3249534"/>
                  <a:pt x="3037127" y="3305467"/>
                </a:cubicBezTo>
                <a:cubicBezTo>
                  <a:pt x="3031511" y="3310232"/>
                  <a:pt x="3026301" y="3315200"/>
                  <a:pt x="3020647" y="3319558"/>
                </a:cubicBezTo>
                <a:close/>
                <a:moveTo>
                  <a:pt x="1209963" y="3516009"/>
                </a:moveTo>
                <a:cubicBezTo>
                  <a:pt x="1190408" y="3506683"/>
                  <a:pt x="1171094" y="3497000"/>
                  <a:pt x="1151933" y="3486975"/>
                </a:cubicBezTo>
                <a:cubicBezTo>
                  <a:pt x="1125390" y="3472986"/>
                  <a:pt x="1099228" y="3458145"/>
                  <a:pt x="1073422" y="3442758"/>
                </a:cubicBezTo>
                <a:cubicBezTo>
                  <a:pt x="1055100" y="3431881"/>
                  <a:pt x="1036790" y="3421068"/>
                  <a:pt x="1019217" y="3409353"/>
                </a:cubicBezTo>
                <a:cubicBezTo>
                  <a:pt x="993411" y="3392619"/>
                  <a:pt x="968240" y="3374754"/>
                  <a:pt x="943323" y="3356635"/>
                </a:cubicBezTo>
                <a:cubicBezTo>
                  <a:pt x="926398" y="3344386"/>
                  <a:pt x="909385" y="3332468"/>
                  <a:pt x="892905" y="3319558"/>
                </a:cubicBezTo>
                <a:cubicBezTo>
                  <a:pt x="887238" y="3315251"/>
                  <a:pt x="882079" y="3310232"/>
                  <a:pt x="876425" y="3305810"/>
                </a:cubicBezTo>
                <a:cubicBezTo>
                  <a:pt x="946360" y="3249776"/>
                  <a:pt x="1020564" y="3199307"/>
                  <a:pt x="1098390" y="3154873"/>
                </a:cubicBezTo>
                <a:cubicBezTo>
                  <a:pt x="1160777" y="3305670"/>
                  <a:pt x="1244307" y="3446773"/>
                  <a:pt x="1346453" y="3574038"/>
                </a:cubicBezTo>
                <a:cubicBezTo>
                  <a:pt x="1327940" y="3567088"/>
                  <a:pt x="1309478" y="3559642"/>
                  <a:pt x="1291155" y="3552349"/>
                </a:cubicBezTo>
                <a:cubicBezTo>
                  <a:pt x="1263710" y="3540875"/>
                  <a:pt x="1236519" y="3528817"/>
                  <a:pt x="1209607" y="3516009"/>
                </a:cubicBezTo>
                <a:close/>
                <a:moveTo>
                  <a:pt x="715412" y="743427"/>
                </a:moveTo>
                <a:cubicBezTo>
                  <a:pt x="810708" y="822497"/>
                  <a:pt x="913298" y="892280"/>
                  <a:pt x="1021847" y="951847"/>
                </a:cubicBezTo>
                <a:cubicBezTo>
                  <a:pt x="930972" y="1240417"/>
                  <a:pt x="881533" y="1540449"/>
                  <a:pt x="875027" y="1842920"/>
                </a:cubicBezTo>
                <a:lnTo>
                  <a:pt x="227163" y="1842920"/>
                </a:lnTo>
                <a:cubicBezTo>
                  <a:pt x="253376" y="1429867"/>
                  <a:pt x="426587" y="1039837"/>
                  <a:pt x="715412" y="743427"/>
                </a:cubicBezTo>
                <a:close/>
                <a:moveTo>
                  <a:pt x="892054" y="583113"/>
                </a:moveTo>
                <a:cubicBezTo>
                  <a:pt x="908737" y="569962"/>
                  <a:pt x="925954" y="557954"/>
                  <a:pt x="943132" y="545439"/>
                </a:cubicBezTo>
                <a:cubicBezTo>
                  <a:pt x="967846" y="527574"/>
                  <a:pt x="992661" y="510001"/>
                  <a:pt x="1018226" y="493521"/>
                </a:cubicBezTo>
                <a:cubicBezTo>
                  <a:pt x="1036447" y="481717"/>
                  <a:pt x="1055100" y="470650"/>
                  <a:pt x="1073663" y="459570"/>
                </a:cubicBezTo>
                <a:cubicBezTo>
                  <a:pt x="1099228" y="444437"/>
                  <a:pt x="1125034" y="429698"/>
                  <a:pt x="1151387" y="416242"/>
                </a:cubicBezTo>
                <a:cubicBezTo>
                  <a:pt x="1170700" y="406026"/>
                  <a:pt x="1190306" y="396293"/>
                  <a:pt x="1210064" y="386865"/>
                </a:cubicBezTo>
                <a:cubicBezTo>
                  <a:pt x="1236607" y="374057"/>
                  <a:pt x="1263608" y="362101"/>
                  <a:pt x="1290812" y="350729"/>
                </a:cubicBezTo>
                <a:cubicBezTo>
                  <a:pt x="1309274" y="343130"/>
                  <a:pt x="1327787" y="335545"/>
                  <a:pt x="1346453" y="329039"/>
                </a:cubicBezTo>
                <a:cubicBezTo>
                  <a:pt x="1244358" y="456152"/>
                  <a:pt x="1160828" y="597166"/>
                  <a:pt x="1098390" y="747798"/>
                </a:cubicBezTo>
                <a:cubicBezTo>
                  <a:pt x="1020259" y="703529"/>
                  <a:pt x="945763" y="653149"/>
                  <a:pt x="875535" y="597217"/>
                </a:cubicBezTo>
                <a:cubicBezTo>
                  <a:pt x="881190" y="592401"/>
                  <a:pt x="886399" y="587433"/>
                  <a:pt x="892054" y="583113"/>
                </a:cubicBezTo>
                <a:close/>
                <a:moveTo>
                  <a:pt x="2702738" y="386611"/>
                </a:moveTo>
                <a:cubicBezTo>
                  <a:pt x="2722293" y="395950"/>
                  <a:pt x="2741606" y="405620"/>
                  <a:pt x="2760767" y="415696"/>
                </a:cubicBezTo>
                <a:cubicBezTo>
                  <a:pt x="2787311" y="429647"/>
                  <a:pt x="2813473" y="444539"/>
                  <a:pt x="2839279" y="459926"/>
                </a:cubicBezTo>
                <a:cubicBezTo>
                  <a:pt x="2857601" y="470739"/>
                  <a:pt x="2875911" y="481615"/>
                  <a:pt x="2893484" y="493330"/>
                </a:cubicBezTo>
                <a:cubicBezTo>
                  <a:pt x="2919290" y="510001"/>
                  <a:pt x="2944461" y="527866"/>
                  <a:pt x="2969378" y="545985"/>
                </a:cubicBezTo>
                <a:cubicBezTo>
                  <a:pt x="2986302" y="558247"/>
                  <a:pt x="3003316" y="570165"/>
                  <a:pt x="3019796" y="583062"/>
                </a:cubicBezTo>
                <a:cubicBezTo>
                  <a:pt x="3025463" y="587433"/>
                  <a:pt x="3030622" y="592401"/>
                  <a:pt x="3036276" y="596861"/>
                </a:cubicBezTo>
                <a:cubicBezTo>
                  <a:pt x="2966341" y="652895"/>
                  <a:pt x="2892137" y="703326"/>
                  <a:pt x="2814311" y="747798"/>
                </a:cubicBezTo>
                <a:cubicBezTo>
                  <a:pt x="2751924" y="597013"/>
                  <a:pt x="2668393" y="455860"/>
                  <a:pt x="2566248" y="328595"/>
                </a:cubicBezTo>
                <a:cubicBezTo>
                  <a:pt x="2584761" y="335545"/>
                  <a:pt x="2603223" y="343042"/>
                  <a:pt x="2621545" y="350284"/>
                </a:cubicBezTo>
                <a:cubicBezTo>
                  <a:pt x="2648991" y="361796"/>
                  <a:pt x="2676182" y="373803"/>
                  <a:pt x="2703094" y="386611"/>
                </a:cubicBezTo>
                <a:close/>
                <a:moveTo>
                  <a:pt x="1847954" y="970957"/>
                </a:moveTo>
                <a:cubicBezTo>
                  <a:pt x="1657805" y="959191"/>
                  <a:pt x="1470986" y="916053"/>
                  <a:pt x="1294929" y="843297"/>
                </a:cubicBezTo>
                <a:cubicBezTo>
                  <a:pt x="1432969" y="516303"/>
                  <a:pt x="1629013" y="289777"/>
                  <a:pt x="1847954" y="232307"/>
                </a:cubicBezTo>
                <a:close/>
                <a:moveTo>
                  <a:pt x="1847954" y="1187801"/>
                </a:moveTo>
                <a:lnTo>
                  <a:pt x="1847954" y="1842920"/>
                </a:lnTo>
                <a:lnTo>
                  <a:pt x="1091782" y="1842920"/>
                </a:lnTo>
                <a:cubicBezTo>
                  <a:pt x="1099330" y="1573256"/>
                  <a:pt x="1143103" y="1305829"/>
                  <a:pt x="1221868" y="1047778"/>
                </a:cubicBezTo>
                <a:cubicBezTo>
                  <a:pt x="1421394" y="1128692"/>
                  <a:pt x="1632939" y="1175793"/>
                  <a:pt x="1847954" y="1187254"/>
                </a:cubicBezTo>
                <a:close/>
                <a:moveTo>
                  <a:pt x="1847954" y="2059764"/>
                </a:moveTo>
                <a:lnTo>
                  <a:pt x="1847954" y="2715429"/>
                </a:lnTo>
                <a:cubicBezTo>
                  <a:pt x="1632787" y="2726789"/>
                  <a:pt x="1421000" y="2773941"/>
                  <a:pt x="1221322" y="2854842"/>
                </a:cubicBezTo>
                <a:cubicBezTo>
                  <a:pt x="1142759" y="2596804"/>
                  <a:pt x="1099177" y="2329377"/>
                  <a:pt x="1091782" y="2059764"/>
                </a:cubicBezTo>
                <a:close/>
                <a:moveTo>
                  <a:pt x="1847954" y="2931727"/>
                </a:moveTo>
                <a:lnTo>
                  <a:pt x="1847954" y="3670326"/>
                </a:lnTo>
                <a:cubicBezTo>
                  <a:pt x="1629369" y="3612843"/>
                  <a:pt x="1433312" y="3386368"/>
                  <a:pt x="1294929" y="3059335"/>
                </a:cubicBezTo>
                <a:cubicBezTo>
                  <a:pt x="1470986" y="2986567"/>
                  <a:pt x="1657805" y="2943442"/>
                  <a:pt x="1847954" y="2931727"/>
                </a:cubicBezTo>
                <a:close/>
                <a:moveTo>
                  <a:pt x="2064747" y="2931727"/>
                </a:moveTo>
                <a:cubicBezTo>
                  <a:pt x="2254895" y="2943442"/>
                  <a:pt x="2441715" y="2986567"/>
                  <a:pt x="2617772" y="3059335"/>
                </a:cubicBezTo>
                <a:cubicBezTo>
                  <a:pt x="2479732" y="3386368"/>
                  <a:pt x="2283687" y="3612297"/>
                  <a:pt x="2064747" y="3670326"/>
                </a:cubicBezTo>
                <a:close/>
                <a:moveTo>
                  <a:pt x="2064747" y="2714883"/>
                </a:moveTo>
                <a:lnTo>
                  <a:pt x="2064747" y="2059764"/>
                </a:lnTo>
                <a:lnTo>
                  <a:pt x="2820918" y="2059764"/>
                </a:lnTo>
                <a:cubicBezTo>
                  <a:pt x="2813523" y="2329377"/>
                  <a:pt x="2769941" y="2596804"/>
                  <a:pt x="2691379" y="2854842"/>
                </a:cubicBezTo>
                <a:cubicBezTo>
                  <a:pt x="2491701" y="2773941"/>
                  <a:pt x="2279914" y="2726789"/>
                  <a:pt x="2064747" y="2715429"/>
                </a:cubicBezTo>
                <a:close/>
                <a:moveTo>
                  <a:pt x="2064747" y="1842920"/>
                </a:moveTo>
                <a:lnTo>
                  <a:pt x="2064747" y="1187254"/>
                </a:lnTo>
                <a:cubicBezTo>
                  <a:pt x="2279914" y="1175844"/>
                  <a:pt x="2491701" y="1128742"/>
                  <a:pt x="2691379" y="1047778"/>
                </a:cubicBezTo>
                <a:cubicBezTo>
                  <a:pt x="2769941" y="1305829"/>
                  <a:pt x="2813523" y="1573256"/>
                  <a:pt x="2820918" y="1842869"/>
                </a:cubicBezTo>
                <a:lnTo>
                  <a:pt x="2064747" y="1842869"/>
                </a:lnTo>
                <a:close/>
                <a:moveTo>
                  <a:pt x="2064747" y="970957"/>
                </a:moveTo>
                <a:lnTo>
                  <a:pt x="2064747" y="232358"/>
                </a:lnTo>
                <a:cubicBezTo>
                  <a:pt x="2283332" y="289777"/>
                  <a:pt x="2479388" y="516303"/>
                  <a:pt x="2617772" y="843348"/>
                </a:cubicBezTo>
                <a:cubicBezTo>
                  <a:pt x="2441715" y="916053"/>
                  <a:pt x="2254895" y="959191"/>
                  <a:pt x="2064747" y="970957"/>
                </a:cubicBezTo>
                <a:close/>
                <a:moveTo>
                  <a:pt x="875027" y="2059764"/>
                </a:moveTo>
                <a:cubicBezTo>
                  <a:pt x="881533" y="2362235"/>
                  <a:pt x="930972" y="2662216"/>
                  <a:pt x="1021847" y="2950786"/>
                </a:cubicBezTo>
                <a:cubicBezTo>
                  <a:pt x="913247" y="3010340"/>
                  <a:pt x="810658" y="3080135"/>
                  <a:pt x="715412" y="3159193"/>
                </a:cubicBezTo>
                <a:cubicBezTo>
                  <a:pt x="426549" y="2862834"/>
                  <a:pt x="253325" y="2472817"/>
                  <a:pt x="227163" y="2059764"/>
                </a:cubicBezTo>
                <a:close/>
                <a:moveTo>
                  <a:pt x="3037673" y="1842920"/>
                </a:moveTo>
                <a:cubicBezTo>
                  <a:pt x="3031168" y="1540449"/>
                  <a:pt x="2981728" y="1240417"/>
                  <a:pt x="2890853" y="951847"/>
                </a:cubicBezTo>
                <a:cubicBezTo>
                  <a:pt x="2999453" y="892280"/>
                  <a:pt x="3102043" y="822497"/>
                  <a:pt x="3197289" y="743427"/>
                </a:cubicBezTo>
                <a:cubicBezTo>
                  <a:pt x="3486152" y="1039799"/>
                  <a:pt x="3659375" y="1429867"/>
                  <a:pt x="3685537" y="1842869"/>
                </a:cubicBezTo>
                <a:lnTo>
                  <a:pt x="3037673" y="1842869"/>
                </a:lnTo>
                <a:close/>
              </a:path>
            </a:pathLst>
          </a:custGeom>
          <a:solidFill>
            <a:srgbClr val="0096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36"/>
          <p:cNvSpPr/>
          <p:nvPr/>
        </p:nvSpPr>
        <p:spPr>
          <a:xfrm>
            <a:off x="5115976" y="4326461"/>
            <a:ext cx="28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www.empowerschools.org</a:t>
            </a:r>
            <a:endParaRPr b="0" i="0" sz="1800" u="sng" cap="none" strike="noStrike">
              <a:solidFill>
                <a:srgbClr val="0096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36"/>
          <p:cNvSpPr txBox="1"/>
          <p:nvPr>
            <p:ph idx="1" type="body"/>
          </p:nvPr>
        </p:nvSpPr>
        <p:spPr>
          <a:xfrm>
            <a:off x="5108514" y="2390987"/>
            <a:ext cx="3459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2000"/>
              <a:buNone/>
              <a:defRPr b="0" sz="20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4" name="Google Shape;1534;p136"/>
          <p:cNvSpPr txBox="1"/>
          <p:nvPr>
            <p:ph idx="2" type="body"/>
          </p:nvPr>
        </p:nvSpPr>
        <p:spPr>
          <a:xfrm>
            <a:off x="5105816" y="3255857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5" name="Google Shape;1535;p136"/>
          <p:cNvSpPr txBox="1"/>
          <p:nvPr>
            <p:ph idx="3" type="body"/>
          </p:nvPr>
        </p:nvSpPr>
        <p:spPr>
          <a:xfrm>
            <a:off x="5135562" y="3846361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6" name="Google Shape;1536;p136"/>
          <p:cNvSpPr txBox="1"/>
          <p:nvPr>
            <p:ph idx="4" type="body"/>
          </p:nvPr>
        </p:nvSpPr>
        <p:spPr>
          <a:xfrm>
            <a:off x="5135562" y="4988085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2">
  <p:cSld name="Closing Slide 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3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37"/>
          <p:cNvSpPr txBox="1"/>
          <p:nvPr>
            <p:ph idx="11" type="ftr"/>
          </p:nvPr>
        </p:nvSpPr>
        <p:spPr>
          <a:xfrm>
            <a:off x="533400" y="6667498"/>
            <a:ext cx="30861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0" name="Google Shape;1540;p13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1" name="Google Shape;1541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wall, indoor, young&#10;&#10;Description automatically generated" id="1542" name="Google Shape;1542;p137"/>
          <p:cNvPicPr preferRelativeResize="0"/>
          <p:nvPr/>
        </p:nvPicPr>
        <p:blipFill rotWithShape="1">
          <a:blip r:embed="rId3">
            <a:alphaModFix amt="20000"/>
          </a:blip>
          <a:srcRect b="0" l="5555" r="5555" t="0"/>
          <a:stretch/>
        </p:blipFill>
        <p:spPr>
          <a:xfrm>
            <a:off x="0" y="10160"/>
            <a:ext cx="9143998" cy="6858001"/>
          </a:xfrm>
          <a:prstGeom prst="rect">
            <a:avLst/>
          </a:prstGeom>
          <a:solidFill>
            <a:srgbClr val="08ACC8"/>
          </a:solidFill>
          <a:ln>
            <a:noFill/>
          </a:ln>
        </p:spPr>
      </p:pic>
      <p:grpSp>
        <p:nvGrpSpPr>
          <p:cNvPr id="1543" name="Google Shape;1543;p137"/>
          <p:cNvGrpSpPr/>
          <p:nvPr/>
        </p:nvGrpSpPr>
        <p:grpSpPr>
          <a:xfrm>
            <a:off x="592481" y="720883"/>
            <a:ext cx="2654417" cy="1490122"/>
            <a:chOff x="6440129" y="337970"/>
            <a:chExt cx="1923909" cy="1080033"/>
          </a:xfrm>
        </p:grpSpPr>
        <p:sp>
          <p:nvSpPr>
            <p:cNvPr id="1544" name="Google Shape;1544;p137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137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137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137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137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137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137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37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37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37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37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37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137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137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137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137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37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137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137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137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137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65" name="Google Shape;1565;p137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1566" name="Google Shape;1566;p137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37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137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37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37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137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137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73" name="Google Shape;1573;p137"/>
          <p:cNvGrpSpPr/>
          <p:nvPr/>
        </p:nvGrpSpPr>
        <p:grpSpPr>
          <a:xfrm>
            <a:off x="586506" y="4403256"/>
            <a:ext cx="312379" cy="237356"/>
            <a:chOff x="2271712" y="1678781"/>
            <a:chExt cx="4600575" cy="3495675"/>
          </a:xfrm>
        </p:grpSpPr>
        <p:sp>
          <p:nvSpPr>
            <p:cNvPr id="1574" name="Google Shape;1574;p137"/>
            <p:cNvSpPr/>
            <p:nvPr/>
          </p:nvSpPr>
          <p:spPr>
            <a:xfrm>
              <a:off x="2271712" y="1678781"/>
              <a:ext cx="4600575" cy="3495675"/>
            </a:xfrm>
            <a:custGeom>
              <a:rect b="b" l="l" r="r" t="t"/>
              <a:pathLst>
                <a:path extrusionOk="0" h="3495675" w="4600575">
                  <a:moveTo>
                    <a:pt x="4041458" y="0"/>
                  </a:moveTo>
                  <a:lnTo>
                    <a:pt x="562928" y="0"/>
                  </a:lnTo>
                  <a:cubicBezTo>
                    <a:pt x="252413" y="0"/>
                    <a:pt x="0" y="252413"/>
                    <a:pt x="0" y="562928"/>
                  </a:cubicBezTo>
                  <a:lnTo>
                    <a:pt x="0" y="2940368"/>
                  </a:lnTo>
                  <a:cubicBezTo>
                    <a:pt x="0" y="3250883"/>
                    <a:pt x="252413" y="3503295"/>
                    <a:pt x="562928" y="3503295"/>
                  </a:cubicBezTo>
                  <a:lnTo>
                    <a:pt x="4040505" y="3503295"/>
                  </a:lnTo>
                  <a:cubicBezTo>
                    <a:pt x="4351020" y="3503295"/>
                    <a:pt x="4603433" y="3250883"/>
                    <a:pt x="4603433" y="2940368"/>
                  </a:cubicBezTo>
                  <a:lnTo>
                    <a:pt x="4603433" y="563880"/>
                  </a:lnTo>
                  <a:cubicBezTo>
                    <a:pt x="4604385" y="253365"/>
                    <a:pt x="4351973" y="0"/>
                    <a:pt x="4041458" y="0"/>
                  </a:cubicBezTo>
                  <a:close/>
                  <a:moveTo>
                    <a:pt x="4347210" y="2940368"/>
                  </a:moveTo>
                  <a:cubicBezTo>
                    <a:pt x="4347210" y="3108960"/>
                    <a:pt x="4210050" y="3246120"/>
                    <a:pt x="4041458" y="3246120"/>
                  </a:cubicBezTo>
                  <a:lnTo>
                    <a:pt x="562928" y="3246120"/>
                  </a:lnTo>
                  <a:cubicBezTo>
                    <a:pt x="394335" y="3246120"/>
                    <a:pt x="257175" y="3108960"/>
                    <a:pt x="257175" y="2940368"/>
                  </a:cubicBezTo>
                  <a:lnTo>
                    <a:pt x="257175" y="563880"/>
                  </a:lnTo>
                  <a:cubicBezTo>
                    <a:pt x="257175" y="395288"/>
                    <a:pt x="394335" y="258127"/>
                    <a:pt x="562928" y="258127"/>
                  </a:cubicBezTo>
                  <a:lnTo>
                    <a:pt x="4040505" y="258127"/>
                  </a:lnTo>
                  <a:cubicBezTo>
                    <a:pt x="4209098" y="258127"/>
                    <a:pt x="4346258" y="395288"/>
                    <a:pt x="4346258" y="563880"/>
                  </a:cubicBezTo>
                  <a:lnTo>
                    <a:pt x="4346258" y="2940368"/>
                  </a:lnTo>
                  <a:lnTo>
                    <a:pt x="4347210" y="29403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137"/>
            <p:cNvSpPr/>
            <p:nvPr/>
          </p:nvSpPr>
          <p:spPr>
            <a:xfrm>
              <a:off x="2802753" y="2166007"/>
              <a:ext cx="3533775" cy="2524125"/>
            </a:xfrm>
            <a:custGeom>
              <a:rect b="b" l="l" r="r" t="t"/>
              <a:pathLst>
                <a:path extrusionOk="0" h="2524125" w="3533775">
                  <a:moveTo>
                    <a:pt x="2372179" y="1234894"/>
                  </a:moveTo>
                  <a:lnTo>
                    <a:pt x="3498034" y="225244"/>
                  </a:lnTo>
                  <a:cubicBezTo>
                    <a:pt x="3550421" y="177619"/>
                    <a:pt x="3555184" y="96656"/>
                    <a:pt x="3507559" y="43316"/>
                  </a:cubicBezTo>
                  <a:cubicBezTo>
                    <a:pt x="3459934" y="-9071"/>
                    <a:pt x="3378971" y="-13834"/>
                    <a:pt x="3325631" y="33791"/>
                  </a:cubicBezTo>
                  <a:lnTo>
                    <a:pt x="1773056" y="1427299"/>
                  </a:lnTo>
                  <a:lnTo>
                    <a:pt x="1470161" y="1156789"/>
                  </a:lnTo>
                  <a:cubicBezTo>
                    <a:pt x="1469209" y="1155836"/>
                    <a:pt x="1468256" y="1154884"/>
                    <a:pt x="1468256" y="1153931"/>
                  </a:cubicBezTo>
                  <a:cubicBezTo>
                    <a:pt x="1461589" y="1147264"/>
                    <a:pt x="1454921" y="1141549"/>
                    <a:pt x="1447301" y="1135834"/>
                  </a:cubicBezTo>
                  <a:lnTo>
                    <a:pt x="214766" y="32839"/>
                  </a:lnTo>
                  <a:cubicBezTo>
                    <a:pt x="161426" y="-14786"/>
                    <a:pt x="80464" y="-10024"/>
                    <a:pt x="32839" y="43316"/>
                  </a:cubicBezTo>
                  <a:cubicBezTo>
                    <a:pt x="-14786" y="96656"/>
                    <a:pt x="-10024" y="177619"/>
                    <a:pt x="43316" y="225244"/>
                  </a:cubicBezTo>
                  <a:lnTo>
                    <a:pt x="1182506" y="1243466"/>
                  </a:lnTo>
                  <a:lnTo>
                    <a:pt x="48079" y="2305504"/>
                  </a:lnTo>
                  <a:cubicBezTo>
                    <a:pt x="-3356" y="2354081"/>
                    <a:pt x="-6214" y="2435044"/>
                    <a:pt x="42364" y="2487431"/>
                  </a:cubicBezTo>
                  <a:cubicBezTo>
                    <a:pt x="68081" y="2514101"/>
                    <a:pt x="102371" y="2528389"/>
                    <a:pt x="136661" y="2528389"/>
                  </a:cubicBezTo>
                  <a:cubicBezTo>
                    <a:pt x="168094" y="2528389"/>
                    <a:pt x="199526" y="2516959"/>
                    <a:pt x="224291" y="2494099"/>
                  </a:cubicBezTo>
                  <a:lnTo>
                    <a:pt x="1375864" y="1416821"/>
                  </a:lnTo>
                  <a:lnTo>
                    <a:pt x="1688284" y="1695904"/>
                  </a:lnTo>
                  <a:cubicBezTo>
                    <a:pt x="1713049" y="1717811"/>
                    <a:pt x="1743529" y="1728289"/>
                    <a:pt x="1774009" y="1728289"/>
                  </a:cubicBezTo>
                  <a:cubicBezTo>
                    <a:pt x="1804489" y="1728289"/>
                    <a:pt x="1835921" y="1716859"/>
                    <a:pt x="1859734" y="1694951"/>
                  </a:cubicBezTo>
                  <a:lnTo>
                    <a:pt x="2180726" y="1407296"/>
                  </a:lnTo>
                  <a:lnTo>
                    <a:pt x="3325631" y="2495051"/>
                  </a:lnTo>
                  <a:cubicBezTo>
                    <a:pt x="3350396" y="2518864"/>
                    <a:pt x="3382781" y="2530294"/>
                    <a:pt x="3414214" y="2530294"/>
                  </a:cubicBezTo>
                  <a:cubicBezTo>
                    <a:pt x="3448504" y="2530294"/>
                    <a:pt x="3481841" y="2516959"/>
                    <a:pt x="3507559" y="2490289"/>
                  </a:cubicBezTo>
                  <a:cubicBezTo>
                    <a:pt x="3556136" y="2438854"/>
                    <a:pt x="3554231" y="2356939"/>
                    <a:pt x="3502796" y="2308361"/>
                  </a:cubicBezTo>
                  <a:lnTo>
                    <a:pt x="2372179" y="12348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6" name="Google Shape;1576;p137"/>
          <p:cNvGrpSpPr/>
          <p:nvPr/>
        </p:nvGrpSpPr>
        <p:grpSpPr>
          <a:xfrm>
            <a:off x="586430" y="4912769"/>
            <a:ext cx="333893" cy="335033"/>
            <a:chOff x="2317857" y="1171577"/>
            <a:chExt cx="4499903" cy="4509190"/>
          </a:xfrm>
        </p:grpSpPr>
        <p:sp>
          <p:nvSpPr>
            <p:cNvPr id="1577" name="Google Shape;1577;p137"/>
            <p:cNvSpPr/>
            <p:nvPr/>
          </p:nvSpPr>
          <p:spPr>
            <a:xfrm>
              <a:off x="2317857" y="1432617"/>
              <a:ext cx="4229100" cy="4248150"/>
            </a:xfrm>
            <a:custGeom>
              <a:rect b="b" l="l" r="r" t="t"/>
              <a:pathLst>
                <a:path extrusionOk="0" h="4248150" w="4229100">
                  <a:moveTo>
                    <a:pt x="3563412" y="2534603"/>
                  </a:moveTo>
                  <a:cubicBezTo>
                    <a:pt x="3471020" y="2438400"/>
                    <a:pt x="3359577" y="2386965"/>
                    <a:pt x="3241467" y="2386965"/>
                  </a:cubicBezTo>
                  <a:cubicBezTo>
                    <a:pt x="3124309" y="2386965"/>
                    <a:pt x="3011915" y="2437448"/>
                    <a:pt x="2915712" y="2533650"/>
                  </a:cubicBezTo>
                  <a:lnTo>
                    <a:pt x="2614722" y="2833688"/>
                  </a:lnTo>
                  <a:cubicBezTo>
                    <a:pt x="2589957" y="2820353"/>
                    <a:pt x="2565192" y="2807970"/>
                    <a:pt x="2541380" y="2795588"/>
                  </a:cubicBezTo>
                  <a:cubicBezTo>
                    <a:pt x="2507090" y="2778443"/>
                    <a:pt x="2474705" y="2762250"/>
                    <a:pt x="2447082" y="2745105"/>
                  </a:cubicBezTo>
                  <a:cubicBezTo>
                    <a:pt x="2165142" y="2566035"/>
                    <a:pt x="1908919" y="2332673"/>
                    <a:pt x="1663174" y="2030730"/>
                  </a:cubicBezTo>
                  <a:cubicBezTo>
                    <a:pt x="1544112" y="1880235"/>
                    <a:pt x="1464102" y="1753553"/>
                    <a:pt x="1405999" y="1624965"/>
                  </a:cubicBezTo>
                  <a:cubicBezTo>
                    <a:pt x="1484105" y="1553528"/>
                    <a:pt x="1556494" y="1479233"/>
                    <a:pt x="1626980" y="1407795"/>
                  </a:cubicBezTo>
                  <a:cubicBezTo>
                    <a:pt x="1653649" y="1381125"/>
                    <a:pt x="1680319" y="1353503"/>
                    <a:pt x="1706989" y="1326833"/>
                  </a:cubicBezTo>
                  <a:cubicBezTo>
                    <a:pt x="1907014" y="1126808"/>
                    <a:pt x="1907014" y="867727"/>
                    <a:pt x="1706989" y="667702"/>
                  </a:cubicBezTo>
                  <a:lnTo>
                    <a:pt x="1446957" y="407670"/>
                  </a:lnTo>
                  <a:cubicBezTo>
                    <a:pt x="1417430" y="378143"/>
                    <a:pt x="1386949" y="347662"/>
                    <a:pt x="1358374" y="317183"/>
                  </a:cubicBezTo>
                  <a:cubicBezTo>
                    <a:pt x="1301224" y="258128"/>
                    <a:pt x="1241217" y="197167"/>
                    <a:pt x="1179304" y="140017"/>
                  </a:cubicBezTo>
                  <a:cubicBezTo>
                    <a:pt x="1086912" y="48578"/>
                    <a:pt x="976422" y="0"/>
                    <a:pt x="860217" y="0"/>
                  </a:cubicBezTo>
                  <a:cubicBezTo>
                    <a:pt x="744012" y="0"/>
                    <a:pt x="631617" y="48578"/>
                    <a:pt x="536367" y="140017"/>
                  </a:cubicBezTo>
                  <a:cubicBezTo>
                    <a:pt x="535414" y="140970"/>
                    <a:pt x="535414" y="140970"/>
                    <a:pt x="534462" y="141923"/>
                  </a:cubicBezTo>
                  <a:lnTo>
                    <a:pt x="210612" y="468630"/>
                  </a:lnTo>
                  <a:cubicBezTo>
                    <a:pt x="88692" y="590550"/>
                    <a:pt x="19159" y="739140"/>
                    <a:pt x="3919" y="911543"/>
                  </a:cubicBezTo>
                  <a:cubicBezTo>
                    <a:pt x="-18941" y="1189673"/>
                    <a:pt x="62974" y="1448753"/>
                    <a:pt x="125839" y="1618298"/>
                  </a:cubicBezTo>
                  <a:cubicBezTo>
                    <a:pt x="280144" y="2034540"/>
                    <a:pt x="510649" y="2420303"/>
                    <a:pt x="854502" y="2833688"/>
                  </a:cubicBezTo>
                  <a:cubicBezTo>
                    <a:pt x="1271697" y="3331845"/>
                    <a:pt x="1773664" y="3725228"/>
                    <a:pt x="2347069" y="4002405"/>
                  </a:cubicBezTo>
                  <a:cubicBezTo>
                    <a:pt x="2566145" y="4106228"/>
                    <a:pt x="2858562" y="4229100"/>
                    <a:pt x="3185270" y="4250055"/>
                  </a:cubicBezTo>
                  <a:cubicBezTo>
                    <a:pt x="3205272" y="4251008"/>
                    <a:pt x="3226227" y="4251960"/>
                    <a:pt x="3245277" y="4251960"/>
                  </a:cubicBezTo>
                  <a:cubicBezTo>
                    <a:pt x="3465305" y="4251960"/>
                    <a:pt x="3650090" y="4172903"/>
                    <a:pt x="3794870" y="4015740"/>
                  </a:cubicBezTo>
                  <a:cubicBezTo>
                    <a:pt x="3795822" y="4013835"/>
                    <a:pt x="3797727" y="4012883"/>
                    <a:pt x="3798680" y="4010978"/>
                  </a:cubicBezTo>
                  <a:cubicBezTo>
                    <a:pt x="3848209" y="3950970"/>
                    <a:pt x="3905359" y="3896678"/>
                    <a:pt x="3965367" y="3838575"/>
                  </a:cubicBezTo>
                  <a:cubicBezTo>
                    <a:pt x="4006324" y="3799523"/>
                    <a:pt x="4048234" y="3758565"/>
                    <a:pt x="4089192" y="3715703"/>
                  </a:cubicBezTo>
                  <a:cubicBezTo>
                    <a:pt x="4183490" y="3617595"/>
                    <a:pt x="4233020" y="3503295"/>
                    <a:pt x="4233020" y="3386138"/>
                  </a:cubicBezTo>
                  <a:cubicBezTo>
                    <a:pt x="4233020" y="3268028"/>
                    <a:pt x="4182537" y="3154680"/>
                    <a:pt x="4086334" y="3059430"/>
                  </a:cubicBezTo>
                  <a:lnTo>
                    <a:pt x="3563412" y="2534603"/>
                  </a:lnTo>
                  <a:close/>
                  <a:moveTo>
                    <a:pt x="3904407" y="3537585"/>
                  </a:moveTo>
                  <a:cubicBezTo>
                    <a:pt x="3903455" y="3537585"/>
                    <a:pt x="3903455" y="3538538"/>
                    <a:pt x="3904407" y="3537585"/>
                  </a:cubicBezTo>
                  <a:cubicBezTo>
                    <a:pt x="3867259" y="3577590"/>
                    <a:pt x="3829159" y="3613785"/>
                    <a:pt x="3788202" y="3653790"/>
                  </a:cubicBezTo>
                  <a:cubicBezTo>
                    <a:pt x="3726290" y="3712845"/>
                    <a:pt x="3663424" y="3774758"/>
                    <a:pt x="3604370" y="3844290"/>
                  </a:cubicBezTo>
                  <a:cubicBezTo>
                    <a:pt x="3508167" y="3947160"/>
                    <a:pt x="3394820" y="3995738"/>
                    <a:pt x="3246230" y="3995738"/>
                  </a:cubicBezTo>
                  <a:cubicBezTo>
                    <a:pt x="3231942" y="3995738"/>
                    <a:pt x="3216702" y="3995738"/>
                    <a:pt x="3202415" y="3994785"/>
                  </a:cubicBezTo>
                  <a:cubicBezTo>
                    <a:pt x="2919522" y="3976688"/>
                    <a:pt x="2656632" y="3866198"/>
                    <a:pt x="2459465" y="3771900"/>
                  </a:cubicBezTo>
                  <a:cubicBezTo>
                    <a:pt x="1920349" y="3510915"/>
                    <a:pt x="1446957" y="3140393"/>
                    <a:pt x="1053574" y="2670810"/>
                  </a:cubicBezTo>
                  <a:cubicBezTo>
                    <a:pt x="728772" y="2279333"/>
                    <a:pt x="511602" y="1917383"/>
                    <a:pt x="367774" y="1528763"/>
                  </a:cubicBezTo>
                  <a:cubicBezTo>
                    <a:pt x="279192" y="1291590"/>
                    <a:pt x="246807" y="1106805"/>
                    <a:pt x="261094" y="932498"/>
                  </a:cubicBezTo>
                  <a:cubicBezTo>
                    <a:pt x="270619" y="821055"/>
                    <a:pt x="313482" y="728663"/>
                    <a:pt x="392539" y="649605"/>
                  </a:cubicBezTo>
                  <a:lnTo>
                    <a:pt x="717342" y="324803"/>
                  </a:lnTo>
                  <a:cubicBezTo>
                    <a:pt x="764014" y="280987"/>
                    <a:pt x="813544" y="257175"/>
                    <a:pt x="862122" y="257175"/>
                  </a:cubicBezTo>
                  <a:cubicBezTo>
                    <a:pt x="922129" y="257175"/>
                    <a:pt x="970707" y="293370"/>
                    <a:pt x="1001187" y="323850"/>
                  </a:cubicBezTo>
                  <a:cubicBezTo>
                    <a:pt x="1002139" y="324803"/>
                    <a:pt x="1003092" y="325755"/>
                    <a:pt x="1004044" y="326708"/>
                  </a:cubicBezTo>
                  <a:cubicBezTo>
                    <a:pt x="1062147" y="381000"/>
                    <a:pt x="1117392" y="437198"/>
                    <a:pt x="1175494" y="497205"/>
                  </a:cubicBezTo>
                  <a:cubicBezTo>
                    <a:pt x="1205022" y="527685"/>
                    <a:pt x="1235502" y="558165"/>
                    <a:pt x="1265982" y="589598"/>
                  </a:cubicBezTo>
                  <a:lnTo>
                    <a:pt x="1526014" y="849630"/>
                  </a:lnTo>
                  <a:cubicBezTo>
                    <a:pt x="1626980" y="950595"/>
                    <a:pt x="1626980" y="1043940"/>
                    <a:pt x="1526014" y="1144905"/>
                  </a:cubicBezTo>
                  <a:cubicBezTo>
                    <a:pt x="1498392" y="1172528"/>
                    <a:pt x="1471722" y="1200150"/>
                    <a:pt x="1444099" y="1226820"/>
                  </a:cubicBezTo>
                  <a:cubicBezTo>
                    <a:pt x="1364089" y="1308735"/>
                    <a:pt x="1287889" y="1384935"/>
                    <a:pt x="1205022" y="1459230"/>
                  </a:cubicBezTo>
                  <a:cubicBezTo>
                    <a:pt x="1203117" y="1461135"/>
                    <a:pt x="1201212" y="1462088"/>
                    <a:pt x="1200259" y="1463993"/>
                  </a:cubicBezTo>
                  <a:cubicBezTo>
                    <a:pt x="1118344" y="1545908"/>
                    <a:pt x="1133584" y="1625918"/>
                    <a:pt x="1150729" y="1680210"/>
                  </a:cubicBezTo>
                  <a:cubicBezTo>
                    <a:pt x="1151682" y="1683068"/>
                    <a:pt x="1152634" y="1685925"/>
                    <a:pt x="1153587" y="1688783"/>
                  </a:cubicBezTo>
                  <a:cubicBezTo>
                    <a:pt x="1221214" y="1852613"/>
                    <a:pt x="1316464" y="2006918"/>
                    <a:pt x="1461244" y="2190750"/>
                  </a:cubicBezTo>
                  <a:lnTo>
                    <a:pt x="1462197" y="2191703"/>
                  </a:lnTo>
                  <a:cubicBezTo>
                    <a:pt x="1725087" y="2515553"/>
                    <a:pt x="2002264" y="2767965"/>
                    <a:pt x="2308017" y="2961323"/>
                  </a:cubicBezTo>
                  <a:cubicBezTo>
                    <a:pt x="2347069" y="2986088"/>
                    <a:pt x="2387074" y="3006090"/>
                    <a:pt x="2425174" y="3025140"/>
                  </a:cubicBezTo>
                  <a:cubicBezTo>
                    <a:pt x="2459465" y="3042285"/>
                    <a:pt x="2491849" y="3058478"/>
                    <a:pt x="2519472" y="3075623"/>
                  </a:cubicBezTo>
                  <a:cubicBezTo>
                    <a:pt x="2523282" y="3077528"/>
                    <a:pt x="2527092" y="3080385"/>
                    <a:pt x="2530902" y="3082290"/>
                  </a:cubicBezTo>
                  <a:cubicBezTo>
                    <a:pt x="2563287" y="3098483"/>
                    <a:pt x="2593767" y="3106103"/>
                    <a:pt x="2625199" y="3106103"/>
                  </a:cubicBezTo>
                  <a:cubicBezTo>
                    <a:pt x="2704257" y="3106103"/>
                    <a:pt x="2753787" y="3056573"/>
                    <a:pt x="2769980" y="3040380"/>
                  </a:cubicBezTo>
                  <a:lnTo>
                    <a:pt x="3095734" y="2714625"/>
                  </a:lnTo>
                  <a:cubicBezTo>
                    <a:pt x="3128120" y="2682240"/>
                    <a:pt x="3179555" y="2643188"/>
                    <a:pt x="3239562" y="2643188"/>
                  </a:cubicBezTo>
                  <a:cubicBezTo>
                    <a:pt x="3298617" y="2643188"/>
                    <a:pt x="3347195" y="2680335"/>
                    <a:pt x="3376722" y="2712720"/>
                  </a:cubicBezTo>
                  <a:cubicBezTo>
                    <a:pt x="3377674" y="2713673"/>
                    <a:pt x="3377674" y="2713673"/>
                    <a:pt x="3378627" y="2714625"/>
                  </a:cubicBezTo>
                  <a:lnTo>
                    <a:pt x="3903455" y="3239453"/>
                  </a:lnTo>
                  <a:cubicBezTo>
                    <a:pt x="4001562" y="3336608"/>
                    <a:pt x="4001562" y="3436620"/>
                    <a:pt x="3904407" y="3537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137"/>
            <p:cNvSpPr/>
            <p:nvPr/>
          </p:nvSpPr>
          <p:spPr>
            <a:xfrm>
              <a:off x="4647664" y="1990013"/>
              <a:ext cx="1352550" cy="1352550"/>
            </a:xfrm>
            <a:custGeom>
              <a:rect b="b" l="l" r="r" t="t"/>
              <a:pathLst>
                <a:path extrusionOk="0" h="1352550" w="1352550">
                  <a:moveTo>
                    <a:pt x="105844" y="255087"/>
                  </a:moveTo>
                  <a:cubicBezTo>
                    <a:pt x="355399" y="296997"/>
                    <a:pt x="582094" y="415106"/>
                    <a:pt x="763069" y="596082"/>
                  </a:cubicBezTo>
                  <a:cubicBezTo>
                    <a:pt x="944044" y="777057"/>
                    <a:pt x="1061201" y="1003752"/>
                    <a:pt x="1104064" y="1253307"/>
                  </a:cubicBezTo>
                  <a:cubicBezTo>
                    <a:pt x="1114541" y="1316172"/>
                    <a:pt x="1168834" y="1359987"/>
                    <a:pt x="1230747" y="1359987"/>
                  </a:cubicBezTo>
                  <a:cubicBezTo>
                    <a:pt x="1238366" y="1359987"/>
                    <a:pt x="1245034" y="1359034"/>
                    <a:pt x="1252654" y="1358082"/>
                  </a:cubicBezTo>
                  <a:cubicBezTo>
                    <a:pt x="1323139" y="1346652"/>
                    <a:pt x="1369812" y="1279977"/>
                    <a:pt x="1358381" y="1209492"/>
                  </a:cubicBezTo>
                  <a:cubicBezTo>
                    <a:pt x="1306947" y="907549"/>
                    <a:pt x="1164072" y="632277"/>
                    <a:pt x="945949" y="414154"/>
                  </a:cubicBezTo>
                  <a:cubicBezTo>
                    <a:pt x="727826" y="196031"/>
                    <a:pt x="452554" y="53156"/>
                    <a:pt x="150612" y="1722"/>
                  </a:cubicBezTo>
                  <a:cubicBezTo>
                    <a:pt x="80126" y="-9709"/>
                    <a:pt x="14404" y="36964"/>
                    <a:pt x="2021" y="106497"/>
                  </a:cubicBezTo>
                  <a:cubicBezTo>
                    <a:pt x="-10361" y="176029"/>
                    <a:pt x="35359" y="243656"/>
                    <a:pt x="105844" y="2550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137"/>
            <p:cNvSpPr/>
            <p:nvPr/>
          </p:nvSpPr>
          <p:spPr>
            <a:xfrm>
              <a:off x="4684160" y="1171577"/>
              <a:ext cx="2133600" cy="2133600"/>
            </a:xfrm>
            <a:custGeom>
              <a:rect b="b" l="l" r="r" t="t"/>
              <a:pathLst>
                <a:path extrusionOk="0" h="2133600" w="2133600">
                  <a:moveTo>
                    <a:pt x="2138178" y="1990780"/>
                  </a:moveTo>
                  <a:cubicBezTo>
                    <a:pt x="2053406" y="1493575"/>
                    <a:pt x="1819091" y="1041138"/>
                    <a:pt x="1459046" y="681093"/>
                  </a:cubicBezTo>
                  <a:cubicBezTo>
                    <a:pt x="1099001" y="321048"/>
                    <a:pt x="646563" y="86733"/>
                    <a:pt x="149358" y="1960"/>
                  </a:cubicBezTo>
                  <a:cubicBezTo>
                    <a:pt x="79826" y="-10422"/>
                    <a:pt x="14103" y="37203"/>
                    <a:pt x="1721" y="106735"/>
                  </a:cubicBezTo>
                  <a:cubicBezTo>
                    <a:pt x="-9709" y="177220"/>
                    <a:pt x="36963" y="242943"/>
                    <a:pt x="107448" y="255325"/>
                  </a:cubicBezTo>
                  <a:cubicBezTo>
                    <a:pt x="551313" y="330573"/>
                    <a:pt x="956126" y="541075"/>
                    <a:pt x="1278071" y="862068"/>
                  </a:cubicBezTo>
                  <a:cubicBezTo>
                    <a:pt x="1600016" y="1184013"/>
                    <a:pt x="1809566" y="1588825"/>
                    <a:pt x="1884813" y="2032691"/>
                  </a:cubicBezTo>
                  <a:cubicBezTo>
                    <a:pt x="1895291" y="2095555"/>
                    <a:pt x="1949583" y="2139371"/>
                    <a:pt x="2011496" y="2139371"/>
                  </a:cubicBezTo>
                  <a:cubicBezTo>
                    <a:pt x="2019116" y="2139371"/>
                    <a:pt x="2025783" y="2138418"/>
                    <a:pt x="2033403" y="2137466"/>
                  </a:cubicBezTo>
                  <a:cubicBezTo>
                    <a:pt x="2102936" y="2126988"/>
                    <a:pt x="2150561" y="2060313"/>
                    <a:pt x="2138178" y="19907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0" name="Google Shape;1580;p137"/>
          <p:cNvSpPr txBox="1"/>
          <p:nvPr/>
        </p:nvSpPr>
        <p:spPr>
          <a:xfrm>
            <a:off x="6896100" y="667765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37"/>
          <p:cNvSpPr txBox="1"/>
          <p:nvPr>
            <p:ph idx="1" type="body"/>
          </p:nvPr>
        </p:nvSpPr>
        <p:spPr>
          <a:xfrm>
            <a:off x="586499" y="3102495"/>
            <a:ext cx="4584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2" name="Google Shape;1582;p137"/>
          <p:cNvSpPr txBox="1"/>
          <p:nvPr>
            <p:ph idx="2" type="body"/>
          </p:nvPr>
        </p:nvSpPr>
        <p:spPr>
          <a:xfrm>
            <a:off x="593961" y="3794645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3" name="Google Shape;1583;p137"/>
          <p:cNvSpPr txBox="1"/>
          <p:nvPr>
            <p:ph idx="3" type="body"/>
          </p:nvPr>
        </p:nvSpPr>
        <p:spPr>
          <a:xfrm>
            <a:off x="927753" y="4320441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4" name="Google Shape;1584;p137"/>
          <p:cNvSpPr txBox="1"/>
          <p:nvPr>
            <p:ph idx="4" type="body"/>
          </p:nvPr>
        </p:nvSpPr>
        <p:spPr>
          <a:xfrm>
            <a:off x="932639" y="4909720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 - Choose Size">
  <p:cSld name="Title and Table - Choose Siz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5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1">
  <p:cSld name="Photo with Header 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next to a person&#10;&#10;Description automatically generated" id="142" name="Google Shape;142;p16"/>
          <p:cNvPicPr preferRelativeResize="0"/>
          <p:nvPr/>
        </p:nvPicPr>
        <p:blipFill rotWithShape="1">
          <a:blip r:embed="rId3">
            <a:alphaModFix amt="70000"/>
          </a:blip>
          <a:srcRect b="35170" l="0" r="0" t="0"/>
          <a:stretch/>
        </p:blipFill>
        <p:spPr>
          <a:xfrm>
            <a:off x="-6876" y="2543695"/>
            <a:ext cx="9150876" cy="3069947"/>
          </a:xfrm>
          <a:custGeom>
            <a:rect b="b" l="l" r="r" t="t"/>
            <a:pathLst>
              <a:path extrusionOk="0" h="4093262" w="12201168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3" name="Google Shape;143;p16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6"/>
          <p:cNvSpPr txBox="1"/>
          <p:nvPr>
            <p:ph idx="1" type="body"/>
          </p:nvPr>
        </p:nvSpPr>
        <p:spPr>
          <a:xfrm>
            <a:off x="533400" y="1638300"/>
            <a:ext cx="7886700" cy="8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2">
  <p:cSld name="Photo with Header 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7"/>
          <p:cNvSpPr txBox="1"/>
          <p:nvPr>
            <p:ph idx="1" type="body"/>
          </p:nvPr>
        </p:nvSpPr>
        <p:spPr>
          <a:xfrm>
            <a:off x="5618480" y="1638300"/>
            <a:ext cx="3231000" cy="5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151" name="Google Shape;151;p17"/>
          <p:cNvPicPr preferRelativeResize="0"/>
          <p:nvPr/>
        </p:nvPicPr>
        <p:blipFill rotWithShape="1">
          <a:blip r:embed="rId3">
            <a:alphaModFix amt="70000"/>
          </a:blip>
          <a:srcRect b="0" l="16811" r="10158" t="0"/>
          <a:stretch/>
        </p:blipFill>
        <p:spPr>
          <a:xfrm>
            <a:off x="0" y="1638299"/>
            <a:ext cx="5498386" cy="50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3">
  <p:cSld name="Photo with Header 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8"/>
          <p:cNvSpPr txBox="1"/>
          <p:nvPr>
            <p:ph idx="1" type="body"/>
          </p:nvPr>
        </p:nvSpPr>
        <p:spPr>
          <a:xfrm>
            <a:off x="533400" y="1519760"/>
            <a:ext cx="2982600" cy="51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reading a book&#10;&#10;Description automatically generated" id="158" name="Google Shape;158;p18"/>
          <p:cNvPicPr preferRelativeResize="0"/>
          <p:nvPr/>
        </p:nvPicPr>
        <p:blipFill rotWithShape="1">
          <a:blip r:embed="rId3">
            <a:alphaModFix amt="70000"/>
          </a:blip>
          <a:srcRect b="0" l="1270" r="26516" t="0"/>
          <a:stretch/>
        </p:blipFill>
        <p:spPr>
          <a:xfrm>
            <a:off x="3515915" y="1519759"/>
            <a:ext cx="5628085" cy="514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4">
  <p:cSld name="Photo with Header 4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9"/>
          <p:cNvSpPr txBox="1"/>
          <p:nvPr>
            <p:ph idx="1" type="body"/>
          </p:nvPr>
        </p:nvSpPr>
        <p:spPr>
          <a:xfrm>
            <a:off x="4043680" y="1426761"/>
            <a:ext cx="4376400" cy="29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1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sitting, table&#10;&#10;Description automatically generated" id="165" name="Google Shape;165;p19"/>
          <p:cNvPicPr preferRelativeResize="0"/>
          <p:nvPr/>
        </p:nvPicPr>
        <p:blipFill rotWithShape="1">
          <a:blip r:embed="rId3">
            <a:alphaModFix amt="70000"/>
          </a:blip>
          <a:srcRect b="0" l="20733" r="6236" t="0"/>
          <a:stretch/>
        </p:blipFill>
        <p:spPr>
          <a:xfrm>
            <a:off x="533400" y="1426761"/>
            <a:ext cx="3274556" cy="299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/>
          <p:nvPr>
            <p:ph idx="2" type="body"/>
          </p:nvPr>
        </p:nvSpPr>
        <p:spPr>
          <a:xfrm>
            <a:off x="533400" y="4531269"/>
            <a:ext cx="78867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5">
  <p:cSld name="Photo with Header 5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/>
          <p:cNvPicPr preferRelativeResize="0"/>
          <p:nvPr/>
        </p:nvPicPr>
        <p:blipFill rotWithShape="1">
          <a:blip r:embed="rId2">
            <a:alphaModFix amt="70000"/>
          </a:blip>
          <a:srcRect b="0" l="39665" r="25897" t="0"/>
          <a:stretch/>
        </p:blipFill>
        <p:spPr>
          <a:xfrm>
            <a:off x="5588000" y="0"/>
            <a:ext cx="355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0"/>
          <p:cNvSpPr txBox="1"/>
          <p:nvPr>
            <p:ph type="title"/>
          </p:nvPr>
        </p:nvSpPr>
        <p:spPr>
          <a:xfrm>
            <a:off x="533400" y="345912"/>
            <a:ext cx="4673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0"/>
          <p:cNvSpPr txBox="1"/>
          <p:nvPr>
            <p:ph idx="1" type="body"/>
          </p:nvPr>
        </p:nvSpPr>
        <p:spPr>
          <a:xfrm>
            <a:off x="533400" y="1415632"/>
            <a:ext cx="4673700" cy="5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ank">
  <p:cSld name="Title and Content - 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6">
  <p:cSld name="Photo with Header 6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1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533400" y="1288809"/>
            <a:ext cx="2733900" cy="5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a room&#10;&#10;Description automatically generated" id="180" name="Google Shape;180;p21"/>
          <p:cNvPicPr preferRelativeResize="0"/>
          <p:nvPr/>
        </p:nvPicPr>
        <p:blipFill rotWithShape="1">
          <a:blip r:embed="rId3">
            <a:alphaModFix amt="70000"/>
          </a:blip>
          <a:srcRect b="0" l="13481" r="13488" t="0"/>
          <a:stretch/>
        </p:blipFill>
        <p:spPr>
          <a:xfrm>
            <a:off x="3267437" y="1292659"/>
            <a:ext cx="5876564" cy="537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7">
  <p:cSld name="Photo with Header 7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82" name="Google Shape;182;p22"/>
          <p:cNvPicPr preferRelativeResize="0"/>
          <p:nvPr/>
        </p:nvPicPr>
        <p:blipFill rotWithShape="1">
          <a:blip r:embed="rId2">
            <a:alphaModFix amt="70000"/>
          </a:blip>
          <a:srcRect b="24179" l="0" r="0" t="2705"/>
          <a:stretch/>
        </p:blipFill>
        <p:spPr>
          <a:xfrm>
            <a:off x="20" y="3311029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3" name="Google Shape;183;p2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idx="1" type="body"/>
          </p:nvPr>
        </p:nvSpPr>
        <p:spPr>
          <a:xfrm>
            <a:off x="533400" y="1638300"/>
            <a:ext cx="7886700" cy="15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1">
  <p:cSld name="Photo without Header 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192" name="Google Shape;192;p23"/>
          <p:cNvPicPr preferRelativeResize="0"/>
          <p:nvPr/>
        </p:nvPicPr>
        <p:blipFill rotWithShape="1">
          <a:blip r:embed="rId3">
            <a:alphaModFix amt="70000"/>
          </a:blip>
          <a:srcRect b="0" l="13144" r="31719" t="0"/>
          <a:stretch/>
        </p:blipFill>
        <p:spPr>
          <a:xfrm>
            <a:off x="-6607" y="0"/>
            <a:ext cx="5478403" cy="66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 without Header 1">
  <p:cSld name="1_Photo without Header 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198" name="Google Shape;198;p24"/>
          <p:cNvPicPr preferRelativeResize="0"/>
          <p:nvPr/>
        </p:nvPicPr>
        <p:blipFill rotWithShape="1">
          <a:blip r:embed="rId3">
            <a:alphaModFix amt="70000"/>
          </a:blip>
          <a:srcRect b="0" l="18780" r="18786" t="0"/>
          <a:stretch/>
        </p:blipFill>
        <p:spPr>
          <a:xfrm>
            <a:off x="0" y="-1"/>
            <a:ext cx="5547226" cy="66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2">
  <p:cSld name="Photo without Header 2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next to a person posing for a picture&#10;&#10;Description automatically generated" id="201" name="Google Shape;201;p25"/>
          <p:cNvPicPr preferRelativeResize="0"/>
          <p:nvPr/>
        </p:nvPicPr>
        <p:blipFill rotWithShape="1">
          <a:blip r:embed="rId2">
            <a:alphaModFix amt="70000"/>
          </a:blip>
          <a:srcRect b="33777" l="0" r="0" t="5428"/>
          <a:stretch/>
        </p:blipFill>
        <p:spPr>
          <a:xfrm>
            <a:off x="20" y="1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2" name="Google Shape;202;p25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182880" y="3815648"/>
            <a:ext cx="8770500" cy="27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3">
  <p:cSld name="Photo without Header 3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/>
          <p:nvPr/>
        </p:nvSpPr>
        <p:spPr>
          <a:xfrm flipH="1" rot="5400000">
            <a:off x="4476748" y="2190738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210" name="Google Shape;210;p26"/>
          <p:cNvPicPr preferRelativeResize="0"/>
          <p:nvPr/>
        </p:nvPicPr>
        <p:blipFill rotWithShape="1">
          <a:blip r:embed="rId3">
            <a:alphaModFix amt="70000"/>
          </a:blip>
          <a:srcRect b="0" l="20477" r="24386" t="0"/>
          <a:stretch/>
        </p:blipFill>
        <p:spPr>
          <a:xfrm>
            <a:off x="3669792" y="9"/>
            <a:ext cx="5474206" cy="662735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4">
  <p:cSld name="Photo without Header 4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216" name="Google Shape;216;p27"/>
          <p:cNvPicPr preferRelativeResize="0"/>
          <p:nvPr/>
        </p:nvPicPr>
        <p:blipFill rotWithShape="1">
          <a:blip r:embed="rId3">
            <a:alphaModFix amt="70000"/>
          </a:blip>
          <a:srcRect b="0" l="13800" r="31063" t="0"/>
          <a:stretch/>
        </p:blipFill>
        <p:spPr>
          <a:xfrm>
            <a:off x="3669792" y="10"/>
            <a:ext cx="5474210" cy="662736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241550" y="40326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/>
          <p:nvPr/>
        </p:nvSpPr>
        <p:spPr>
          <a:xfrm>
            <a:off x="5380157" y="5086969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8"/>
          <p:cNvSpPr/>
          <p:nvPr/>
        </p:nvSpPr>
        <p:spPr>
          <a:xfrm>
            <a:off x="5380157" y="145908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5380157" y="2144018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5380157" y="2828956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5380157" y="3513893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5380157" y="440203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8"/>
          <p:cNvSpPr/>
          <p:nvPr/>
        </p:nvSpPr>
        <p:spPr>
          <a:xfrm>
            <a:off x="567871" y="1965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8"/>
          <p:cNvSpPr/>
          <p:nvPr/>
        </p:nvSpPr>
        <p:spPr>
          <a:xfrm>
            <a:off x="3743169" y="1481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3743169" y="2230942"/>
            <a:ext cx="126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/>
          </a:p>
        </p:txBody>
      </p:sp>
      <p:sp>
        <p:nvSpPr>
          <p:cNvPr id="232" name="Google Shape;232;p28"/>
          <p:cNvSpPr/>
          <p:nvPr/>
        </p:nvSpPr>
        <p:spPr>
          <a:xfrm>
            <a:off x="3743169" y="2143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8"/>
          <p:cNvSpPr/>
          <p:nvPr/>
        </p:nvSpPr>
        <p:spPr>
          <a:xfrm>
            <a:off x="3743169" y="2839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3763841" y="3518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3763841" y="44169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3763841" y="50702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8"/>
          <p:cNvSpPr txBox="1"/>
          <p:nvPr>
            <p:ph idx="1" type="body"/>
          </p:nvPr>
        </p:nvSpPr>
        <p:spPr>
          <a:xfrm>
            <a:off x="5380158" y="12592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8"/>
          <p:cNvSpPr txBox="1"/>
          <p:nvPr>
            <p:ph idx="2" type="body"/>
          </p:nvPr>
        </p:nvSpPr>
        <p:spPr>
          <a:xfrm>
            <a:off x="5380157" y="19503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8"/>
          <p:cNvSpPr txBox="1"/>
          <p:nvPr>
            <p:ph idx="3" type="body"/>
          </p:nvPr>
        </p:nvSpPr>
        <p:spPr>
          <a:xfrm>
            <a:off x="5380157" y="26317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28"/>
          <p:cNvSpPr txBox="1"/>
          <p:nvPr>
            <p:ph idx="4" type="body"/>
          </p:nvPr>
        </p:nvSpPr>
        <p:spPr>
          <a:xfrm>
            <a:off x="5380157" y="33116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28"/>
          <p:cNvSpPr txBox="1"/>
          <p:nvPr>
            <p:ph idx="5" type="body"/>
          </p:nvPr>
        </p:nvSpPr>
        <p:spPr>
          <a:xfrm>
            <a:off x="5380157" y="46213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28"/>
          <p:cNvSpPr txBox="1"/>
          <p:nvPr>
            <p:ph idx="6" type="body"/>
          </p:nvPr>
        </p:nvSpPr>
        <p:spPr>
          <a:xfrm>
            <a:off x="5380155" y="52717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28"/>
          <p:cNvSpPr txBox="1"/>
          <p:nvPr>
            <p:ph idx="7" type="body"/>
          </p:nvPr>
        </p:nvSpPr>
        <p:spPr>
          <a:xfrm>
            <a:off x="3700130" y="1462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28"/>
          <p:cNvSpPr txBox="1"/>
          <p:nvPr>
            <p:ph idx="8" type="body"/>
          </p:nvPr>
        </p:nvSpPr>
        <p:spPr>
          <a:xfrm>
            <a:off x="3738884" y="2143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28"/>
          <p:cNvSpPr txBox="1"/>
          <p:nvPr>
            <p:ph idx="9" type="body"/>
          </p:nvPr>
        </p:nvSpPr>
        <p:spPr>
          <a:xfrm>
            <a:off x="3738884" y="2845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28"/>
          <p:cNvSpPr txBox="1"/>
          <p:nvPr>
            <p:ph idx="13" type="body"/>
          </p:nvPr>
        </p:nvSpPr>
        <p:spPr>
          <a:xfrm>
            <a:off x="3770662" y="3514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28"/>
          <p:cNvSpPr txBox="1"/>
          <p:nvPr>
            <p:ph idx="14" type="body"/>
          </p:nvPr>
        </p:nvSpPr>
        <p:spPr>
          <a:xfrm>
            <a:off x="3763841" y="44181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28"/>
          <p:cNvSpPr txBox="1"/>
          <p:nvPr>
            <p:ph idx="15" type="body"/>
          </p:nvPr>
        </p:nvSpPr>
        <p:spPr>
          <a:xfrm>
            <a:off x="3763840" y="50632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1">
  <p:cSld name="1_Agenda Slide 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9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9"/>
          <p:cNvGrpSpPr/>
          <p:nvPr/>
        </p:nvGrpSpPr>
        <p:grpSpPr>
          <a:xfrm>
            <a:off x="5278558" y="1967118"/>
            <a:ext cx="3196011" cy="3923976"/>
            <a:chOff x="3799819" y="1092992"/>
            <a:chExt cx="5876101" cy="4671956"/>
          </a:xfrm>
        </p:grpSpPr>
        <p:sp>
          <p:nvSpPr>
            <p:cNvPr id="255" name="Google Shape;255;p29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29"/>
          <p:cNvSpPr/>
          <p:nvPr/>
        </p:nvSpPr>
        <p:spPr>
          <a:xfrm>
            <a:off x="3641570" y="1989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3641570" y="2651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9"/>
          <p:cNvSpPr/>
          <p:nvPr/>
        </p:nvSpPr>
        <p:spPr>
          <a:xfrm>
            <a:off x="3641570" y="3347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9"/>
          <p:cNvSpPr/>
          <p:nvPr/>
        </p:nvSpPr>
        <p:spPr>
          <a:xfrm>
            <a:off x="3662242" y="4026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3662242" y="47217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3662242" y="53750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5278559" y="19704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29"/>
          <p:cNvSpPr txBox="1"/>
          <p:nvPr>
            <p:ph idx="2" type="body"/>
          </p:nvPr>
        </p:nvSpPr>
        <p:spPr>
          <a:xfrm>
            <a:off x="5278558" y="26615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29"/>
          <p:cNvSpPr txBox="1"/>
          <p:nvPr>
            <p:ph idx="3" type="body"/>
          </p:nvPr>
        </p:nvSpPr>
        <p:spPr>
          <a:xfrm>
            <a:off x="5278558" y="33429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29"/>
          <p:cNvSpPr txBox="1"/>
          <p:nvPr>
            <p:ph idx="4" type="body"/>
          </p:nvPr>
        </p:nvSpPr>
        <p:spPr>
          <a:xfrm>
            <a:off x="5278558" y="40228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29"/>
          <p:cNvSpPr txBox="1"/>
          <p:nvPr>
            <p:ph idx="5" type="body"/>
          </p:nvPr>
        </p:nvSpPr>
        <p:spPr>
          <a:xfrm>
            <a:off x="5278558" y="47229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29"/>
          <p:cNvSpPr txBox="1"/>
          <p:nvPr>
            <p:ph idx="6" type="body"/>
          </p:nvPr>
        </p:nvSpPr>
        <p:spPr>
          <a:xfrm>
            <a:off x="5278556" y="53733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29"/>
          <p:cNvSpPr txBox="1"/>
          <p:nvPr>
            <p:ph idx="7" type="body"/>
          </p:nvPr>
        </p:nvSpPr>
        <p:spPr>
          <a:xfrm>
            <a:off x="3598531" y="1970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29"/>
          <p:cNvSpPr txBox="1"/>
          <p:nvPr>
            <p:ph idx="8" type="body"/>
          </p:nvPr>
        </p:nvSpPr>
        <p:spPr>
          <a:xfrm>
            <a:off x="3637285" y="2651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29"/>
          <p:cNvSpPr txBox="1"/>
          <p:nvPr>
            <p:ph idx="9" type="body"/>
          </p:nvPr>
        </p:nvSpPr>
        <p:spPr>
          <a:xfrm>
            <a:off x="3637285" y="3353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29"/>
          <p:cNvSpPr txBox="1"/>
          <p:nvPr>
            <p:ph idx="13" type="body"/>
          </p:nvPr>
        </p:nvSpPr>
        <p:spPr>
          <a:xfrm>
            <a:off x="3669063" y="4022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29"/>
          <p:cNvSpPr txBox="1"/>
          <p:nvPr>
            <p:ph idx="14" type="body"/>
          </p:nvPr>
        </p:nvSpPr>
        <p:spPr>
          <a:xfrm>
            <a:off x="3662242" y="47229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29"/>
          <p:cNvSpPr txBox="1"/>
          <p:nvPr>
            <p:ph idx="15" type="body"/>
          </p:nvPr>
        </p:nvSpPr>
        <p:spPr>
          <a:xfrm>
            <a:off x="3662241" y="53680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2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0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30"/>
          <p:cNvGrpSpPr/>
          <p:nvPr/>
        </p:nvGrpSpPr>
        <p:grpSpPr>
          <a:xfrm>
            <a:off x="3700206" y="1976598"/>
            <a:ext cx="4910657" cy="3904354"/>
            <a:chOff x="3799819" y="1092992"/>
            <a:chExt cx="5876101" cy="4671956"/>
          </a:xfrm>
        </p:grpSpPr>
        <p:sp>
          <p:nvSpPr>
            <p:cNvPr id="285" name="Google Shape;285;p30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30"/>
          <p:cNvSpPr/>
          <p:nvPr/>
        </p:nvSpPr>
        <p:spPr>
          <a:xfrm>
            <a:off x="567871" y="2473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0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0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30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30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0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30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solidFill>
          <a:srgbClr val="08ACC8">
            <a:alpha val="69800"/>
          </a:srgbClr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2">
  <p:cSld name="1_Agenda Slide 2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1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31"/>
          <p:cNvGrpSpPr/>
          <p:nvPr/>
        </p:nvGrpSpPr>
        <p:grpSpPr>
          <a:xfrm>
            <a:off x="3700206" y="1976598"/>
            <a:ext cx="4910657" cy="3904354"/>
            <a:chOff x="3799819" y="1092992"/>
            <a:chExt cx="5876101" cy="4671956"/>
          </a:xfrm>
        </p:grpSpPr>
        <p:sp>
          <p:nvSpPr>
            <p:cNvPr id="304" name="Google Shape;304;p31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31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31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31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31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31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31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Timeline 1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2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3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0" name="Google Shape;32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/>
          <p:nvPr/>
        </p:nvSpPr>
        <p:spPr>
          <a:xfrm>
            <a:off x="540258" y="274038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2"/>
          <p:cNvSpPr/>
          <p:nvPr/>
        </p:nvSpPr>
        <p:spPr>
          <a:xfrm>
            <a:off x="2128366" y="273966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2"/>
          <p:cNvSpPr/>
          <p:nvPr/>
        </p:nvSpPr>
        <p:spPr>
          <a:xfrm>
            <a:off x="3716474" y="273894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5293898" y="273822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/>
          <p:nvPr/>
        </p:nvSpPr>
        <p:spPr>
          <a:xfrm>
            <a:off x="6871323" y="273750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2"/>
          <p:cNvSpPr/>
          <p:nvPr/>
        </p:nvSpPr>
        <p:spPr>
          <a:xfrm>
            <a:off x="533400" y="2124700"/>
            <a:ext cx="80772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535371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4566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2"/>
          <p:cNvSpPr/>
          <p:nvPr/>
        </p:nvSpPr>
        <p:spPr>
          <a:xfrm>
            <a:off x="21149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06F8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2"/>
          <p:cNvSpPr/>
          <p:nvPr/>
        </p:nvSpPr>
        <p:spPr>
          <a:xfrm>
            <a:off x="369447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2"/>
          <p:cNvSpPr/>
          <p:nvPr/>
        </p:nvSpPr>
        <p:spPr>
          <a:xfrm>
            <a:off x="52740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2"/>
          <p:cNvSpPr/>
          <p:nvPr/>
        </p:nvSpPr>
        <p:spPr>
          <a:xfrm>
            <a:off x="6855544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2"/>
          <p:cNvSpPr txBox="1"/>
          <p:nvPr>
            <p:ph idx="1" type="body"/>
          </p:nvPr>
        </p:nvSpPr>
        <p:spPr>
          <a:xfrm>
            <a:off x="87368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32"/>
          <p:cNvSpPr txBox="1"/>
          <p:nvPr>
            <p:ph idx="2" type="body"/>
          </p:nvPr>
        </p:nvSpPr>
        <p:spPr>
          <a:xfrm>
            <a:off x="244671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32"/>
          <p:cNvSpPr txBox="1"/>
          <p:nvPr>
            <p:ph idx="3" type="body"/>
          </p:nvPr>
        </p:nvSpPr>
        <p:spPr>
          <a:xfrm>
            <a:off x="4019741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32"/>
          <p:cNvSpPr txBox="1"/>
          <p:nvPr>
            <p:ph idx="4" type="body"/>
          </p:nvPr>
        </p:nvSpPr>
        <p:spPr>
          <a:xfrm>
            <a:off x="5607849" y="2135586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32"/>
          <p:cNvSpPr txBox="1"/>
          <p:nvPr>
            <p:ph idx="5" type="body"/>
          </p:nvPr>
        </p:nvSpPr>
        <p:spPr>
          <a:xfrm>
            <a:off x="7184061" y="2142961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32"/>
          <p:cNvSpPr txBox="1"/>
          <p:nvPr>
            <p:ph idx="6" type="body"/>
          </p:nvPr>
        </p:nvSpPr>
        <p:spPr>
          <a:xfrm>
            <a:off x="54025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32"/>
          <p:cNvSpPr txBox="1"/>
          <p:nvPr>
            <p:ph idx="7" type="body"/>
          </p:nvPr>
        </p:nvSpPr>
        <p:spPr>
          <a:xfrm>
            <a:off x="2135223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32"/>
          <p:cNvSpPr txBox="1"/>
          <p:nvPr>
            <p:ph idx="8" type="body"/>
          </p:nvPr>
        </p:nvSpPr>
        <p:spPr>
          <a:xfrm>
            <a:off x="372086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32"/>
          <p:cNvSpPr txBox="1"/>
          <p:nvPr>
            <p:ph idx="9" type="body"/>
          </p:nvPr>
        </p:nvSpPr>
        <p:spPr>
          <a:xfrm>
            <a:off x="5293899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32"/>
          <p:cNvSpPr txBox="1"/>
          <p:nvPr>
            <p:ph idx="13" type="body"/>
          </p:nvPr>
        </p:nvSpPr>
        <p:spPr>
          <a:xfrm>
            <a:off x="6849399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Timeline 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Google Shape;343;p33"/>
          <p:cNvCxnSpPr/>
          <p:nvPr/>
        </p:nvCxnSpPr>
        <p:spPr>
          <a:xfrm rot="10800000">
            <a:off x="6069656" y="3394784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44" name="Google Shape;344;p33"/>
          <p:cNvCxnSpPr/>
          <p:nvPr/>
        </p:nvCxnSpPr>
        <p:spPr>
          <a:xfrm rot="10800000">
            <a:off x="8060970" y="3404186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345" name="Google Shape;345;p3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3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8" name="Google Shape;34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33"/>
          <p:cNvCxnSpPr/>
          <p:nvPr/>
        </p:nvCxnSpPr>
        <p:spPr>
          <a:xfrm rot="10800000">
            <a:off x="1983257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50" name="Google Shape;350;p33"/>
          <p:cNvCxnSpPr/>
          <p:nvPr/>
        </p:nvCxnSpPr>
        <p:spPr>
          <a:xfrm rot="10800000">
            <a:off x="4029432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51" name="Google Shape;351;p33"/>
          <p:cNvCxnSpPr/>
          <p:nvPr/>
        </p:nvCxnSpPr>
        <p:spPr>
          <a:xfrm rot="10800000">
            <a:off x="896488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52" name="Google Shape;352;p33"/>
          <p:cNvCxnSpPr/>
          <p:nvPr/>
        </p:nvCxnSpPr>
        <p:spPr>
          <a:xfrm rot="10800000">
            <a:off x="299384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53" name="Google Shape;353;p33"/>
          <p:cNvCxnSpPr/>
          <p:nvPr/>
        </p:nvCxnSpPr>
        <p:spPr>
          <a:xfrm rot="10800000">
            <a:off x="5041270" y="3010138"/>
            <a:ext cx="0" cy="5211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354" name="Google Shape;354;p33"/>
          <p:cNvCxnSpPr/>
          <p:nvPr/>
        </p:nvCxnSpPr>
        <p:spPr>
          <a:xfrm rot="10800000">
            <a:off x="708256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355" name="Google Shape;355;p33"/>
          <p:cNvSpPr/>
          <p:nvPr/>
        </p:nvSpPr>
        <p:spPr>
          <a:xfrm>
            <a:off x="0" y="3290884"/>
            <a:ext cx="914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3"/>
          <p:cNvSpPr/>
          <p:nvPr/>
        </p:nvSpPr>
        <p:spPr>
          <a:xfrm>
            <a:off x="2381" y="3293264"/>
            <a:ext cx="9141600" cy="29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3"/>
          <p:cNvSpPr/>
          <p:nvPr/>
        </p:nvSpPr>
        <p:spPr>
          <a:xfrm>
            <a:off x="465419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3"/>
          <p:cNvSpPr/>
          <p:nvPr/>
        </p:nvSpPr>
        <p:spPr>
          <a:xfrm>
            <a:off x="1495053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3"/>
          <p:cNvSpPr/>
          <p:nvPr/>
        </p:nvSpPr>
        <p:spPr>
          <a:xfrm>
            <a:off x="252468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4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2" y="131"/>
                  <a:pt x="78" y="129"/>
                  <a:pt x="76" y="125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3"/>
          <p:cNvSpPr/>
          <p:nvPr/>
        </p:nvSpPr>
        <p:spPr>
          <a:xfrm>
            <a:off x="3556702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3"/>
          <p:cNvSpPr/>
          <p:nvPr/>
        </p:nvSpPr>
        <p:spPr>
          <a:xfrm>
            <a:off x="458752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3"/>
          <p:cNvSpPr/>
          <p:nvPr/>
        </p:nvSpPr>
        <p:spPr>
          <a:xfrm>
            <a:off x="5619542" y="3288503"/>
            <a:ext cx="1027254" cy="297582"/>
          </a:xfrm>
          <a:custGeom>
            <a:rect b="b" l="l" r="r" t="t"/>
            <a:pathLst>
              <a:path extrusionOk="0" h="131" w="461">
                <a:moveTo>
                  <a:pt x="70" y="123"/>
                </a:moveTo>
                <a:cubicBezTo>
                  <a:pt x="7" y="27"/>
                  <a:pt x="7" y="27"/>
                  <a:pt x="7" y="27"/>
                </a:cubicBezTo>
                <a:cubicBezTo>
                  <a:pt x="0" y="16"/>
                  <a:pt x="8" y="0"/>
                  <a:pt x="21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82" y="0"/>
                  <a:pt x="387" y="3"/>
                  <a:pt x="390" y="8"/>
                </a:cubicBezTo>
                <a:cubicBezTo>
                  <a:pt x="453" y="104"/>
                  <a:pt x="453" y="104"/>
                  <a:pt x="453" y="104"/>
                </a:cubicBezTo>
                <a:cubicBezTo>
                  <a:pt x="461" y="116"/>
                  <a:pt x="452" y="131"/>
                  <a:pt x="439" y="131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78" y="131"/>
                  <a:pt x="73" y="128"/>
                  <a:pt x="70" y="123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3"/>
          <p:cNvSpPr/>
          <p:nvPr/>
        </p:nvSpPr>
        <p:spPr>
          <a:xfrm>
            <a:off x="6634892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40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3"/>
          <p:cNvSpPr/>
          <p:nvPr/>
        </p:nvSpPr>
        <p:spPr>
          <a:xfrm>
            <a:off x="7651433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39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3"/>
          <p:cNvSpPr txBox="1"/>
          <p:nvPr>
            <p:ph idx="1" type="body"/>
          </p:nvPr>
        </p:nvSpPr>
        <p:spPr>
          <a:xfrm>
            <a:off x="654949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33"/>
          <p:cNvSpPr txBox="1"/>
          <p:nvPr>
            <p:ph idx="2" type="body"/>
          </p:nvPr>
        </p:nvSpPr>
        <p:spPr>
          <a:xfrm>
            <a:off x="1661488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33"/>
          <p:cNvSpPr txBox="1"/>
          <p:nvPr>
            <p:ph idx="3" type="body"/>
          </p:nvPr>
        </p:nvSpPr>
        <p:spPr>
          <a:xfrm>
            <a:off x="2675982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33"/>
          <p:cNvSpPr txBox="1"/>
          <p:nvPr>
            <p:ph idx="4" type="body"/>
          </p:nvPr>
        </p:nvSpPr>
        <p:spPr>
          <a:xfrm>
            <a:off x="375475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33"/>
          <p:cNvSpPr txBox="1"/>
          <p:nvPr>
            <p:ph idx="5" type="body"/>
          </p:nvPr>
        </p:nvSpPr>
        <p:spPr>
          <a:xfrm>
            <a:off x="4747304" y="329802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33"/>
          <p:cNvSpPr txBox="1"/>
          <p:nvPr>
            <p:ph idx="6" type="body"/>
          </p:nvPr>
        </p:nvSpPr>
        <p:spPr>
          <a:xfrm>
            <a:off x="5763845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33"/>
          <p:cNvSpPr txBox="1"/>
          <p:nvPr>
            <p:ph idx="7" type="body"/>
          </p:nvPr>
        </p:nvSpPr>
        <p:spPr>
          <a:xfrm>
            <a:off x="680489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33"/>
          <p:cNvSpPr txBox="1"/>
          <p:nvPr>
            <p:ph idx="8" type="body"/>
          </p:nvPr>
        </p:nvSpPr>
        <p:spPr>
          <a:xfrm>
            <a:off x="7803795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3" name="Google Shape;373;p33"/>
          <p:cNvSpPr txBox="1"/>
          <p:nvPr>
            <p:ph idx="9" type="body"/>
          </p:nvPr>
        </p:nvSpPr>
        <p:spPr>
          <a:xfrm>
            <a:off x="275343" y="1978805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33"/>
          <p:cNvSpPr txBox="1"/>
          <p:nvPr>
            <p:ph idx="13" type="body"/>
          </p:nvPr>
        </p:nvSpPr>
        <p:spPr>
          <a:xfrm>
            <a:off x="1297990" y="3987579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33"/>
          <p:cNvSpPr txBox="1"/>
          <p:nvPr>
            <p:ph idx="14" type="body"/>
          </p:nvPr>
        </p:nvSpPr>
        <p:spPr>
          <a:xfrm>
            <a:off x="2361379" y="1947770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33"/>
          <p:cNvSpPr txBox="1"/>
          <p:nvPr>
            <p:ph idx="15" type="body"/>
          </p:nvPr>
        </p:nvSpPr>
        <p:spPr>
          <a:xfrm>
            <a:off x="3374218" y="4002238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33"/>
          <p:cNvSpPr txBox="1"/>
          <p:nvPr>
            <p:ph idx="16" type="body"/>
          </p:nvPr>
        </p:nvSpPr>
        <p:spPr>
          <a:xfrm>
            <a:off x="4356003" y="195854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33"/>
          <p:cNvSpPr txBox="1"/>
          <p:nvPr>
            <p:ph idx="17" type="body"/>
          </p:nvPr>
        </p:nvSpPr>
        <p:spPr>
          <a:xfrm>
            <a:off x="5384389" y="400875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33"/>
          <p:cNvSpPr txBox="1"/>
          <p:nvPr>
            <p:ph idx="18" type="body"/>
          </p:nvPr>
        </p:nvSpPr>
        <p:spPr>
          <a:xfrm>
            <a:off x="6397300" y="1963892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33"/>
          <p:cNvSpPr txBox="1"/>
          <p:nvPr>
            <p:ph idx="19" type="body"/>
          </p:nvPr>
        </p:nvSpPr>
        <p:spPr>
          <a:xfrm>
            <a:off x="7375703" y="4042816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3">
  <p:cSld name="Timeline 3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3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5" name="Google Shape;38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/>
          <p:nvPr/>
        </p:nvSpPr>
        <p:spPr>
          <a:xfrm>
            <a:off x="0" y="1384047"/>
            <a:ext cx="1896683" cy="656717"/>
          </a:xfrm>
          <a:custGeom>
            <a:rect b="b" l="l" r="r" t="t"/>
            <a:pathLst>
              <a:path extrusionOk="0" h="656717" w="1896683">
                <a:moveTo>
                  <a:pt x="0" y="0"/>
                </a:moveTo>
                <a:lnTo>
                  <a:pt x="383528" y="0"/>
                </a:lnTo>
                <a:lnTo>
                  <a:pt x="1350762" y="0"/>
                </a:lnTo>
                <a:lnTo>
                  <a:pt x="1734290" y="0"/>
                </a:lnTo>
                <a:lnTo>
                  <a:pt x="1896683" y="328359"/>
                </a:lnTo>
                <a:lnTo>
                  <a:pt x="1734290" y="656717"/>
                </a:lnTo>
                <a:lnTo>
                  <a:pt x="1350762" y="656717"/>
                </a:lnTo>
                <a:lnTo>
                  <a:pt x="383528" y="656717"/>
                </a:lnTo>
                <a:lnTo>
                  <a:pt x="0" y="656717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8496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4"/>
          <p:cNvSpPr/>
          <p:nvPr/>
        </p:nvSpPr>
        <p:spPr>
          <a:xfrm>
            <a:off x="5993316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4"/>
          <p:cNvSpPr/>
          <p:nvPr/>
        </p:nvSpPr>
        <p:spPr>
          <a:xfrm>
            <a:off x="1821611" y="1384048"/>
            <a:ext cx="1471817" cy="656062"/>
          </a:xfrm>
          <a:custGeom>
            <a:rect b="b" l="l" r="r" t="t"/>
            <a:pathLst>
              <a:path extrusionOk="0" h="937232" w="1591153">
                <a:moveTo>
                  <a:pt x="0" y="0"/>
                </a:moveTo>
                <a:lnTo>
                  <a:pt x="1415666" y="0"/>
                </a:lnTo>
                <a:lnTo>
                  <a:pt x="1591153" y="468616"/>
                </a:lnTo>
                <a:lnTo>
                  <a:pt x="141566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4"/>
          <p:cNvSpPr/>
          <p:nvPr/>
        </p:nvSpPr>
        <p:spPr>
          <a:xfrm>
            <a:off x="3218971" y="1384048"/>
            <a:ext cx="1461631" cy="656062"/>
          </a:xfrm>
          <a:custGeom>
            <a:rect b="b" l="l" r="r" t="t"/>
            <a:pathLst>
              <a:path extrusionOk="0" h="937232" w="1580142">
                <a:moveTo>
                  <a:pt x="0" y="0"/>
                </a:moveTo>
                <a:lnTo>
                  <a:pt x="1404655" y="0"/>
                </a:lnTo>
                <a:lnTo>
                  <a:pt x="1580142" y="468616"/>
                </a:lnTo>
                <a:lnTo>
                  <a:pt x="1404655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4"/>
          <p:cNvSpPr/>
          <p:nvPr/>
        </p:nvSpPr>
        <p:spPr>
          <a:xfrm>
            <a:off x="4606143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4"/>
          <p:cNvSpPr/>
          <p:nvPr/>
        </p:nvSpPr>
        <p:spPr>
          <a:xfrm>
            <a:off x="7380488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34"/>
          <p:cNvCxnSpPr/>
          <p:nvPr/>
        </p:nvCxnSpPr>
        <p:spPr>
          <a:xfrm>
            <a:off x="64116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34"/>
          <p:cNvCxnSpPr/>
          <p:nvPr/>
        </p:nvCxnSpPr>
        <p:spPr>
          <a:xfrm>
            <a:off x="202991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34"/>
          <p:cNvCxnSpPr/>
          <p:nvPr/>
        </p:nvCxnSpPr>
        <p:spPr>
          <a:xfrm>
            <a:off x="341865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34"/>
          <p:cNvCxnSpPr/>
          <p:nvPr/>
        </p:nvCxnSpPr>
        <p:spPr>
          <a:xfrm>
            <a:off x="480740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34"/>
          <p:cNvCxnSpPr/>
          <p:nvPr/>
        </p:nvCxnSpPr>
        <p:spPr>
          <a:xfrm>
            <a:off x="619614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7" name="Google Shape;397;p34"/>
          <p:cNvCxnSpPr/>
          <p:nvPr/>
        </p:nvCxnSpPr>
        <p:spPr>
          <a:xfrm>
            <a:off x="758489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8" name="Google Shape;398;p34"/>
          <p:cNvSpPr txBox="1"/>
          <p:nvPr>
            <p:ph idx="1" type="body"/>
          </p:nvPr>
        </p:nvSpPr>
        <p:spPr>
          <a:xfrm>
            <a:off x="546074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34"/>
          <p:cNvSpPr txBox="1"/>
          <p:nvPr>
            <p:ph idx="2" type="body"/>
          </p:nvPr>
        </p:nvSpPr>
        <p:spPr>
          <a:xfrm>
            <a:off x="1963627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34"/>
          <p:cNvSpPr txBox="1"/>
          <p:nvPr>
            <p:ph idx="3" type="body"/>
          </p:nvPr>
        </p:nvSpPr>
        <p:spPr>
          <a:xfrm>
            <a:off x="3336679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34"/>
          <p:cNvSpPr txBox="1"/>
          <p:nvPr>
            <p:ph idx="4" type="body"/>
          </p:nvPr>
        </p:nvSpPr>
        <p:spPr>
          <a:xfrm>
            <a:off x="4738540" y="2115533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p34"/>
          <p:cNvSpPr txBox="1"/>
          <p:nvPr>
            <p:ph idx="5" type="body"/>
          </p:nvPr>
        </p:nvSpPr>
        <p:spPr>
          <a:xfrm>
            <a:off x="6127284" y="211553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34"/>
          <p:cNvSpPr txBox="1"/>
          <p:nvPr>
            <p:ph idx="6" type="body"/>
          </p:nvPr>
        </p:nvSpPr>
        <p:spPr>
          <a:xfrm>
            <a:off x="7479685" y="212569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34"/>
          <p:cNvSpPr txBox="1"/>
          <p:nvPr>
            <p:ph idx="7" type="body"/>
          </p:nvPr>
        </p:nvSpPr>
        <p:spPr>
          <a:xfrm>
            <a:off x="577071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34"/>
          <p:cNvSpPr txBox="1"/>
          <p:nvPr>
            <p:ph idx="8" type="body"/>
          </p:nvPr>
        </p:nvSpPr>
        <p:spPr>
          <a:xfrm>
            <a:off x="2046742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34"/>
          <p:cNvSpPr txBox="1"/>
          <p:nvPr>
            <p:ph idx="9" type="body"/>
          </p:nvPr>
        </p:nvSpPr>
        <p:spPr>
          <a:xfrm>
            <a:off x="3437670" y="1514014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34"/>
          <p:cNvSpPr txBox="1"/>
          <p:nvPr>
            <p:ph idx="13" type="body"/>
          </p:nvPr>
        </p:nvSpPr>
        <p:spPr>
          <a:xfrm>
            <a:off x="4824842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34"/>
          <p:cNvSpPr txBox="1"/>
          <p:nvPr>
            <p:ph idx="14" type="body"/>
          </p:nvPr>
        </p:nvSpPr>
        <p:spPr>
          <a:xfrm>
            <a:off x="6212015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p34"/>
          <p:cNvSpPr txBox="1"/>
          <p:nvPr>
            <p:ph idx="15" type="body"/>
          </p:nvPr>
        </p:nvSpPr>
        <p:spPr>
          <a:xfrm>
            <a:off x="7599188" y="1514013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- Half Slide Image Overlay">
  <p:cSld name="Title Content - Half Slide Image Overlay">
    <p:bg>
      <p:bgPr>
        <a:solidFill>
          <a:srgbClr val="08ACC8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"/>
          <p:cNvSpPr/>
          <p:nvPr/>
        </p:nvSpPr>
        <p:spPr>
          <a:xfrm flipH="1">
            <a:off x="44" y="0"/>
            <a:ext cx="5587956" cy="6858005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5"/>
          <p:cNvSpPr txBox="1"/>
          <p:nvPr>
            <p:ph type="title"/>
          </p:nvPr>
        </p:nvSpPr>
        <p:spPr>
          <a:xfrm>
            <a:off x="533400" y="419100"/>
            <a:ext cx="50547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35"/>
          <p:cNvSpPr/>
          <p:nvPr>
            <p:ph idx="2" type="pic"/>
          </p:nvPr>
        </p:nvSpPr>
        <p:spPr>
          <a:xfrm flipH="1">
            <a:off x="5588100" y="0"/>
            <a:ext cx="35559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35"/>
          <p:cNvSpPr txBox="1"/>
          <p:nvPr>
            <p:ph idx="1" type="body"/>
          </p:nvPr>
        </p:nvSpPr>
        <p:spPr>
          <a:xfrm>
            <a:off x="533400" y="1612718"/>
            <a:ext cx="4470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5" name="Google Shape;415;p3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1">
  <p:cSld name="Quote Concept 1">
    <p:bg>
      <p:bgPr>
        <a:solidFill>
          <a:srgbClr val="08ACC8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4761559" y="1308325"/>
            <a:ext cx="3785100" cy="4956300"/>
          </a:xfrm>
          <a:prstGeom prst="roundRect">
            <a:avLst>
              <a:gd fmla="val 9976" name="adj"/>
            </a:avLst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6"/>
          <p:cNvSpPr/>
          <p:nvPr/>
        </p:nvSpPr>
        <p:spPr>
          <a:xfrm rot="10800000">
            <a:off x="5194566" y="1676723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6"/>
          <p:cNvSpPr/>
          <p:nvPr/>
        </p:nvSpPr>
        <p:spPr>
          <a:xfrm>
            <a:off x="7436812" y="5508998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6"/>
          <p:cNvSpPr txBox="1"/>
          <p:nvPr>
            <p:ph idx="1" type="body"/>
          </p:nvPr>
        </p:nvSpPr>
        <p:spPr>
          <a:xfrm>
            <a:off x="5194566" y="2404240"/>
            <a:ext cx="29757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2">
  <p:cSld name="Quote Concept 2">
    <p:bg>
      <p:bgPr>
        <a:solidFill>
          <a:srgbClr val="08ACC8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4" name="Google Shape;424;p37"/>
          <p:cNvSpPr/>
          <p:nvPr/>
        </p:nvSpPr>
        <p:spPr>
          <a:xfrm>
            <a:off x="873648" y="3009011"/>
            <a:ext cx="7673100" cy="3074700"/>
          </a:xfrm>
          <a:prstGeom prst="roundRect">
            <a:avLst>
              <a:gd fmla="val 9976" name="adj"/>
            </a:avLst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5" name="Google Shape;425;p37"/>
          <p:cNvGrpSpPr/>
          <p:nvPr/>
        </p:nvGrpSpPr>
        <p:grpSpPr>
          <a:xfrm rot="10800000">
            <a:off x="4274324" y="2573146"/>
            <a:ext cx="871800" cy="871800"/>
            <a:chOff x="3944680" y="3008292"/>
            <a:chExt cx="871800" cy="871800"/>
          </a:xfrm>
        </p:grpSpPr>
        <p:grpSp>
          <p:nvGrpSpPr>
            <p:cNvPr id="426" name="Google Shape;426;p37"/>
            <p:cNvGrpSpPr/>
            <p:nvPr/>
          </p:nvGrpSpPr>
          <p:grpSpPr>
            <a:xfrm>
              <a:off x="4103905" y="3236022"/>
              <a:ext cx="553405" cy="416397"/>
              <a:chOff x="4176713" y="3015615"/>
              <a:chExt cx="784860" cy="590550"/>
            </a:xfrm>
          </p:grpSpPr>
          <p:sp>
            <p:nvSpPr>
              <p:cNvPr id="427" name="Google Shape;427;p37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37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4274254" y="5599051"/>
            <a:ext cx="871800" cy="871800"/>
            <a:chOff x="3944680" y="3008292"/>
            <a:chExt cx="871800" cy="871800"/>
          </a:xfrm>
        </p:grpSpPr>
        <p:grpSp>
          <p:nvGrpSpPr>
            <p:cNvPr id="431" name="Google Shape;431;p37"/>
            <p:cNvGrpSpPr/>
            <p:nvPr/>
          </p:nvGrpSpPr>
          <p:grpSpPr>
            <a:xfrm>
              <a:off x="4103905" y="3236022"/>
              <a:ext cx="553405" cy="416397"/>
              <a:chOff x="4176713" y="3015615"/>
              <a:chExt cx="784860" cy="590550"/>
            </a:xfrm>
          </p:grpSpPr>
          <p:sp>
            <p:nvSpPr>
              <p:cNvPr id="432" name="Google Shape;432;p37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7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37"/>
          <p:cNvSpPr txBox="1"/>
          <p:nvPr>
            <p:ph idx="1" type="body"/>
          </p:nvPr>
        </p:nvSpPr>
        <p:spPr>
          <a:xfrm>
            <a:off x="1086116" y="3470041"/>
            <a:ext cx="7184100" cy="2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3">
  <p:cSld name="Quote Concept 3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99B9">
                  <a:alpha val="80000"/>
                </a:srgbClr>
              </a:gs>
              <a:gs pos="100000">
                <a:srgbClr val="00829D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8"/>
          <p:cNvSpPr/>
          <p:nvPr/>
        </p:nvSpPr>
        <p:spPr>
          <a:xfrm>
            <a:off x="2420474" y="1383923"/>
            <a:ext cx="4303049" cy="3388092"/>
          </a:xfrm>
          <a:custGeom>
            <a:rect b="b" l="l" r="r" t="t"/>
            <a:pathLst>
              <a:path extrusionOk="0" h="6333" w="8052">
                <a:moveTo>
                  <a:pt x="2927" y="6333"/>
                </a:moveTo>
                <a:lnTo>
                  <a:pt x="0" y="6333"/>
                </a:lnTo>
                <a:lnTo>
                  <a:pt x="0" y="4240"/>
                </a:lnTo>
                <a:cubicBezTo>
                  <a:pt x="0" y="3393"/>
                  <a:pt x="75" y="2724"/>
                  <a:pt x="224" y="2235"/>
                </a:cubicBezTo>
                <a:cubicBezTo>
                  <a:pt x="373" y="1745"/>
                  <a:pt x="649" y="1306"/>
                  <a:pt x="1052" y="917"/>
                </a:cubicBezTo>
                <a:cubicBezTo>
                  <a:pt x="1455" y="528"/>
                  <a:pt x="1969" y="223"/>
                  <a:pt x="2594" y="0"/>
                </a:cubicBezTo>
                <a:lnTo>
                  <a:pt x="3167" y="1209"/>
                </a:lnTo>
                <a:cubicBezTo>
                  <a:pt x="2583" y="1403"/>
                  <a:pt x="2165" y="1674"/>
                  <a:pt x="1911" y="2021"/>
                </a:cubicBezTo>
                <a:cubicBezTo>
                  <a:pt x="1658" y="2368"/>
                  <a:pt x="1524" y="2830"/>
                  <a:pt x="1510" y="3406"/>
                </a:cubicBezTo>
                <a:lnTo>
                  <a:pt x="2927" y="3406"/>
                </a:lnTo>
                <a:lnTo>
                  <a:pt x="2927" y="6333"/>
                </a:lnTo>
                <a:close/>
                <a:moveTo>
                  <a:pt x="7812" y="6333"/>
                </a:moveTo>
                <a:lnTo>
                  <a:pt x="4885" y="6333"/>
                </a:lnTo>
                <a:lnTo>
                  <a:pt x="4885" y="4240"/>
                </a:lnTo>
                <a:cubicBezTo>
                  <a:pt x="4885" y="3386"/>
                  <a:pt x="4960" y="2715"/>
                  <a:pt x="5109" y="2229"/>
                </a:cubicBezTo>
                <a:cubicBezTo>
                  <a:pt x="5258" y="1743"/>
                  <a:pt x="5536" y="1306"/>
                  <a:pt x="5942" y="917"/>
                </a:cubicBezTo>
                <a:cubicBezTo>
                  <a:pt x="6349" y="528"/>
                  <a:pt x="6861" y="223"/>
                  <a:pt x="7479" y="0"/>
                </a:cubicBezTo>
                <a:lnTo>
                  <a:pt x="8052" y="1209"/>
                </a:lnTo>
                <a:cubicBezTo>
                  <a:pt x="7468" y="1403"/>
                  <a:pt x="7050" y="1674"/>
                  <a:pt x="6797" y="2021"/>
                </a:cubicBezTo>
                <a:cubicBezTo>
                  <a:pt x="6543" y="2368"/>
                  <a:pt x="6409" y="2830"/>
                  <a:pt x="6395" y="3406"/>
                </a:cubicBezTo>
                <a:lnTo>
                  <a:pt x="7812" y="3406"/>
                </a:lnTo>
                <a:lnTo>
                  <a:pt x="7812" y="6333"/>
                </a:ln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38"/>
          <p:cNvGrpSpPr/>
          <p:nvPr/>
        </p:nvGrpSpPr>
        <p:grpSpPr>
          <a:xfrm>
            <a:off x="3995766" y="611427"/>
            <a:ext cx="1152626" cy="645960"/>
            <a:chOff x="594091" y="657115"/>
            <a:chExt cx="2053859" cy="1151034"/>
          </a:xfrm>
        </p:grpSpPr>
        <p:pic>
          <p:nvPicPr>
            <p:cNvPr id="440" name="Google Shape;440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94091" y="657115"/>
              <a:ext cx="2053859" cy="1151034"/>
            </a:xfrm>
            <a:custGeom>
              <a:rect b="b" l="l" r="r" t="t"/>
              <a:pathLst>
                <a:path extrusionOk="0" h="1151034" w="2053859">
                  <a:moveTo>
                    <a:pt x="0" y="838311"/>
                  </a:moveTo>
                  <a:lnTo>
                    <a:pt x="2053859" y="838311"/>
                  </a:lnTo>
                  <a:lnTo>
                    <a:pt x="2053859" y="1151034"/>
                  </a:lnTo>
                  <a:lnTo>
                    <a:pt x="0" y="1151034"/>
                  </a:lnTo>
                  <a:close/>
                  <a:moveTo>
                    <a:pt x="0" y="0"/>
                  </a:moveTo>
                  <a:lnTo>
                    <a:pt x="2053859" y="0"/>
                  </a:lnTo>
                  <a:lnTo>
                    <a:pt x="2053859" y="534011"/>
                  </a:lnTo>
                  <a:lnTo>
                    <a:pt x="0" y="5340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41" name="Google Shape;441;p38"/>
            <p:cNvPicPr preferRelativeResize="0"/>
            <p:nvPr/>
          </p:nvPicPr>
          <p:blipFill rotWithShape="1">
            <a:blip r:embed="rId3">
              <a:alphaModFix/>
            </a:blip>
            <a:srcRect b="25438" l="0" r="0" t="46393"/>
            <a:stretch/>
          </p:blipFill>
          <p:spPr>
            <a:xfrm>
              <a:off x="594091" y="1191125"/>
              <a:ext cx="2053856" cy="3242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38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38"/>
          <p:cNvSpPr txBox="1"/>
          <p:nvPr>
            <p:ph idx="1" type="body"/>
          </p:nvPr>
        </p:nvSpPr>
        <p:spPr>
          <a:xfrm>
            <a:off x="419100" y="5589380"/>
            <a:ext cx="8305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00" lIns="91425" spcFirstLastPara="1" rIns="91425" wrap="square" tIns="90000">
            <a:noAutofit/>
          </a:bodyPr>
          <a:lstStyle>
            <a:lvl1pPr indent="-228600" lvl="0" marL="45720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Pencils">
  <p:cSld name="Section Divider - Pencils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DB913">
                  <a:alpha val="55686"/>
                </a:srgbClr>
              </a:gs>
              <a:gs pos="100000">
                <a:srgbClr val="E5A30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9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Group">
  <p:cSld name="Section Divider - Group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a room&#10;&#10;Description automatically generated" id="449" name="Google Shape;44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82321" y="0"/>
            <a:ext cx="77184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AC134">
                  <a:alpha val="62745"/>
                </a:srgbClr>
              </a:gs>
              <a:gs pos="100000">
                <a:srgbClr val="9AC134">
                  <a:alpha val="62745"/>
                </a:srgbClr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0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6858000" cy="5133975"/>
          </a:xfrm>
          <a:custGeom>
            <a:rect b="b" l="l" r="r" t="t"/>
            <a:pathLst>
              <a:path extrusionOk="0" h="6845300" w="9144000">
                <a:moveTo>
                  <a:pt x="0" y="0"/>
                </a:moveTo>
                <a:lnTo>
                  <a:pt x="9144505" y="0"/>
                </a:lnTo>
                <a:lnTo>
                  <a:pt x="9144505" y="6857236"/>
                </a:lnTo>
                <a:lnTo>
                  <a:pt x="0" y="68572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Student">
  <p:cSld name="Section Divider - Student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16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1"/>
          <p:cNvSpPr/>
          <p:nvPr/>
        </p:nvSpPr>
        <p:spPr>
          <a:xfrm>
            <a:off x="10160" y="0"/>
            <a:ext cx="9144000" cy="6858000"/>
          </a:xfrm>
          <a:prstGeom prst="rect">
            <a:avLst/>
          </a:prstGeom>
          <a:gradFill>
            <a:gsLst>
              <a:gs pos="0">
                <a:srgbClr val="0095AD">
                  <a:alpha val="52941"/>
                </a:srgbClr>
              </a:gs>
              <a:gs pos="100000">
                <a:schemeClr val="accent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1"/>
          <p:cNvSpPr txBox="1"/>
          <p:nvPr>
            <p:ph type="title"/>
          </p:nvPr>
        </p:nvSpPr>
        <p:spPr>
          <a:xfrm>
            <a:off x="429260" y="31765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1">
  <p:cSld name="Closing Slide 1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977944" cy="5142648"/>
          </a:xfrm>
          <a:custGeom>
            <a:rect b="b" l="l" r="r" t="t"/>
            <a:pathLst>
              <a:path extrusionOk="0" h="1807609" w="695235">
                <a:moveTo>
                  <a:pt x="0" y="0"/>
                </a:moveTo>
                <a:lnTo>
                  <a:pt x="695235" y="0"/>
                </a:lnTo>
                <a:lnTo>
                  <a:pt x="695235" y="1807609"/>
                </a:lnTo>
                <a:lnTo>
                  <a:pt x="0" y="180760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58" name="Google Shape;458;p42"/>
          <p:cNvSpPr/>
          <p:nvPr/>
        </p:nvSpPr>
        <p:spPr>
          <a:xfrm flipH="1">
            <a:off x="95" y="0"/>
            <a:ext cx="26376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8392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2"/>
          <p:cNvSpPr/>
          <p:nvPr/>
        </p:nvSpPr>
        <p:spPr>
          <a:xfrm>
            <a:off x="5115976" y="1690155"/>
            <a:ext cx="356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rPr>
              <a:t>GET IN TOUCH:</a:t>
            </a:r>
            <a:endParaRPr/>
          </a:p>
        </p:txBody>
      </p:sp>
      <p:grpSp>
        <p:nvGrpSpPr>
          <p:cNvPr id="460" name="Google Shape;460;p42"/>
          <p:cNvGrpSpPr/>
          <p:nvPr/>
        </p:nvGrpSpPr>
        <p:grpSpPr>
          <a:xfrm>
            <a:off x="593999" y="842963"/>
            <a:ext cx="3577892" cy="2085900"/>
            <a:chOff x="593999" y="2695574"/>
            <a:chExt cx="3577892" cy="2085900"/>
          </a:xfrm>
        </p:grpSpPr>
        <p:sp>
          <p:nvSpPr>
            <p:cNvPr id="461" name="Google Shape;461;p42"/>
            <p:cNvSpPr/>
            <p:nvPr/>
          </p:nvSpPr>
          <p:spPr>
            <a:xfrm flipH="1">
              <a:off x="593999" y="2766060"/>
              <a:ext cx="3444600" cy="717000"/>
            </a:xfrm>
            <a:prstGeom prst="rect">
              <a:avLst/>
            </a:prstGeom>
            <a:gradFill>
              <a:gsLst>
                <a:gs pos="0">
                  <a:srgbClr val="08ACC8">
                    <a:alpha val="80784"/>
                  </a:srgbClr>
                </a:gs>
                <a:gs pos="100000">
                  <a:srgbClr val="0096AE"/>
                </a:gs>
              </a:gsLst>
              <a:lin ang="59999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2"/>
            <p:cNvSpPr txBox="1"/>
            <p:nvPr/>
          </p:nvSpPr>
          <p:spPr>
            <a:xfrm>
              <a:off x="594091" y="2695574"/>
              <a:ext cx="3577800" cy="20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Calibri"/>
                <a:buNone/>
              </a:pPr>
              <a:r>
                <a:rPr b="1" lang="en" sz="4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EMPOWER</a:t>
              </a:r>
              <a: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YOUR SCHOOLS.</a:t>
              </a:r>
              <a:endParaRPr/>
            </a:p>
          </p:txBody>
        </p:sp>
      </p:grpSp>
      <p:pic>
        <p:nvPicPr>
          <p:cNvPr id="463" name="Google Shape;4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215608"/>
            <a:ext cx="335754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246" y="3846361"/>
            <a:ext cx="230385" cy="23038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/>
          <p:nvPr/>
        </p:nvSpPr>
        <p:spPr>
          <a:xfrm>
            <a:off x="4635547" y="4350837"/>
            <a:ext cx="321816" cy="321816"/>
          </a:xfrm>
          <a:custGeom>
            <a:rect b="b" l="l" r="r" t="t"/>
            <a:pathLst>
              <a:path extrusionOk="0" h="3900803" w="3900803">
                <a:moveTo>
                  <a:pt x="3277846" y="516405"/>
                </a:moveTo>
                <a:cubicBezTo>
                  <a:pt x="2582385" y="-124712"/>
                  <a:pt x="1527173" y="-174444"/>
                  <a:pt x="774521" y="398428"/>
                </a:cubicBezTo>
                <a:cubicBezTo>
                  <a:pt x="726276" y="435403"/>
                  <a:pt x="679428" y="474322"/>
                  <a:pt x="634410" y="516405"/>
                </a:cubicBezTo>
                <a:cubicBezTo>
                  <a:pt x="-160721" y="1243492"/>
                  <a:pt x="-215913" y="2477531"/>
                  <a:pt x="511172" y="3272660"/>
                </a:cubicBezTo>
                <a:cubicBezTo>
                  <a:pt x="1194232" y="4019645"/>
                  <a:pt x="2335059" y="4120151"/>
                  <a:pt x="3138230" y="3504205"/>
                </a:cubicBezTo>
                <a:cubicBezTo>
                  <a:pt x="3186476" y="3467230"/>
                  <a:pt x="3233273" y="3428311"/>
                  <a:pt x="3278291" y="3386228"/>
                </a:cubicBezTo>
                <a:cubicBezTo>
                  <a:pt x="4070688" y="2657946"/>
                  <a:pt x="4122707" y="1425153"/>
                  <a:pt x="3394387" y="632743"/>
                </a:cubicBezTo>
                <a:cubicBezTo>
                  <a:pt x="3357361" y="592401"/>
                  <a:pt x="3318595" y="553685"/>
                  <a:pt x="3278291" y="516608"/>
                </a:cubicBezTo>
                <a:close/>
                <a:moveTo>
                  <a:pt x="3197289" y="3159193"/>
                </a:moveTo>
                <a:cubicBezTo>
                  <a:pt x="3101992" y="3080135"/>
                  <a:pt x="2999402" y="3010340"/>
                  <a:pt x="2890853" y="2950786"/>
                </a:cubicBezTo>
                <a:cubicBezTo>
                  <a:pt x="2981728" y="2662216"/>
                  <a:pt x="3031168" y="2362235"/>
                  <a:pt x="3037673" y="2059764"/>
                </a:cubicBezTo>
                <a:lnTo>
                  <a:pt x="3685537" y="2059764"/>
                </a:lnTo>
                <a:cubicBezTo>
                  <a:pt x="3659324" y="2472766"/>
                  <a:pt x="3486113" y="2862783"/>
                  <a:pt x="3197289" y="3159193"/>
                </a:cubicBezTo>
                <a:close/>
                <a:moveTo>
                  <a:pt x="3020647" y="3319558"/>
                </a:moveTo>
                <a:cubicBezTo>
                  <a:pt x="3003964" y="3332671"/>
                  <a:pt x="2986747" y="3344729"/>
                  <a:pt x="2969568" y="3357181"/>
                </a:cubicBezTo>
                <a:cubicBezTo>
                  <a:pt x="2944855" y="3375059"/>
                  <a:pt x="2920039" y="3392619"/>
                  <a:pt x="2894576" y="3409099"/>
                </a:cubicBezTo>
                <a:cubicBezTo>
                  <a:pt x="2876254" y="3420916"/>
                  <a:pt x="2857601" y="3431983"/>
                  <a:pt x="2838936" y="3443152"/>
                </a:cubicBezTo>
                <a:cubicBezTo>
                  <a:pt x="2813371" y="3458336"/>
                  <a:pt x="2787666" y="3472986"/>
                  <a:pt x="2761313" y="3486530"/>
                </a:cubicBezTo>
                <a:cubicBezTo>
                  <a:pt x="2742000" y="3496708"/>
                  <a:pt x="2722395" y="3506479"/>
                  <a:pt x="2702637" y="3515920"/>
                </a:cubicBezTo>
                <a:cubicBezTo>
                  <a:pt x="2676093" y="3528715"/>
                  <a:pt x="2649092" y="3540633"/>
                  <a:pt x="2621888" y="3551993"/>
                </a:cubicBezTo>
                <a:cubicBezTo>
                  <a:pt x="2603426" y="3559591"/>
                  <a:pt x="2584913" y="3567189"/>
                  <a:pt x="2566248" y="3573682"/>
                </a:cubicBezTo>
                <a:cubicBezTo>
                  <a:pt x="2668342" y="3446582"/>
                  <a:pt x="2751873" y="3305518"/>
                  <a:pt x="2814311" y="3154835"/>
                </a:cubicBezTo>
                <a:cubicBezTo>
                  <a:pt x="2892442" y="3199154"/>
                  <a:pt x="2966938" y="3249534"/>
                  <a:pt x="3037127" y="3305467"/>
                </a:cubicBezTo>
                <a:cubicBezTo>
                  <a:pt x="3031511" y="3310232"/>
                  <a:pt x="3026301" y="3315200"/>
                  <a:pt x="3020647" y="3319558"/>
                </a:cubicBezTo>
                <a:close/>
                <a:moveTo>
                  <a:pt x="1209963" y="3516009"/>
                </a:moveTo>
                <a:cubicBezTo>
                  <a:pt x="1190408" y="3506683"/>
                  <a:pt x="1171094" y="3497000"/>
                  <a:pt x="1151933" y="3486975"/>
                </a:cubicBezTo>
                <a:cubicBezTo>
                  <a:pt x="1125390" y="3472986"/>
                  <a:pt x="1099228" y="3458145"/>
                  <a:pt x="1073422" y="3442758"/>
                </a:cubicBezTo>
                <a:cubicBezTo>
                  <a:pt x="1055100" y="3431881"/>
                  <a:pt x="1036790" y="3421068"/>
                  <a:pt x="1019217" y="3409353"/>
                </a:cubicBezTo>
                <a:cubicBezTo>
                  <a:pt x="993411" y="3392619"/>
                  <a:pt x="968240" y="3374754"/>
                  <a:pt x="943323" y="3356635"/>
                </a:cubicBezTo>
                <a:cubicBezTo>
                  <a:pt x="926398" y="3344386"/>
                  <a:pt x="909385" y="3332468"/>
                  <a:pt x="892905" y="3319558"/>
                </a:cubicBezTo>
                <a:cubicBezTo>
                  <a:pt x="887238" y="3315251"/>
                  <a:pt x="882079" y="3310232"/>
                  <a:pt x="876425" y="3305810"/>
                </a:cubicBezTo>
                <a:cubicBezTo>
                  <a:pt x="946360" y="3249776"/>
                  <a:pt x="1020564" y="3199307"/>
                  <a:pt x="1098390" y="3154873"/>
                </a:cubicBezTo>
                <a:cubicBezTo>
                  <a:pt x="1160777" y="3305670"/>
                  <a:pt x="1244307" y="3446773"/>
                  <a:pt x="1346453" y="3574038"/>
                </a:cubicBezTo>
                <a:cubicBezTo>
                  <a:pt x="1327940" y="3567088"/>
                  <a:pt x="1309478" y="3559642"/>
                  <a:pt x="1291155" y="3552349"/>
                </a:cubicBezTo>
                <a:cubicBezTo>
                  <a:pt x="1263710" y="3540875"/>
                  <a:pt x="1236519" y="3528817"/>
                  <a:pt x="1209607" y="3516009"/>
                </a:cubicBezTo>
                <a:close/>
                <a:moveTo>
                  <a:pt x="715412" y="743427"/>
                </a:moveTo>
                <a:cubicBezTo>
                  <a:pt x="810708" y="822497"/>
                  <a:pt x="913298" y="892280"/>
                  <a:pt x="1021847" y="951847"/>
                </a:cubicBezTo>
                <a:cubicBezTo>
                  <a:pt x="930972" y="1240417"/>
                  <a:pt x="881533" y="1540449"/>
                  <a:pt x="875027" y="1842920"/>
                </a:cubicBezTo>
                <a:lnTo>
                  <a:pt x="227163" y="1842920"/>
                </a:lnTo>
                <a:cubicBezTo>
                  <a:pt x="253376" y="1429867"/>
                  <a:pt x="426587" y="1039837"/>
                  <a:pt x="715412" y="743427"/>
                </a:cubicBezTo>
                <a:close/>
                <a:moveTo>
                  <a:pt x="892054" y="583113"/>
                </a:moveTo>
                <a:cubicBezTo>
                  <a:pt x="908737" y="569962"/>
                  <a:pt x="925954" y="557954"/>
                  <a:pt x="943132" y="545439"/>
                </a:cubicBezTo>
                <a:cubicBezTo>
                  <a:pt x="967846" y="527574"/>
                  <a:pt x="992661" y="510001"/>
                  <a:pt x="1018226" y="493521"/>
                </a:cubicBezTo>
                <a:cubicBezTo>
                  <a:pt x="1036447" y="481717"/>
                  <a:pt x="1055100" y="470650"/>
                  <a:pt x="1073663" y="459570"/>
                </a:cubicBezTo>
                <a:cubicBezTo>
                  <a:pt x="1099228" y="444437"/>
                  <a:pt x="1125034" y="429698"/>
                  <a:pt x="1151387" y="416242"/>
                </a:cubicBezTo>
                <a:cubicBezTo>
                  <a:pt x="1170700" y="406026"/>
                  <a:pt x="1190306" y="396293"/>
                  <a:pt x="1210064" y="386865"/>
                </a:cubicBezTo>
                <a:cubicBezTo>
                  <a:pt x="1236607" y="374057"/>
                  <a:pt x="1263608" y="362101"/>
                  <a:pt x="1290812" y="350729"/>
                </a:cubicBezTo>
                <a:cubicBezTo>
                  <a:pt x="1309274" y="343130"/>
                  <a:pt x="1327787" y="335545"/>
                  <a:pt x="1346453" y="329039"/>
                </a:cubicBezTo>
                <a:cubicBezTo>
                  <a:pt x="1244358" y="456152"/>
                  <a:pt x="1160828" y="597166"/>
                  <a:pt x="1098390" y="747798"/>
                </a:cubicBezTo>
                <a:cubicBezTo>
                  <a:pt x="1020259" y="703529"/>
                  <a:pt x="945763" y="653149"/>
                  <a:pt x="875535" y="597217"/>
                </a:cubicBezTo>
                <a:cubicBezTo>
                  <a:pt x="881190" y="592401"/>
                  <a:pt x="886399" y="587433"/>
                  <a:pt x="892054" y="583113"/>
                </a:cubicBezTo>
                <a:close/>
                <a:moveTo>
                  <a:pt x="2702738" y="386611"/>
                </a:moveTo>
                <a:cubicBezTo>
                  <a:pt x="2722293" y="395950"/>
                  <a:pt x="2741606" y="405620"/>
                  <a:pt x="2760767" y="415696"/>
                </a:cubicBezTo>
                <a:cubicBezTo>
                  <a:pt x="2787311" y="429647"/>
                  <a:pt x="2813473" y="444539"/>
                  <a:pt x="2839279" y="459926"/>
                </a:cubicBezTo>
                <a:cubicBezTo>
                  <a:pt x="2857601" y="470739"/>
                  <a:pt x="2875911" y="481615"/>
                  <a:pt x="2893484" y="493330"/>
                </a:cubicBezTo>
                <a:cubicBezTo>
                  <a:pt x="2919290" y="510001"/>
                  <a:pt x="2944461" y="527866"/>
                  <a:pt x="2969378" y="545985"/>
                </a:cubicBezTo>
                <a:cubicBezTo>
                  <a:pt x="2986302" y="558247"/>
                  <a:pt x="3003316" y="570165"/>
                  <a:pt x="3019796" y="583062"/>
                </a:cubicBezTo>
                <a:cubicBezTo>
                  <a:pt x="3025463" y="587433"/>
                  <a:pt x="3030622" y="592401"/>
                  <a:pt x="3036276" y="596861"/>
                </a:cubicBezTo>
                <a:cubicBezTo>
                  <a:pt x="2966341" y="652895"/>
                  <a:pt x="2892137" y="703326"/>
                  <a:pt x="2814311" y="747798"/>
                </a:cubicBezTo>
                <a:cubicBezTo>
                  <a:pt x="2751924" y="597013"/>
                  <a:pt x="2668393" y="455860"/>
                  <a:pt x="2566248" y="328595"/>
                </a:cubicBezTo>
                <a:cubicBezTo>
                  <a:pt x="2584761" y="335545"/>
                  <a:pt x="2603223" y="343042"/>
                  <a:pt x="2621545" y="350284"/>
                </a:cubicBezTo>
                <a:cubicBezTo>
                  <a:pt x="2648991" y="361796"/>
                  <a:pt x="2676182" y="373803"/>
                  <a:pt x="2703094" y="386611"/>
                </a:cubicBezTo>
                <a:close/>
                <a:moveTo>
                  <a:pt x="1847954" y="970957"/>
                </a:moveTo>
                <a:cubicBezTo>
                  <a:pt x="1657805" y="959191"/>
                  <a:pt x="1470986" y="916053"/>
                  <a:pt x="1294929" y="843297"/>
                </a:cubicBezTo>
                <a:cubicBezTo>
                  <a:pt x="1432969" y="516303"/>
                  <a:pt x="1629013" y="289777"/>
                  <a:pt x="1847954" y="232307"/>
                </a:cubicBezTo>
                <a:close/>
                <a:moveTo>
                  <a:pt x="1847954" y="1187801"/>
                </a:moveTo>
                <a:lnTo>
                  <a:pt x="1847954" y="1842920"/>
                </a:lnTo>
                <a:lnTo>
                  <a:pt x="1091782" y="1842920"/>
                </a:lnTo>
                <a:cubicBezTo>
                  <a:pt x="1099330" y="1573256"/>
                  <a:pt x="1143103" y="1305829"/>
                  <a:pt x="1221868" y="1047778"/>
                </a:cubicBezTo>
                <a:cubicBezTo>
                  <a:pt x="1421394" y="1128692"/>
                  <a:pt x="1632939" y="1175793"/>
                  <a:pt x="1847954" y="1187254"/>
                </a:cubicBezTo>
                <a:close/>
                <a:moveTo>
                  <a:pt x="1847954" y="2059764"/>
                </a:moveTo>
                <a:lnTo>
                  <a:pt x="1847954" y="2715429"/>
                </a:lnTo>
                <a:cubicBezTo>
                  <a:pt x="1632787" y="2726789"/>
                  <a:pt x="1421000" y="2773941"/>
                  <a:pt x="1221322" y="2854842"/>
                </a:cubicBezTo>
                <a:cubicBezTo>
                  <a:pt x="1142759" y="2596804"/>
                  <a:pt x="1099177" y="2329377"/>
                  <a:pt x="1091782" y="2059764"/>
                </a:cubicBezTo>
                <a:close/>
                <a:moveTo>
                  <a:pt x="1847954" y="2931727"/>
                </a:moveTo>
                <a:lnTo>
                  <a:pt x="1847954" y="3670326"/>
                </a:lnTo>
                <a:cubicBezTo>
                  <a:pt x="1629369" y="3612843"/>
                  <a:pt x="1433312" y="3386368"/>
                  <a:pt x="1294929" y="3059335"/>
                </a:cubicBezTo>
                <a:cubicBezTo>
                  <a:pt x="1470986" y="2986567"/>
                  <a:pt x="1657805" y="2943442"/>
                  <a:pt x="1847954" y="2931727"/>
                </a:cubicBezTo>
                <a:close/>
                <a:moveTo>
                  <a:pt x="2064747" y="2931727"/>
                </a:moveTo>
                <a:cubicBezTo>
                  <a:pt x="2254895" y="2943442"/>
                  <a:pt x="2441715" y="2986567"/>
                  <a:pt x="2617772" y="3059335"/>
                </a:cubicBezTo>
                <a:cubicBezTo>
                  <a:pt x="2479732" y="3386368"/>
                  <a:pt x="2283687" y="3612297"/>
                  <a:pt x="2064747" y="3670326"/>
                </a:cubicBezTo>
                <a:close/>
                <a:moveTo>
                  <a:pt x="2064747" y="2714883"/>
                </a:moveTo>
                <a:lnTo>
                  <a:pt x="2064747" y="2059764"/>
                </a:lnTo>
                <a:lnTo>
                  <a:pt x="2820918" y="2059764"/>
                </a:lnTo>
                <a:cubicBezTo>
                  <a:pt x="2813523" y="2329377"/>
                  <a:pt x="2769941" y="2596804"/>
                  <a:pt x="2691379" y="2854842"/>
                </a:cubicBezTo>
                <a:cubicBezTo>
                  <a:pt x="2491701" y="2773941"/>
                  <a:pt x="2279914" y="2726789"/>
                  <a:pt x="2064747" y="2715429"/>
                </a:cubicBezTo>
                <a:close/>
                <a:moveTo>
                  <a:pt x="2064747" y="1842920"/>
                </a:moveTo>
                <a:lnTo>
                  <a:pt x="2064747" y="1187254"/>
                </a:lnTo>
                <a:cubicBezTo>
                  <a:pt x="2279914" y="1175844"/>
                  <a:pt x="2491701" y="1128742"/>
                  <a:pt x="2691379" y="1047778"/>
                </a:cubicBezTo>
                <a:cubicBezTo>
                  <a:pt x="2769941" y="1305829"/>
                  <a:pt x="2813523" y="1573256"/>
                  <a:pt x="2820918" y="1842869"/>
                </a:cubicBezTo>
                <a:lnTo>
                  <a:pt x="2064747" y="1842869"/>
                </a:lnTo>
                <a:close/>
                <a:moveTo>
                  <a:pt x="2064747" y="970957"/>
                </a:moveTo>
                <a:lnTo>
                  <a:pt x="2064747" y="232358"/>
                </a:lnTo>
                <a:cubicBezTo>
                  <a:pt x="2283332" y="289777"/>
                  <a:pt x="2479388" y="516303"/>
                  <a:pt x="2617772" y="843348"/>
                </a:cubicBezTo>
                <a:cubicBezTo>
                  <a:pt x="2441715" y="916053"/>
                  <a:pt x="2254895" y="959191"/>
                  <a:pt x="2064747" y="970957"/>
                </a:cubicBezTo>
                <a:close/>
                <a:moveTo>
                  <a:pt x="875027" y="2059764"/>
                </a:moveTo>
                <a:cubicBezTo>
                  <a:pt x="881533" y="2362235"/>
                  <a:pt x="930972" y="2662216"/>
                  <a:pt x="1021847" y="2950786"/>
                </a:cubicBezTo>
                <a:cubicBezTo>
                  <a:pt x="913247" y="3010340"/>
                  <a:pt x="810658" y="3080135"/>
                  <a:pt x="715412" y="3159193"/>
                </a:cubicBezTo>
                <a:cubicBezTo>
                  <a:pt x="426549" y="2862834"/>
                  <a:pt x="253325" y="2472817"/>
                  <a:pt x="227163" y="2059764"/>
                </a:cubicBezTo>
                <a:close/>
                <a:moveTo>
                  <a:pt x="3037673" y="1842920"/>
                </a:moveTo>
                <a:cubicBezTo>
                  <a:pt x="3031168" y="1540449"/>
                  <a:pt x="2981728" y="1240417"/>
                  <a:pt x="2890853" y="951847"/>
                </a:cubicBezTo>
                <a:cubicBezTo>
                  <a:pt x="2999453" y="892280"/>
                  <a:pt x="3102043" y="822497"/>
                  <a:pt x="3197289" y="743427"/>
                </a:cubicBezTo>
                <a:cubicBezTo>
                  <a:pt x="3486152" y="1039799"/>
                  <a:pt x="3659375" y="1429867"/>
                  <a:pt x="3685537" y="1842869"/>
                </a:cubicBezTo>
                <a:lnTo>
                  <a:pt x="3037673" y="1842869"/>
                </a:lnTo>
                <a:close/>
              </a:path>
            </a:pathLst>
          </a:custGeom>
          <a:solidFill>
            <a:srgbClr val="0096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2"/>
          <p:cNvSpPr/>
          <p:nvPr/>
        </p:nvSpPr>
        <p:spPr>
          <a:xfrm>
            <a:off x="5115976" y="4326461"/>
            <a:ext cx="28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 u="sng">
                <a:solidFill>
                  <a:srgbClr val="0096AE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www.empowerschools.org</a:t>
            </a:r>
            <a:endParaRPr b="0" sz="1800" u="sng">
              <a:solidFill>
                <a:srgbClr val="0096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2"/>
          <p:cNvSpPr txBox="1"/>
          <p:nvPr>
            <p:ph idx="1" type="body"/>
          </p:nvPr>
        </p:nvSpPr>
        <p:spPr>
          <a:xfrm>
            <a:off x="5108514" y="2390987"/>
            <a:ext cx="3459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2000"/>
              <a:buNone/>
              <a:defRPr b="0" sz="20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42"/>
          <p:cNvSpPr txBox="1"/>
          <p:nvPr>
            <p:ph idx="2" type="body"/>
          </p:nvPr>
        </p:nvSpPr>
        <p:spPr>
          <a:xfrm>
            <a:off x="5105816" y="3255857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9" name="Google Shape;469;p42"/>
          <p:cNvSpPr txBox="1"/>
          <p:nvPr>
            <p:ph idx="3" type="body"/>
          </p:nvPr>
        </p:nvSpPr>
        <p:spPr>
          <a:xfrm>
            <a:off x="5135562" y="3846361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0" name="Google Shape;470;p42"/>
          <p:cNvSpPr txBox="1"/>
          <p:nvPr>
            <p:ph idx="4" type="body"/>
          </p:nvPr>
        </p:nvSpPr>
        <p:spPr>
          <a:xfrm>
            <a:off x="5135562" y="4988085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2">
  <p:cSld name="Closing Slide 2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3"/>
          <p:cNvSpPr txBox="1"/>
          <p:nvPr>
            <p:ph idx="11" type="ftr"/>
          </p:nvPr>
        </p:nvSpPr>
        <p:spPr>
          <a:xfrm>
            <a:off x="533400" y="6667498"/>
            <a:ext cx="30861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4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5" name="Google Shape;47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wall, indoor, young&#10;&#10;Description automatically generated" id="476" name="Google Shape;476;p43"/>
          <p:cNvPicPr preferRelativeResize="0"/>
          <p:nvPr/>
        </p:nvPicPr>
        <p:blipFill rotWithShape="1">
          <a:blip r:embed="rId3">
            <a:alphaModFix amt="20000"/>
          </a:blip>
          <a:srcRect b="0" l="5555" r="5555" t="0"/>
          <a:stretch/>
        </p:blipFill>
        <p:spPr>
          <a:xfrm>
            <a:off x="0" y="10160"/>
            <a:ext cx="9143998" cy="6858001"/>
          </a:xfrm>
          <a:prstGeom prst="rect">
            <a:avLst/>
          </a:prstGeom>
          <a:solidFill>
            <a:srgbClr val="08ACC8"/>
          </a:solidFill>
          <a:ln>
            <a:noFill/>
          </a:ln>
        </p:spPr>
      </p:pic>
      <p:grpSp>
        <p:nvGrpSpPr>
          <p:cNvPr id="477" name="Google Shape;477;p43"/>
          <p:cNvGrpSpPr/>
          <p:nvPr/>
        </p:nvGrpSpPr>
        <p:grpSpPr>
          <a:xfrm>
            <a:off x="592480" y="720883"/>
            <a:ext cx="2654417" cy="1490122"/>
            <a:chOff x="6440129" y="337970"/>
            <a:chExt cx="1923909" cy="1080033"/>
          </a:xfrm>
        </p:grpSpPr>
        <p:sp>
          <p:nvSpPr>
            <p:cNvPr id="478" name="Google Shape;478;p43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3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3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43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3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3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3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43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43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43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43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43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43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43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43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3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43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43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43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43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9" name="Google Shape;499;p43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500" name="Google Shape;500;p43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43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43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43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43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43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43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7" name="Google Shape;507;p43"/>
          <p:cNvGrpSpPr/>
          <p:nvPr/>
        </p:nvGrpSpPr>
        <p:grpSpPr>
          <a:xfrm>
            <a:off x="586506" y="4403256"/>
            <a:ext cx="312379" cy="237356"/>
            <a:chOff x="2271712" y="1678781"/>
            <a:chExt cx="4600575" cy="3495675"/>
          </a:xfrm>
        </p:grpSpPr>
        <p:sp>
          <p:nvSpPr>
            <p:cNvPr id="508" name="Google Shape;508;p43"/>
            <p:cNvSpPr/>
            <p:nvPr/>
          </p:nvSpPr>
          <p:spPr>
            <a:xfrm>
              <a:off x="2271712" y="1678781"/>
              <a:ext cx="4600575" cy="3495675"/>
            </a:xfrm>
            <a:custGeom>
              <a:rect b="b" l="l" r="r" t="t"/>
              <a:pathLst>
                <a:path extrusionOk="0" h="3495675" w="4600575">
                  <a:moveTo>
                    <a:pt x="4041458" y="0"/>
                  </a:moveTo>
                  <a:lnTo>
                    <a:pt x="562928" y="0"/>
                  </a:lnTo>
                  <a:cubicBezTo>
                    <a:pt x="252413" y="0"/>
                    <a:pt x="0" y="252413"/>
                    <a:pt x="0" y="562928"/>
                  </a:cubicBezTo>
                  <a:lnTo>
                    <a:pt x="0" y="2940368"/>
                  </a:lnTo>
                  <a:cubicBezTo>
                    <a:pt x="0" y="3250883"/>
                    <a:pt x="252413" y="3503295"/>
                    <a:pt x="562928" y="3503295"/>
                  </a:cubicBezTo>
                  <a:lnTo>
                    <a:pt x="4040505" y="3503295"/>
                  </a:lnTo>
                  <a:cubicBezTo>
                    <a:pt x="4351020" y="3503295"/>
                    <a:pt x="4603433" y="3250883"/>
                    <a:pt x="4603433" y="2940368"/>
                  </a:cubicBezTo>
                  <a:lnTo>
                    <a:pt x="4603433" y="563880"/>
                  </a:lnTo>
                  <a:cubicBezTo>
                    <a:pt x="4604385" y="253365"/>
                    <a:pt x="4351973" y="0"/>
                    <a:pt x="4041458" y="0"/>
                  </a:cubicBezTo>
                  <a:close/>
                  <a:moveTo>
                    <a:pt x="4347210" y="2940368"/>
                  </a:moveTo>
                  <a:cubicBezTo>
                    <a:pt x="4347210" y="3108960"/>
                    <a:pt x="4210050" y="3246120"/>
                    <a:pt x="4041458" y="3246120"/>
                  </a:cubicBezTo>
                  <a:lnTo>
                    <a:pt x="562928" y="3246120"/>
                  </a:lnTo>
                  <a:cubicBezTo>
                    <a:pt x="394335" y="3246120"/>
                    <a:pt x="257175" y="3108960"/>
                    <a:pt x="257175" y="2940368"/>
                  </a:cubicBezTo>
                  <a:lnTo>
                    <a:pt x="257175" y="563880"/>
                  </a:lnTo>
                  <a:cubicBezTo>
                    <a:pt x="257175" y="395288"/>
                    <a:pt x="394335" y="258127"/>
                    <a:pt x="562928" y="258127"/>
                  </a:cubicBezTo>
                  <a:lnTo>
                    <a:pt x="4040505" y="258127"/>
                  </a:lnTo>
                  <a:cubicBezTo>
                    <a:pt x="4209098" y="258127"/>
                    <a:pt x="4346258" y="395288"/>
                    <a:pt x="4346258" y="563880"/>
                  </a:cubicBezTo>
                  <a:lnTo>
                    <a:pt x="4346258" y="2940368"/>
                  </a:lnTo>
                  <a:lnTo>
                    <a:pt x="4347210" y="29403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3"/>
            <p:cNvSpPr/>
            <p:nvPr/>
          </p:nvSpPr>
          <p:spPr>
            <a:xfrm>
              <a:off x="2802753" y="2166007"/>
              <a:ext cx="3533775" cy="2524125"/>
            </a:xfrm>
            <a:custGeom>
              <a:rect b="b" l="l" r="r" t="t"/>
              <a:pathLst>
                <a:path extrusionOk="0" h="2524125" w="3533775">
                  <a:moveTo>
                    <a:pt x="2372179" y="1234894"/>
                  </a:moveTo>
                  <a:lnTo>
                    <a:pt x="3498034" y="225244"/>
                  </a:lnTo>
                  <a:cubicBezTo>
                    <a:pt x="3550421" y="177619"/>
                    <a:pt x="3555184" y="96656"/>
                    <a:pt x="3507559" y="43316"/>
                  </a:cubicBezTo>
                  <a:cubicBezTo>
                    <a:pt x="3459934" y="-9071"/>
                    <a:pt x="3378971" y="-13834"/>
                    <a:pt x="3325631" y="33791"/>
                  </a:cubicBezTo>
                  <a:lnTo>
                    <a:pt x="1773056" y="1427299"/>
                  </a:lnTo>
                  <a:lnTo>
                    <a:pt x="1470161" y="1156789"/>
                  </a:lnTo>
                  <a:cubicBezTo>
                    <a:pt x="1469209" y="1155836"/>
                    <a:pt x="1468256" y="1154884"/>
                    <a:pt x="1468256" y="1153931"/>
                  </a:cubicBezTo>
                  <a:cubicBezTo>
                    <a:pt x="1461589" y="1147264"/>
                    <a:pt x="1454921" y="1141549"/>
                    <a:pt x="1447301" y="1135834"/>
                  </a:cubicBezTo>
                  <a:lnTo>
                    <a:pt x="214766" y="32839"/>
                  </a:lnTo>
                  <a:cubicBezTo>
                    <a:pt x="161426" y="-14786"/>
                    <a:pt x="80464" y="-10024"/>
                    <a:pt x="32839" y="43316"/>
                  </a:cubicBezTo>
                  <a:cubicBezTo>
                    <a:pt x="-14786" y="96656"/>
                    <a:pt x="-10024" y="177619"/>
                    <a:pt x="43316" y="225244"/>
                  </a:cubicBezTo>
                  <a:lnTo>
                    <a:pt x="1182506" y="1243466"/>
                  </a:lnTo>
                  <a:lnTo>
                    <a:pt x="48079" y="2305504"/>
                  </a:lnTo>
                  <a:cubicBezTo>
                    <a:pt x="-3356" y="2354081"/>
                    <a:pt x="-6214" y="2435044"/>
                    <a:pt x="42364" y="2487431"/>
                  </a:cubicBezTo>
                  <a:cubicBezTo>
                    <a:pt x="68081" y="2514101"/>
                    <a:pt x="102371" y="2528389"/>
                    <a:pt x="136661" y="2528389"/>
                  </a:cubicBezTo>
                  <a:cubicBezTo>
                    <a:pt x="168094" y="2528389"/>
                    <a:pt x="199526" y="2516959"/>
                    <a:pt x="224291" y="2494099"/>
                  </a:cubicBezTo>
                  <a:lnTo>
                    <a:pt x="1375864" y="1416821"/>
                  </a:lnTo>
                  <a:lnTo>
                    <a:pt x="1688284" y="1695904"/>
                  </a:lnTo>
                  <a:cubicBezTo>
                    <a:pt x="1713049" y="1717811"/>
                    <a:pt x="1743529" y="1728289"/>
                    <a:pt x="1774009" y="1728289"/>
                  </a:cubicBezTo>
                  <a:cubicBezTo>
                    <a:pt x="1804489" y="1728289"/>
                    <a:pt x="1835921" y="1716859"/>
                    <a:pt x="1859734" y="1694951"/>
                  </a:cubicBezTo>
                  <a:lnTo>
                    <a:pt x="2180726" y="1407296"/>
                  </a:lnTo>
                  <a:lnTo>
                    <a:pt x="3325631" y="2495051"/>
                  </a:lnTo>
                  <a:cubicBezTo>
                    <a:pt x="3350396" y="2518864"/>
                    <a:pt x="3382781" y="2530294"/>
                    <a:pt x="3414214" y="2530294"/>
                  </a:cubicBezTo>
                  <a:cubicBezTo>
                    <a:pt x="3448504" y="2530294"/>
                    <a:pt x="3481841" y="2516959"/>
                    <a:pt x="3507559" y="2490289"/>
                  </a:cubicBezTo>
                  <a:cubicBezTo>
                    <a:pt x="3556136" y="2438854"/>
                    <a:pt x="3554231" y="2356939"/>
                    <a:pt x="3502796" y="2308361"/>
                  </a:cubicBezTo>
                  <a:lnTo>
                    <a:pt x="2372179" y="12348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43"/>
          <p:cNvGrpSpPr/>
          <p:nvPr/>
        </p:nvGrpSpPr>
        <p:grpSpPr>
          <a:xfrm>
            <a:off x="586430" y="4912769"/>
            <a:ext cx="333893" cy="335033"/>
            <a:chOff x="2317857" y="1171577"/>
            <a:chExt cx="4499903" cy="4509190"/>
          </a:xfrm>
        </p:grpSpPr>
        <p:sp>
          <p:nvSpPr>
            <p:cNvPr id="511" name="Google Shape;511;p43"/>
            <p:cNvSpPr/>
            <p:nvPr/>
          </p:nvSpPr>
          <p:spPr>
            <a:xfrm>
              <a:off x="2317857" y="1432617"/>
              <a:ext cx="4229100" cy="4248150"/>
            </a:xfrm>
            <a:custGeom>
              <a:rect b="b" l="l" r="r" t="t"/>
              <a:pathLst>
                <a:path extrusionOk="0" h="4248150" w="4229100">
                  <a:moveTo>
                    <a:pt x="3563412" y="2534603"/>
                  </a:moveTo>
                  <a:cubicBezTo>
                    <a:pt x="3471020" y="2438400"/>
                    <a:pt x="3359577" y="2386965"/>
                    <a:pt x="3241467" y="2386965"/>
                  </a:cubicBezTo>
                  <a:cubicBezTo>
                    <a:pt x="3124309" y="2386965"/>
                    <a:pt x="3011915" y="2437448"/>
                    <a:pt x="2915712" y="2533650"/>
                  </a:cubicBezTo>
                  <a:lnTo>
                    <a:pt x="2614722" y="2833688"/>
                  </a:lnTo>
                  <a:cubicBezTo>
                    <a:pt x="2589957" y="2820353"/>
                    <a:pt x="2565192" y="2807970"/>
                    <a:pt x="2541380" y="2795588"/>
                  </a:cubicBezTo>
                  <a:cubicBezTo>
                    <a:pt x="2507090" y="2778443"/>
                    <a:pt x="2474705" y="2762250"/>
                    <a:pt x="2447082" y="2745105"/>
                  </a:cubicBezTo>
                  <a:cubicBezTo>
                    <a:pt x="2165142" y="2566035"/>
                    <a:pt x="1908919" y="2332673"/>
                    <a:pt x="1663174" y="2030730"/>
                  </a:cubicBezTo>
                  <a:cubicBezTo>
                    <a:pt x="1544112" y="1880235"/>
                    <a:pt x="1464102" y="1753553"/>
                    <a:pt x="1405999" y="1624965"/>
                  </a:cubicBezTo>
                  <a:cubicBezTo>
                    <a:pt x="1484105" y="1553528"/>
                    <a:pt x="1556494" y="1479233"/>
                    <a:pt x="1626980" y="1407795"/>
                  </a:cubicBezTo>
                  <a:cubicBezTo>
                    <a:pt x="1653649" y="1381125"/>
                    <a:pt x="1680319" y="1353503"/>
                    <a:pt x="1706989" y="1326833"/>
                  </a:cubicBezTo>
                  <a:cubicBezTo>
                    <a:pt x="1907014" y="1126808"/>
                    <a:pt x="1907014" y="867727"/>
                    <a:pt x="1706989" y="667702"/>
                  </a:cubicBezTo>
                  <a:lnTo>
                    <a:pt x="1446957" y="407670"/>
                  </a:lnTo>
                  <a:cubicBezTo>
                    <a:pt x="1417430" y="378143"/>
                    <a:pt x="1386949" y="347662"/>
                    <a:pt x="1358374" y="317183"/>
                  </a:cubicBezTo>
                  <a:cubicBezTo>
                    <a:pt x="1301224" y="258128"/>
                    <a:pt x="1241217" y="197167"/>
                    <a:pt x="1179304" y="140017"/>
                  </a:cubicBezTo>
                  <a:cubicBezTo>
                    <a:pt x="1086912" y="48578"/>
                    <a:pt x="976422" y="0"/>
                    <a:pt x="860217" y="0"/>
                  </a:cubicBezTo>
                  <a:cubicBezTo>
                    <a:pt x="744012" y="0"/>
                    <a:pt x="631617" y="48578"/>
                    <a:pt x="536367" y="140017"/>
                  </a:cubicBezTo>
                  <a:cubicBezTo>
                    <a:pt x="535414" y="140970"/>
                    <a:pt x="535414" y="140970"/>
                    <a:pt x="534462" y="141923"/>
                  </a:cubicBezTo>
                  <a:lnTo>
                    <a:pt x="210612" y="468630"/>
                  </a:lnTo>
                  <a:cubicBezTo>
                    <a:pt x="88692" y="590550"/>
                    <a:pt x="19159" y="739140"/>
                    <a:pt x="3919" y="911543"/>
                  </a:cubicBezTo>
                  <a:cubicBezTo>
                    <a:pt x="-18941" y="1189673"/>
                    <a:pt x="62974" y="1448753"/>
                    <a:pt x="125839" y="1618298"/>
                  </a:cubicBezTo>
                  <a:cubicBezTo>
                    <a:pt x="280144" y="2034540"/>
                    <a:pt x="510649" y="2420303"/>
                    <a:pt x="854502" y="2833688"/>
                  </a:cubicBezTo>
                  <a:cubicBezTo>
                    <a:pt x="1271697" y="3331845"/>
                    <a:pt x="1773664" y="3725228"/>
                    <a:pt x="2347069" y="4002405"/>
                  </a:cubicBezTo>
                  <a:cubicBezTo>
                    <a:pt x="2566145" y="4106228"/>
                    <a:pt x="2858562" y="4229100"/>
                    <a:pt x="3185270" y="4250055"/>
                  </a:cubicBezTo>
                  <a:cubicBezTo>
                    <a:pt x="3205272" y="4251008"/>
                    <a:pt x="3226227" y="4251960"/>
                    <a:pt x="3245277" y="4251960"/>
                  </a:cubicBezTo>
                  <a:cubicBezTo>
                    <a:pt x="3465305" y="4251960"/>
                    <a:pt x="3650090" y="4172903"/>
                    <a:pt x="3794870" y="4015740"/>
                  </a:cubicBezTo>
                  <a:cubicBezTo>
                    <a:pt x="3795822" y="4013835"/>
                    <a:pt x="3797727" y="4012883"/>
                    <a:pt x="3798680" y="4010978"/>
                  </a:cubicBezTo>
                  <a:cubicBezTo>
                    <a:pt x="3848209" y="3950970"/>
                    <a:pt x="3905359" y="3896678"/>
                    <a:pt x="3965367" y="3838575"/>
                  </a:cubicBezTo>
                  <a:cubicBezTo>
                    <a:pt x="4006324" y="3799523"/>
                    <a:pt x="4048234" y="3758565"/>
                    <a:pt x="4089192" y="3715703"/>
                  </a:cubicBezTo>
                  <a:cubicBezTo>
                    <a:pt x="4183490" y="3617595"/>
                    <a:pt x="4233020" y="3503295"/>
                    <a:pt x="4233020" y="3386138"/>
                  </a:cubicBezTo>
                  <a:cubicBezTo>
                    <a:pt x="4233020" y="3268028"/>
                    <a:pt x="4182537" y="3154680"/>
                    <a:pt x="4086334" y="3059430"/>
                  </a:cubicBezTo>
                  <a:lnTo>
                    <a:pt x="3563412" y="2534603"/>
                  </a:lnTo>
                  <a:close/>
                  <a:moveTo>
                    <a:pt x="3904407" y="3537585"/>
                  </a:moveTo>
                  <a:cubicBezTo>
                    <a:pt x="3903455" y="3537585"/>
                    <a:pt x="3903455" y="3538538"/>
                    <a:pt x="3904407" y="3537585"/>
                  </a:cubicBezTo>
                  <a:cubicBezTo>
                    <a:pt x="3867259" y="3577590"/>
                    <a:pt x="3829159" y="3613785"/>
                    <a:pt x="3788202" y="3653790"/>
                  </a:cubicBezTo>
                  <a:cubicBezTo>
                    <a:pt x="3726290" y="3712845"/>
                    <a:pt x="3663424" y="3774758"/>
                    <a:pt x="3604370" y="3844290"/>
                  </a:cubicBezTo>
                  <a:cubicBezTo>
                    <a:pt x="3508167" y="3947160"/>
                    <a:pt x="3394820" y="3995738"/>
                    <a:pt x="3246230" y="3995738"/>
                  </a:cubicBezTo>
                  <a:cubicBezTo>
                    <a:pt x="3231942" y="3995738"/>
                    <a:pt x="3216702" y="3995738"/>
                    <a:pt x="3202415" y="3994785"/>
                  </a:cubicBezTo>
                  <a:cubicBezTo>
                    <a:pt x="2919522" y="3976688"/>
                    <a:pt x="2656632" y="3866198"/>
                    <a:pt x="2459465" y="3771900"/>
                  </a:cubicBezTo>
                  <a:cubicBezTo>
                    <a:pt x="1920349" y="3510915"/>
                    <a:pt x="1446957" y="3140393"/>
                    <a:pt x="1053574" y="2670810"/>
                  </a:cubicBezTo>
                  <a:cubicBezTo>
                    <a:pt x="728772" y="2279333"/>
                    <a:pt x="511602" y="1917383"/>
                    <a:pt x="367774" y="1528763"/>
                  </a:cubicBezTo>
                  <a:cubicBezTo>
                    <a:pt x="279192" y="1291590"/>
                    <a:pt x="246807" y="1106805"/>
                    <a:pt x="261094" y="932498"/>
                  </a:cubicBezTo>
                  <a:cubicBezTo>
                    <a:pt x="270619" y="821055"/>
                    <a:pt x="313482" y="728663"/>
                    <a:pt x="392539" y="649605"/>
                  </a:cubicBezTo>
                  <a:lnTo>
                    <a:pt x="717342" y="324803"/>
                  </a:lnTo>
                  <a:cubicBezTo>
                    <a:pt x="764014" y="280987"/>
                    <a:pt x="813544" y="257175"/>
                    <a:pt x="862122" y="257175"/>
                  </a:cubicBezTo>
                  <a:cubicBezTo>
                    <a:pt x="922129" y="257175"/>
                    <a:pt x="970707" y="293370"/>
                    <a:pt x="1001187" y="323850"/>
                  </a:cubicBezTo>
                  <a:cubicBezTo>
                    <a:pt x="1002139" y="324803"/>
                    <a:pt x="1003092" y="325755"/>
                    <a:pt x="1004044" y="326708"/>
                  </a:cubicBezTo>
                  <a:cubicBezTo>
                    <a:pt x="1062147" y="381000"/>
                    <a:pt x="1117392" y="437198"/>
                    <a:pt x="1175494" y="497205"/>
                  </a:cubicBezTo>
                  <a:cubicBezTo>
                    <a:pt x="1205022" y="527685"/>
                    <a:pt x="1235502" y="558165"/>
                    <a:pt x="1265982" y="589598"/>
                  </a:cubicBezTo>
                  <a:lnTo>
                    <a:pt x="1526014" y="849630"/>
                  </a:lnTo>
                  <a:cubicBezTo>
                    <a:pt x="1626980" y="950595"/>
                    <a:pt x="1626980" y="1043940"/>
                    <a:pt x="1526014" y="1144905"/>
                  </a:cubicBezTo>
                  <a:cubicBezTo>
                    <a:pt x="1498392" y="1172528"/>
                    <a:pt x="1471722" y="1200150"/>
                    <a:pt x="1444099" y="1226820"/>
                  </a:cubicBezTo>
                  <a:cubicBezTo>
                    <a:pt x="1364089" y="1308735"/>
                    <a:pt x="1287889" y="1384935"/>
                    <a:pt x="1205022" y="1459230"/>
                  </a:cubicBezTo>
                  <a:cubicBezTo>
                    <a:pt x="1203117" y="1461135"/>
                    <a:pt x="1201212" y="1462088"/>
                    <a:pt x="1200259" y="1463993"/>
                  </a:cubicBezTo>
                  <a:cubicBezTo>
                    <a:pt x="1118344" y="1545908"/>
                    <a:pt x="1133584" y="1625918"/>
                    <a:pt x="1150729" y="1680210"/>
                  </a:cubicBezTo>
                  <a:cubicBezTo>
                    <a:pt x="1151682" y="1683068"/>
                    <a:pt x="1152634" y="1685925"/>
                    <a:pt x="1153587" y="1688783"/>
                  </a:cubicBezTo>
                  <a:cubicBezTo>
                    <a:pt x="1221214" y="1852613"/>
                    <a:pt x="1316464" y="2006918"/>
                    <a:pt x="1461244" y="2190750"/>
                  </a:cubicBezTo>
                  <a:lnTo>
                    <a:pt x="1462197" y="2191703"/>
                  </a:lnTo>
                  <a:cubicBezTo>
                    <a:pt x="1725087" y="2515553"/>
                    <a:pt x="2002264" y="2767965"/>
                    <a:pt x="2308017" y="2961323"/>
                  </a:cubicBezTo>
                  <a:cubicBezTo>
                    <a:pt x="2347069" y="2986088"/>
                    <a:pt x="2387074" y="3006090"/>
                    <a:pt x="2425174" y="3025140"/>
                  </a:cubicBezTo>
                  <a:cubicBezTo>
                    <a:pt x="2459465" y="3042285"/>
                    <a:pt x="2491849" y="3058478"/>
                    <a:pt x="2519472" y="3075623"/>
                  </a:cubicBezTo>
                  <a:cubicBezTo>
                    <a:pt x="2523282" y="3077528"/>
                    <a:pt x="2527092" y="3080385"/>
                    <a:pt x="2530902" y="3082290"/>
                  </a:cubicBezTo>
                  <a:cubicBezTo>
                    <a:pt x="2563287" y="3098483"/>
                    <a:pt x="2593767" y="3106103"/>
                    <a:pt x="2625199" y="3106103"/>
                  </a:cubicBezTo>
                  <a:cubicBezTo>
                    <a:pt x="2704257" y="3106103"/>
                    <a:pt x="2753787" y="3056573"/>
                    <a:pt x="2769980" y="3040380"/>
                  </a:cubicBezTo>
                  <a:lnTo>
                    <a:pt x="3095734" y="2714625"/>
                  </a:lnTo>
                  <a:cubicBezTo>
                    <a:pt x="3128120" y="2682240"/>
                    <a:pt x="3179555" y="2643188"/>
                    <a:pt x="3239562" y="2643188"/>
                  </a:cubicBezTo>
                  <a:cubicBezTo>
                    <a:pt x="3298617" y="2643188"/>
                    <a:pt x="3347195" y="2680335"/>
                    <a:pt x="3376722" y="2712720"/>
                  </a:cubicBezTo>
                  <a:cubicBezTo>
                    <a:pt x="3377674" y="2713673"/>
                    <a:pt x="3377674" y="2713673"/>
                    <a:pt x="3378627" y="2714625"/>
                  </a:cubicBezTo>
                  <a:lnTo>
                    <a:pt x="3903455" y="3239453"/>
                  </a:lnTo>
                  <a:cubicBezTo>
                    <a:pt x="4001562" y="3336608"/>
                    <a:pt x="4001562" y="3436620"/>
                    <a:pt x="3904407" y="3537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4647664" y="1990013"/>
              <a:ext cx="1352550" cy="1352550"/>
            </a:xfrm>
            <a:custGeom>
              <a:rect b="b" l="l" r="r" t="t"/>
              <a:pathLst>
                <a:path extrusionOk="0" h="1352550" w="1352550">
                  <a:moveTo>
                    <a:pt x="105844" y="255087"/>
                  </a:moveTo>
                  <a:cubicBezTo>
                    <a:pt x="355399" y="296997"/>
                    <a:pt x="582094" y="415106"/>
                    <a:pt x="763069" y="596082"/>
                  </a:cubicBezTo>
                  <a:cubicBezTo>
                    <a:pt x="944044" y="777057"/>
                    <a:pt x="1061201" y="1003752"/>
                    <a:pt x="1104064" y="1253307"/>
                  </a:cubicBezTo>
                  <a:cubicBezTo>
                    <a:pt x="1114541" y="1316172"/>
                    <a:pt x="1168834" y="1359987"/>
                    <a:pt x="1230747" y="1359987"/>
                  </a:cubicBezTo>
                  <a:cubicBezTo>
                    <a:pt x="1238366" y="1359987"/>
                    <a:pt x="1245034" y="1359034"/>
                    <a:pt x="1252654" y="1358082"/>
                  </a:cubicBezTo>
                  <a:cubicBezTo>
                    <a:pt x="1323139" y="1346652"/>
                    <a:pt x="1369812" y="1279977"/>
                    <a:pt x="1358381" y="1209492"/>
                  </a:cubicBezTo>
                  <a:cubicBezTo>
                    <a:pt x="1306947" y="907549"/>
                    <a:pt x="1164072" y="632277"/>
                    <a:pt x="945949" y="414154"/>
                  </a:cubicBezTo>
                  <a:cubicBezTo>
                    <a:pt x="727826" y="196031"/>
                    <a:pt x="452554" y="53156"/>
                    <a:pt x="150612" y="1722"/>
                  </a:cubicBezTo>
                  <a:cubicBezTo>
                    <a:pt x="80126" y="-9709"/>
                    <a:pt x="14404" y="36964"/>
                    <a:pt x="2021" y="106497"/>
                  </a:cubicBezTo>
                  <a:cubicBezTo>
                    <a:pt x="-10361" y="176029"/>
                    <a:pt x="35359" y="243656"/>
                    <a:pt x="105844" y="2550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4684160" y="1171577"/>
              <a:ext cx="2133600" cy="2133600"/>
            </a:xfrm>
            <a:custGeom>
              <a:rect b="b" l="l" r="r" t="t"/>
              <a:pathLst>
                <a:path extrusionOk="0" h="2133600" w="2133600">
                  <a:moveTo>
                    <a:pt x="2138178" y="1990780"/>
                  </a:moveTo>
                  <a:cubicBezTo>
                    <a:pt x="2053406" y="1493575"/>
                    <a:pt x="1819091" y="1041138"/>
                    <a:pt x="1459046" y="681093"/>
                  </a:cubicBezTo>
                  <a:cubicBezTo>
                    <a:pt x="1099001" y="321048"/>
                    <a:pt x="646563" y="86733"/>
                    <a:pt x="149358" y="1960"/>
                  </a:cubicBezTo>
                  <a:cubicBezTo>
                    <a:pt x="79826" y="-10422"/>
                    <a:pt x="14103" y="37203"/>
                    <a:pt x="1721" y="106735"/>
                  </a:cubicBezTo>
                  <a:cubicBezTo>
                    <a:pt x="-9709" y="177220"/>
                    <a:pt x="36963" y="242943"/>
                    <a:pt x="107448" y="255325"/>
                  </a:cubicBezTo>
                  <a:cubicBezTo>
                    <a:pt x="551313" y="330573"/>
                    <a:pt x="956126" y="541075"/>
                    <a:pt x="1278071" y="862068"/>
                  </a:cubicBezTo>
                  <a:cubicBezTo>
                    <a:pt x="1600016" y="1184013"/>
                    <a:pt x="1809566" y="1588825"/>
                    <a:pt x="1884813" y="2032691"/>
                  </a:cubicBezTo>
                  <a:cubicBezTo>
                    <a:pt x="1895291" y="2095555"/>
                    <a:pt x="1949583" y="2139371"/>
                    <a:pt x="2011496" y="2139371"/>
                  </a:cubicBezTo>
                  <a:cubicBezTo>
                    <a:pt x="2019116" y="2139371"/>
                    <a:pt x="2025783" y="2138418"/>
                    <a:pt x="2033403" y="2137466"/>
                  </a:cubicBezTo>
                  <a:cubicBezTo>
                    <a:pt x="2102936" y="2126988"/>
                    <a:pt x="2150561" y="2060313"/>
                    <a:pt x="2138178" y="19907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Google Shape;514;p43"/>
          <p:cNvSpPr txBox="1"/>
          <p:nvPr/>
        </p:nvSpPr>
        <p:spPr>
          <a:xfrm>
            <a:off x="6896100" y="667765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200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3"/>
          <p:cNvSpPr txBox="1"/>
          <p:nvPr>
            <p:ph idx="1" type="body"/>
          </p:nvPr>
        </p:nvSpPr>
        <p:spPr>
          <a:xfrm>
            <a:off x="586499" y="3102495"/>
            <a:ext cx="4584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43"/>
          <p:cNvSpPr txBox="1"/>
          <p:nvPr>
            <p:ph idx="2" type="body"/>
          </p:nvPr>
        </p:nvSpPr>
        <p:spPr>
          <a:xfrm>
            <a:off x="593961" y="3794645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43"/>
          <p:cNvSpPr txBox="1"/>
          <p:nvPr>
            <p:ph idx="3" type="body"/>
          </p:nvPr>
        </p:nvSpPr>
        <p:spPr>
          <a:xfrm>
            <a:off x="927753" y="4320441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8" name="Google Shape;518;p43"/>
          <p:cNvSpPr txBox="1"/>
          <p:nvPr>
            <p:ph idx="4" type="body"/>
          </p:nvPr>
        </p:nvSpPr>
        <p:spPr>
          <a:xfrm>
            <a:off x="932639" y="4909720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5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Poppins"/>
              <a:buNone/>
              <a:defRPr b="1" sz="4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45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28" name="Google Shape;528;p45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5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5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ank">
  <p:cSld name="Title and Content - Blank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6"/>
          <p:cNvSpPr txBox="1"/>
          <p:nvPr>
            <p:ph type="title"/>
          </p:nvPr>
        </p:nvSpPr>
        <p:spPr>
          <a:xfrm>
            <a:off x="342900" y="345900"/>
            <a:ext cx="7858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4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5" name="Google Shape;535;p46"/>
          <p:cNvSpPr txBox="1"/>
          <p:nvPr/>
        </p:nvSpPr>
        <p:spPr>
          <a:xfrm>
            <a:off x="412750" y="1164167"/>
            <a:ext cx="73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>
  <p:cSld name="Section Divider 2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7"/>
          <p:cNvSpPr/>
          <p:nvPr/>
        </p:nvSpPr>
        <p:spPr>
          <a:xfrm>
            <a:off x="0" y="0"/>
            <a:ext cx="9144000" cy="6872100"/>
          </a:xfrm>
          <a:prstGeom prst="rect">
            <a:avLst/>
          </a:prstGeom>
          <a:solidFill>
            <a:srgbClr val="82C67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7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tended Header 2">
  <p:cSld name="Extended Header 2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8"/>
          <p:cNvSpPr/>
          <p:nvPr/>
        </p:nvSpPr>
        <p:spPr>
          <a:xfrm>
            <a:off x="0" y="6279840"/>
            <a:ext cx="9144000" cy="592200"/>
          </a:xfrm>
          <a:prstGeom prst="rect">
            <a:avLst/>
          </a:prstGeom>
          <a:solidFill>
            <a:srgbClr val="E8ED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6970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8"/>
          <p:cNvSpPr txBox="1"/>
          <p:nvPr>
            <p:ph idx="1" type="body"/>
          </p:nvPr>
        </p:nvSpPr>
        <p:spPr>
          <a:xfrm>
            <a:off x="629841" y="1910405"/>
            <a:ext cx="78855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58579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58579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48"/>
          <p:cNvSpPr txBox="1"/>
          <p:nvPr>
            <p:ph type="title"/>
          </p:nvPr>
        </p:nvSpPr>
        <p:spPr>
          <a:xfrm>
            <a:off x="609990" y="509038"/>
            <a:ext cx="79053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D5A"/>
              </a:buClr>
              <a:buSzPts val="2300"/>
              <a:buFont typeface="Arial"/>
              <a:buNone/>
              <a:defRPr b="1" sz="23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4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4" name="Google Shape;54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0417" y="1667704"/>
            <a:ext cx="1563624" cy="8023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8"/>
          <p:cNvSpPr txBox="1"/>
          <p:nvPr>
            <p:ph idx="2" type="body"/>
          </p:nvPr>
        </p:nvSpPr>
        <p:spPr>
          <a:xfrm>
            <a:off x="628651" y="6356350"/>
            <a:ext cx="5701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>
                <a:solidFill>
                  <a:srgbClr val="858579"/>
                </a:solidFill>
              </a:defRPr>
            </a:lvl1pPr>
            <a:lvl2pPr indent="-3429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58579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858579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6">
  <p:cSld name="Section Divider 6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9"/>
          <p:cNvSpPr/>
          <p:nvPr/>
        </p:nvSpPr>
        <p:spPr>
          <a:xfrm>
            <a:off x="0" y="0"/>
            <a:ext cx="9144000" cy="6872100"/>
          </a:xfrm>
          <a:prstGeom prst="rect">
            <a:avLst/>
          </a:prstGeom>
          <a:solidFill>
            <a:srgbClr val="0028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9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>
  <p:cSld name="Section Divider 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0"/>
          <p:cNvSpPr/>
          <p:nvPr/>
        </p:nvSpPr>
        <p:spPr>
          <a:xfrm>
            <a:off x="0" y="0"/>
            <a:ext cx="9144000" cy="6872100"/>
          </a:xfrm>
          <a:prstGeom prst="rect">
            <a:avLst/>
          </a:prstGeom>
          <a:solidFill>
            <a:srgbClr val="557E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0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Standard">
  <p:cSld name="1_Title and Content - Standard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02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1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5" name="Google Shape;555;p51"/>
          <p:cNvSpPr txBox="1"/>
          <p:nvPr>
            <p:ph idx="1" type="body"/>
          </p:nvPr>
        </p:nvSpPr>
        <p:spPr>
          <a:xfrm>
            <a:off x="533400" y="1638300"/>
            <a:ext cx="80772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5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type="ctrTitle"/>
          </p:nvPr>
        </p:nvSpPr>
        <p:spPr>
          <a:xfrm>
            <a:off x="592171" y="164655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subTitle"/>
          </p:nvPr>
        </p:nvSpPr>
        <p:spPr>
          <a:xfrm>
            <a:off x="592171" y="277709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6"/>
          <p:cNvSpPr/>
          <p:nvPr/>
        </p:nvSpPr>
        <p:spPr>
          <a:xfrm>
            <a:off x="-1" y="26492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0" y="24331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" y="22170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6"/>
          <p:cNvPicPr preferRelativeResize="0"/>
          <p:nvPr/>
        </p:nvPicPr>
        <p:blipFill rotWithShape="1">
          <a:blip r:embed="rId3">
            <a:alphaModFix amt="50000"/>
          </a:blip>
          <a:srcRect b="24179" l="0" r="0" t="2705"/>
          <a:stretch/>
        </p:blipFill>
        <p:spPr>
          <a:xfrm>
            <a:off x="-1" y="342900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  <a:effectLst>
            <a:outerShdw blurRad="50800" rotWithShape="0" algn="ctr" dir="5400000" dist="50800">
              <a:srgbClr val="000000">
                <a:alpha val="24710"/>
              </a:srgbClr>
            </a:outerShdw>
          </a:effec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3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53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7" name="Google Shape;567;p53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3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3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ank">
  <p:cSld name="Title and Content - Blank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02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5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3" name="Google Shape;573;p5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solidFill>
          <a:srgbClr val="08ACC8">
            <a:alpha val="69800"/>
          </a:srgbClr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5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55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78" name="Google Shape;578;p55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55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55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6858000" cy="5133975"/>
          </a:xfrm>
          <a:custGeom>
            <a:rect b="b" l="l" r="r" t="t"/>
            <a:pathLst>
              <a:path extrusionOk="0" h="6845300" w="9144000">
                <a:moveTo>
                  <a:pt x="0" y="0"/>
                </a:moveTo>
                <a:lnTo>
                  <a:pt x="9144505" y="0"/>
                </a:lnTo>
                <a:lnTo>
                  <a:pt x="9144505" y="6857236"/>
                </a:lnTo>
                <a:lnTo>
                  <a:pt x="0" y="68572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83" name="Google Shape;58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6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56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86" name="Google Shape;586;p56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6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56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7"/>
          <p:cNvSpPr txBox="1"/>
          <p:nvPr>
            <p:ph type="ctrTitle"/>
          </p:nvPr>
        </p:nvSpPr>
        <p:spPr>
          <a:xfrm>
            <a:off x="592171" y="1646554"/>
            <a:ext cx="6536100" cy="9636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57"/>
          <p:cNvSpPr txBox="1"/>
          <p:nvPr>
            <p:ph idx="1" type="subTitle"/>
          </p:nvPr>
        </p:nvSpPr>
        <p:spPr>
          <a:xfrm>
            <a:off x="592171" y="2777099"/>
            <a:ext cx="6536100" cy="5964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3" name="Google Shape;593;p57"/>
          <p:cNvSpPr/>
          <p:nvPr/>
        </p:nvSpPr>
        <p:spPr>
          <a:xfrm>
            <a:off x="-1" y="26492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57"/>
          <p:cNvSpPr/>
          <p:nvPr/>
        </p:nvSpPr>
        <p:spPr>
          <a:xfrm>
            <a:off x="0" y="24331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7"/>
          <p:cNvSpPr/>
          <p:nvPr/>
        </p:nvSpPr>
        <p:spPr>
          <a:xfrm>
            <a:off x="1" y="22170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57"/>
          <p:cNvPicPr preferRelativeResize="0"/>
          <p:nvPr/>
        </p:nvPicPr>
        <p:blipFill rotWithShape="1">
          <a:blip r:embed="rId3">
            <a:alphaModFix amt="50000"/>
          </a:blip>
          <a:srcRect b="24179" l="0" r="0" t="2705"/>
          <a:stretch/>
        </p:blipFill>
        <p:spPr>
          <a:xfrm>
            <a:off x="-1" y="342900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  <a:effectLst>
            <a:outerShdw blurRad="50800" rotWithShape="0" algn="ctr" dir="5400000" dist="50800">
              <a:srgbClr val="000000">
                <a:alpha val="24710"/>
              </a:srgbClr>
            </a:outerShdw>
          </a:effectLst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 Slide 5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table, small, child&#10;&#10;Description automatically generated" id="598" name="Google Shape;59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64953" y="0"/>
            <a:ext cx="77317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385" y="5956851"/>
            <a:ext cx="1032402" cy="580548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8"/>
          <p:cNvSpPr txBox="1"/>
          <p:nvPr>
            <p:ph type="ctrTitle"/>
          </p:nvPr>
        </p:nvSpPr>
        <p:spPr>
          <a:xfrm>
            <a:off x="592171" y="732154"/>
            <a:ext cx="6536100" cy="9636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58"/>
          <p:cNvSpPr txBox="1"/>
          <p:nvPr>
            <p:ph idx="1" type="subTitle"/>
          </p:nvPr>
        </p:nvSpPr>
        <p:spPr>
          <a:xfrm>
            <a:off x="592171" y="1862699"/>
            <a:ext cx="6536100" cy="5964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02" name="Google Shape;602;p58"/>
          <p:cNvSpPr/>
          <p:nvPr/>
        </p:nvSpPr>
        <p:spPr>
          <a:xfrm>
            <a:off x="-1" y="17348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8"/>
          <p:cNvSpPr/>
          <p:nvPr/>
        </p:nvSpPr>
        <p:spPr>
          <a:xfrm>
            <a:off x="0" y="15187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58"/>
          <p:cNvSpPr/>
          <p:nvPr/>
        </p:nvSpPr>
        <p:spPr>
          <a:xfrm>
            <a:off x="1" y="13026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 Slide 6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9"/>
          <p:cNvPicPr preferRelativeResize="0"/>
          <p:nvPr/>
        </p:nvPicPr>
        <p:blipFill rotWithShape="1">
          <a:blip r:embed="rId2">
            <a:alphaModFix/>
          </a:blip>
          <a:srcRect b="6419" l="0" r="0" t="0"/>
          <a:stretch/>
        </p:blipFill>
        <p:spPr>
          <a:xfrm>
            <a:off x="0" y="0"/>
            <a:ext cx="9144002" cy="68453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9"/>
          <p:cNvSpPr txBox="1"/>
          <p:nvPr>
            <p:ph type="ctrTitle"/>
          </p:nvPr>
        </p:nvSpPr>
        <p:spPr>
          <a:xfrm>
            <a:off x="592171" y="2498781"/>
            <a:ext cx="47673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59"/>
          <p:cNvSpPr txBox="1"/>
          <p:nvPr>
            <p:ph idx="1" type="subTitle"/>
          </p:nvPr>
        </p:nvSpPr>
        <p:spPr>
          <a:xfrm>
            <a:off x="592171" y="4516416"/>
            <a:ext cx="47673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609" name="Google Shape;609;p59"/>
          <p:cNvGrpSpPr/>
          <p:nvPr/>
        </p:nvGrpSpPr>
        <p:grpSpPr>
          <a:xfrm>
            <a:off x="592171" y="710706"/>
            <a:ext cx="1923909" cy="1080033"/>
            <a:chOff x="6440129" y="337970"/>
            <a:chExt cx="1923909" cy="1080033"/>
          </a:xfrm>
        </p:grpSpPr>
        <p:sp>
          <p:nvSpPr>
            <p:cNvPr id="610" name="Google Shape;610;p59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1" name="Google Shape;631;p59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632" name="Google Shape;632;p59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59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59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59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59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59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59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9" name="Google Shape;639;p5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0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6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3" name="Google Shape;64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Standard">
  <p:cSld name="1_Title and Content - Standard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02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61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47" name="Google Shape;647;p61"/>
          <p:cNvSpPr txBox="1"/>
          <p:nvPr>
            <p:ph idx="1" type="body"/>
          </p:nvPr>
        </p:nvSpPr>
        <p:spPr>
          <a:xfrm>
            <a:off x="533400" y="1638300"/>
            <a:ext cx="80772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8" name="Google Shape;648;p6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 columns" type="obj">
  <p:cSld name="OBJECT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62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62"/>
          <p:cNvSpPr txBox="1"/>
          <p:nvPr>
            <p:ph idx="1" type="body"/>
          </p:nvPr>
        </p:nvSpPr>
        <p:spPr>
          <a:xfrm>
            <a:off x="533400" y="1638300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3" name="Google Shape;653;p6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4" name="Google Shape;65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2"/>
          <p:cNvSpPr txBox="1"/>
          <p:nvPr>
            <p:ph idx="2" type="body"/>
          </p:nvPr>
        </p:nvSpPr>
        <p:spPr>
          <a:xfrm>
            <a:off x="4686300" y="1638209"/>
            <a:ext cx="39243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 Slide 5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table, small, child&#10;&#10;Description automatically generated" id="47" name="Google Shape;4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64953" y="0"/>
            <a:ext cx="77317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385" y="5956851"/>
            <a:ext cx="1032402" cy="58054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/>
          <p:nvPr>
            <p:ph type="ctrTitle"/>
          </p:nvPr>
        </p:nvSpPr>
        <p:spPr>
          <a:xfrm>
            <a:off x="592171" y="732154"/>
            <a:ext cx="6536100" cy="9636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subTitle"/>
          </p:nvPr>
        </p:nvSpPr>
        <p:spPr>
          <a:xfrm>
            <a:off x="592171" y="1862699"/>
            <a:ext cx="6536100" cy="5964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" name="Google Shape;51;p7"/>
          <p:cNvSpPr/>
          <p:nvPr/>
        </p:nvSpPr>
        <p:spPr>
          <a:xfrm>
            <a:off x="-1" y="17348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0" y="15187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1" y="13026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3 columns">
  <p:cSld name="Title and Content - 3 columns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63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63"/>
          <p:cNvSpPr txBox="1"/>
          <p:nvPr>
            <p:ph idx="1" type="body"/>
          </p:nvPr>
        </p:nvSpPr>
        <p:spPr>
          <a:xfrm>
            <a:off x="53340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p6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1" name="Google Shape;66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3"/>
          <p:cNvSpPr txBox="1"/>
          <p:nvPr>
            <p:ph idx="2" type="body"/>
          </p:nvPr>
        </p:nvSpPr>
        <p:spPr>
          <a:xfrm>
            <a:off x="333756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3" name="Google Shape;663;p63"/>
          <p:cNvSpPr txBox="1"/>
          <p:nvPr>
            <p:ph idx="3" type="body"/>
          </p:nvPr>
        </p:nvSpPr>
        <p:spPr>
          <a:xfrm>
            <a:off x="6141720" y="1638300"/>
            <a:ext cx="24690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Picture + Content">
  <p:cSld name="Title and Content - Picture + Conten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6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6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8" name="Google Shape;66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4"/>
          <p:cNvSpPr/>
          <p:nvPr>
            <p:ph idx="2" type="pic"/>
          </p:nvPr>
        </p:nvSpPr>
        <p:spPr>
          <a:xfrm>
            <a:off x="533400" y="1625600"/>
            <a:ext cx="4038600" cy="48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4"/>
          <p:cNvSpPr txBox="1"/>
          <p:nvPr>
            <p:ph idx="1" type="body"/>
          </p:nvPr>
        </p:nvSpPr>
        <p:spPr>
          <a:xfrm>
            <a:off x="4686300" y="1638209"/>
            <a:ext cx="3924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Insert Icons">
  <p:cSld name="Title and Content - Insert Icons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65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6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5" name="Google Shape;67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5"/>
          <p:cNvSpPr/>
          <p:nvPr>
            <p:ph idx="2" type="pic"/>
          </p:nvPr>
        </p:nvSpPr>
        <p:spPr>
          <a:xfrm>
            <a:off x="4572000" y="1596056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77" name="Google Shape;677;p65"/>
          <p:cNvSpPr txBox="1"/>
          <p:nvPr>
            <p:ph idx="1" type="body"/>
          </p:nvPr>
        </p:nvSpPr>
        <p:spPr>
          <a:xfrm>
            <a:off x="533400" y="1584967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8" name="Google Shape;678;p65"/>
          <p:cNvSpPr/>
          <p:nvPr>
            <p:ph idx="3" type="pic"/>
          </p:nvPr>
        </p:nvSpPr>
        <p:spPr>
          <a:xfrm>
            <a:off x="4572000" y="2867652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79" name="Google Shape;679;p65"/>
          <p:cNvSpPr txBox="1"/>
          <p:nvPr>
            <p:ph idx="4" type="body"/>
          </p:nvPr>
        </p:nvSpPr>
        <p:spPr>
          <a:xfrm>
            <a:off x="533400" y="2856563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0" name="Google Shape;680;p65"/>
          <p:cNvSpPr/>
          <p:nvPr>
            <p:ph idx="5" type="pic"/>
          </p:nvPr>
        </p:nvSpPr>
        <p:spPr>
          <a:xfrm>
            <a:off x="4572000" y="4117069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81" name="Google Shape;681;p65"/>
          <p:cNvSpPr txBox="1"/>
          <p:nvPr>
            <p:ph idx="6" type="body"/>
          </p:nvPr>
        </p:nvSpPr>
        <p:spPr>
          <a:xfrm>
            <a:off x="533400" y="4105980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2" name="Google Shape;682;p65"/>
          <p:cNvSpPr/>
          <p:nvPr>
            <p:ph idx="7" type="pic"/>
          </p:nvPr>
        </p:nvSpPr>
        <p:spPr>
          <a:xfrm>
            <a:off x="4572000" y="5377575"/>
            <a:ext cx="40386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683" name="Google Shape;683;p65"/>
          <p:cNvSpPr txBox="1"/>
          <p:nvPr>
            <p:ph idx="8" type="body"/>
          </p:nvPr>
        </p:nvSpPr>
        <p:spPr>
          <a:xfrm>
            <a:off x="533400" y="5366486"/>
            <a:ext cx="39243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 - Choose Size">
  <p:cSld name="Title and Table - Choose Size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6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6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8" name="Google Shape;68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1">
  <p:cSld name="Photo with Header 1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6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2" name="Google Shape;6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next to a person&#10;&#10;Description automatically generated" id="693" name="Google Shape;693;p67"/>
          <p:cNvPicPr preferRelativeResize="0"/>
          <p:nvPr/>
        </p:nvPicPr>
        <p:blipFill rotWithShape="1">
          <a:blip r:embed="rId3">
            <a:alphaModFix amt="70000"/>
          </a:blip>
          <a:srcRect b="35170" l="0" r="0" t="0"/>
          <a:stretch/>
        </p:blipFill>
        <p:spPr>
          <a:xfrm>
            <a:off x="-6876" y="2543695"/>
            <a:ext cx="9150876" cy="3069947"/>
          </a:xfrm>
          <a:custGeom>
            <a:rect b="b" l="l" r="r" t="t"/>
            <a:pathLst>
              <a:path extrusionOk="0" h="4093262" w="12201168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94" name="Google Shape;694;p67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67"/>
          <p:cNvSpPr txBox="1"/>
          <p:nvPr>
            <p:ph idx="1" type="body"/>
          </p:nvPr>
        </p:nvSpPr>
        <p:spPr>
          <a:xfrm>
            <a:off x="533400" y="1638300"/>
            <a:ext cx="7886700" cy="8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2">
  <p:cSld name="Photo with Header 2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8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68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68"/>
          <p:cNvSpPr txBox="1"/>
          <p:nvPr>
            <p:ph idx="1" type="body"/>
          </p:nvPr>
        </p:nvSpPr>
        <p:spPr>
          <a:xfrm>
            <a:off x="5618480" y="1638300"/>
            <a:ext cx="3231000" cy="50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6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702" name="Google Shape;702;p68"/>
          <p:cNvPicPr preferRelativeResize="0"/>
          <p:nvPr/>
        </p:nvPicPr>
        <p:blipFill rotWithShape="1">
          <a:blip r:embed="rId3">
            <a:alphaModFix amt="70000"/>
          </a:blip>
          <a:srcRect b="0" l="16811" r="10158" t="0"/>
          <a:stretch/>
        </p:blipFill>
        <p:spPr>
          <a:xfrm>
            <a:off x="0" y="1638299"/>
            <a:ext cx="5498386" cy="502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3">
  <p:cSld name="Photo with Header 3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9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69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69"/>
          <p:cNvSpPr txBox="1"/>
          <p:nvPr>
            <p:ph idx="1" type="body"/>
          </p:nvPr>
        </p:nvSpPr>
        <p:spPr>
          <a:xfrm>
            <a:off x="533400" y="1519760"/>
            <a:ext cx="2982600" cy="51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7" name="Google Shape;707;p6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8" name="Google Shape;70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reading a book&#10;&#10;Description automatically generated" id="709" name="Google Shape;709;p69"/>
          <p:cNvPicPr preferRelativeResize="0"/>
          <p:nvPr/>
        </p:nvPicPr>
        <p:blipFill rotWithShape="1">
          <a:blip r:embed="rId3">
            <a:alphaModFix amt="70000"/>
          </a:blip>
          <a:srcRect b="0" l="1270" r="26516" t="0"/>
          <a:stretch/>
        </p:blipFill>
        <p:spPr>
          <a:xfrm>
            <a:off x="3515915" y="1519759"/>
            <a:ext cx="5628085" cy="514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4">
  <p:cSld name="Photo with Header 4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0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0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3" name="Google Shape;713;p70"/>
          <p:cNvSpPr txBox="1"/>
          <p:nvPr>
            <p:ph idx="1" type="body"/>
          </p:nvPr>
        </p:nvSpPr>
        <p:spPr>
          <a:xfrm>
            <a:off x="4043680" y="1426761"/>
            <a:ext cx="4376400" cy="29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4" name="Google Shape;714;p7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5" name="Google Shape;71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sitting, table&#10;&#10;Description automatically generated" id="716" name="Google Shape;716;p70"/>
          <p:cNvPicPr preferRelativeResize="0"/>
          <p:nvPr/>
        </p:nvPicPr>
        <p:blipFill rotWithShape="1">
          <a:blip r:embed="rId3">
            <a:alphaModFix amt="70000"/>
          </a:blip>
          <a:srcRect b="0" l="20733" r="6236" t="0"/>
          <a:stretch/>
        </p:blipFill>
        <p:spPr>
          <a:xfrm>
            <a:off x="533400" y="1426761"/>
            <a:ext cx="3274556" cy="299284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0"/>
          <p:cNvSpPr txBox="1"/>
          <p:nvPr>
            <p:ph idx="2" type="body"/>
          </p:nvPr>
        </p:nvSpPr>
        <p:spPr>
          <a:xfrm>
            <a:off x="533400" y="4531269"/>
            <a:ext cx="78867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5">
  <p:cSld name="Photo with Header 5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1"/>
          <p:cNvPicPr preferRelativeResize="0"/>
          <p:nvPr/>
        </p:nvPicPr>
        <p:blipFill rotWithShape="1">
          <a:blip r:embed="rId2">
            <a:alphaModFix amt="70000"/>
          </a:blip>
          <a:srcRect b="0" l="39665" r="25897" t="0"/>
          <a:stretch/>
        </p:blipFill>
        <p:spPr>
          <a:xfrm>
            <a:off x="5588000" y="0"/>
            <a:ext cx="355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71"/>
          <p:cNvSpPr txBox="1"/>
          <p:nvPr>
            <p:ph type="title"/>
          </p:nvPr>
        </p:nvSpPr>
        <p:spPr>
          <a:xfrm>
            <a:off x="533400" y="345912"/>
            <a:ext cx="4673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71"/>
          <p:cNvSpPr txBox="1"/>
          <p:nvPr>
            <p:ph idx="1" type="body"/>
          </p:nvPr>
        </p:nvSpPr>
        <p:spPr>
          <a:xfrm>
            <a:off x="533400" y="1415632"/>
            <a:ext cx="4673700" cy="5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3" name="Google Shape;723;p7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4" name="Google Shape;72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6">
  <p:cSld name="Photo with Header 6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2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72"/>
          <p:cNvSpPr txBox="1"/>
          <p:nvPr>
            <p:ph idx="1" type="body"/>
          </p:nvPr>
        </p:nvSpPr>
        <p:spPr>
          <a:xfrm>
            <a:off x="533400" y="1288809"/>
            <a:ext cx="2733900" cy="5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9" name="Google Shape;729;p7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0" name="Google Shape;730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a room&#10;&#10;Description automatically generated" id="731" name="Google Shape;731;p72"/>
          <p:cNvPicPr preferRelativeResize="0"/>
          <p:nvPr/>
        </p:nvPicPr>
        <p:blipFill rotWithShape="1">
          <a:blip r:embed="rId3">
            <a:alphaModFix amt="70000"/>
          </a:blip>
          <a:srcRect b="0" l="13481" r="13488" t="0"/>
          <a:stretch/>
        </p:blipFill>
        <p:spPr>
          <a:xfrm>
            <a:off x="3267437" y="1292659"/>
            <a:ext cx="5876564" cy="537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 Slide 6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 b="6419" l="0" r="0" t="0"/>
          <a:stretch/>
        </p:blipFill>
        <p:spPr>
          <a:xfrm>
            <a:off x="0" y="0"/>
            <a:ext cx="9144002" cy="68453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>
            <p:ph type="ctrTitle"/>
          </p:nvPr>
        </p:nvSpPr>
        <p:spPr>
          <a:xfrm>
            <a:off x="592171" y="2498781"/>
            <a:ext cx="47673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" type="subTitle"/>
          </p:nvPr>
        </p:nvSpPr>
        <p:spPr>
          <a:xfrm>
            <a:off x="592171" y="4516416"/>
            <a:ext cx="47673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58" name="Google Shape;58;p8"/>
          <p:cNvGrpSpPr/>
          <p:nvPr/>
        </p:nvGrpSpPr>
        <p:grpSpPr>
          <a:xfrm>
            <a:off x="592171" y="710706"/>
            <a:ext cx="1923909" cy="1080033"/>
            <a:chOff x="6440129" y="337970"/>
            <a:chExt cx="1923909" cy="1080033"/>
          </a:xfrm>
        </p:grpSpPr>
        <p:sp>
          <p:nvSpPr>
            <p:cNvPr id="59" name="Google Shape;59;p8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" name="Google Shape;80;p8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81" name="Google Shape;81;p8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8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8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" name="Google Shape;88;p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 Header 7">
  <p:cSld name="Photo with Header 7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733" name="Google Shape;733;p73"/>
          <p:cNvPicPr preferRelativeResize="0"/>
          <p:nvPr/>
        </p:nvPicPr>
        <p:blipFill rotWithShape="1">
          <a:blip r:embed="rId2">
            <a:alphaModFix amt="70000"/>
          </a:blip>
          <a:srcRect b="24179" l="0" r="0" t="2705"/>
          <a:stretch/>
        </p:blipFill>
        <p:spPr>
          <a:xfrm>
            <a:off x="20" y="3311029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34" name="Google Shape;734;p7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7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6" name="Google Shape;73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3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73"/>
          <p:cNvSpPr txBox="1"/>
          <p:nvPr>
            <p:ph idx="1" type="body"/>
          </p:nvPr>
        </p:nvSpPr>
        <p:spPr>
          <a:xfrm>
            <a:off x="533400" y="1638300"/>
            <a:ext cx="7886700" cy="15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1">
  <p:cSld name="Photo without Header 1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7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2" name="Google Shape;742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743" name="Google Shape;743;p74"/>
          <p:cNvPicPr preferRelativeResize="0"/>
          <p:nvPr/>
        </p:nvPicPr>
        <p:blipFill rotWithShape="1">
          <a:blip r:embed="rId3">
            <a:alphaModFix amt="70000"/>
          </a:blip>
          <a:srcRect b="0" l="13144" r="31719" t="0"/>
          <a:stretch/>
        </p:blipFill>
        <p:spPr>
          <a:xfrm>
            <a:off x="-6607" y="0"/>
            <a:ext cx="5478403" cy="66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4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 without Header 1">
  <p:cSld name="1_Photo without Header 1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7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8" name="Google Shape;74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749" name="Google Shape;749;p75"/>
          <p:cNvPicPr preferRelativeResize="0"/>
          <p:nvPr/>
        </p:nvPicPr>
        <p:blipFill rotWithShape="1">
          <a:blip r:embed="rId3">
            <a:alphaModFix amt="70000"/>
          </a:blip>
          <a:srcRect b="0" l="18780" r="18786" t="0"/>
          <a:stretch/>
        </p:blipFill>
        <p:spPr>
          <a:xfrm>
            <a:off x="0" y="-1"/>
            <a:ext cx="5547226" cy="66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75"/>
          <p:cNvSpPr txBox="1"/>
          <p:nvPr>
            <p:ph idx="1" type="body"/>
          </p:nvPr>
        </p:nvSpPr>
        <p:spPr>
          <a:xfrm>
            <a:off x="5659120" y="80473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2">
  <p:cSld name="Photo without Header 2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next to a person posing for a picture&#10;&#10;Description automatically generated" id="752" name="Google Shape;752;p76"/>
          <p:cNvPicPr preferRelativeResize="0"/>
          <p:nvPr/>
        </p:nvPicPr>
        <p:blipFill rotWithShape="1">
          <a:blip r:embed="rId2">
            <a:alphaModFix amt="70000"/>
          </a:blip>
          <a:srcRect b="33777" l="0" r="0" t="5428"/>
          <a:stretch/>
        </p:blipFill>
        <p:spPr>
          <a:xfrm>
            <a:off x="20" y="1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53" name="Google Shape;753;p76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7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5" name="Google Shape;75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6"/>
          <p:cNvSpPr txBox="1"/>
          <p:nvPr>
            <p:ph idx="1" type="body"/>
          </p:nvPr>
        </p:nvSpPr>
        <p:spPr>
          <a:xfrm>
            <a:off x="182880" y="3815648"/>
            <a:ext cx="8770500" cy="27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3">
  <p:cSld name="Photo without Header 3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7"/>
          <p:cNvSpPr/>
          <p:nvPr/>
        </p:nvSpPr>
        <p:spPr>
          <a:xfrm flipH="1" rot="5400000">
            <a:off x="4476748" y="2190738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7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0" name="Google Shape;76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761" name="Google Shape;761;p77"/>
          <p:cNvPicPr preferRelativeResize="0"/>
          <p:nvPr/>
        </p:nvPicPr>
        <p:blipFill rotWithShape="1">
          <a:blip r:embed="rId3">
            <a:alphaModFix amt="70000"/>
          </a:blip>
          <a:srcRect b="0" l="20477" r="24386" t="0"/>
          <a:stretch/>
        </p:blipFill>
        <p:spPr>
          <a:xfrm>
            <a:off x="3669792" y="9"/>
            <a:ext cx="5474206" cy="662735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7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without Header 4">
  <p:cSld name="Photo without Header 4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8"/>
          <p:cNvSpPr/>
          <p:nvPr/>
        </p:nvSpPr>
        <p:spPr>
          <a:xfrm flipH="1" rot="5400000">
            <a:off x="4476748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6" name="Google Shape;76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" y="105045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767" name="Google Shape;767;p78"/>
          <p:cNvPicPr preferRelativeResize="0"/>
          <p:nvPr/>
        </p:nvPicPr>
        <p:blipFill rotWithShape="1">
          <a:blip r:embed="rId3">
            <a:alphaModFix amt="70000"/>
          </a:blip>
          <a:srcRect b="0" l="13800" r="31063" t="0"/>
          <a:stretch/>
        </p:blipFill>
        <p:spPr>
          <a:xfrm>
            <a:off x="3669792" y="10"/>
            <a:ext cx="5474210" cy="662736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78"/>
          <p:cNvSpPr txBox="1"/>
          <p:nvPr>
            <p:ph idx="1" type="body"/>
          </p:nvPr>
        </p:nvSpPr>
        <p:spPr>
          <a:xfrm>
            <a:off x="213360" y="809806"/>
            <a:ext cx="3294300" cy="5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1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9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9"/>
          <p:cNvSpPr txBox="1"/>
          <p:nvPr>
            <p:ph type="title"/>
          </p:nvPr>
        </p:nvSpPr>
        <p:spPr>
          <a:xfrm>
            <a:off x="241550" y="40326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2" name="Google Shape;772;p7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3" name="Google Shape;77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9"/>
          <p:cNvSpPr/>
          <p:nvPr/>
        </p:nvSpPr>
        <p:spPr>
          <a:xfrm>
            <a:off x="5380157" y="5086969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9"/>
          <p:cNvSpPr/>
          <p:nvPr/>
        </p:nvSpPr>
        <p:spPr>
          <a:xfrm>
            <a:off x="5380157" y="145908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9"/>
          <p:cNvSpPr/>
          <p:nvPr/>
        </p:nvSpPr>
        <p:spPr>
          <a:xfrm>
            <a:off x="5380157" y="2144018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9"/>
          <p:cNvSpPr/>
          <p:nvPr/>
        </p:nvSpPr>
        <p:spPr>
          <a:xfrm>
            <a:off x="5380157" y="2828956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9"/>
          <p:cNvSpPr/>
          <p:nvPr/>
        </p:nvSpPr>
        <p:spPr>
          <a:xfrm>
            <a:off x="5380157" y="3513893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79"/>
          <p:cNvSpPr/>
          <p:nvPr/>
        </p:nvSpPr>
        <p:spPr>
          <a:xfrm>
            <a:off x="5380157" y="4402031"/>
            <a:ext cx="31959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9"/>
          <p:cNvSpPr/>
          <p:nvPr/>
        </p:nvSpPr>
        <p:spPr>
          <a:xfrm>
            <a:off x="567871" y="1965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79"/>
          <p:cNvSpPr/>
          <p:nvPr/>
        </p:nvSpPr>
        <p:spPr>
          <a:xfrm>
            <a:off x="3743169" y="1481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79"/>
          <p:cNvSpPr txBox="1"/>
          <p:nvPr/>
        </p:nvSpPr>
        <p:spPr>
          <a:xfrm>
            <a:off x="3743169" y="2230942"/>
            <a:ext cx="126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/>
          </a:p>
        </p:txBody>
      </p:sp>
      <p:sp>
        <p:nvSpPr>
          <p:cNvPr id="783" name="Google Shape;783;p79"/>
          <p:cNvSpPr/>
          <p:nvPr/>
        </p:nvSpPr>
        <p:spPr>
          <a:xfrm>
            <a:off x="3743169" y="2143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79"/>
          <p:cNvSpPr/>
          <p:nvPr/>
        </p:nvSpPr>
        <p:spPr>
          <a:xfrm>
            <a:off x="3743169" y="2839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79"/>
          <p:cNvSpPr/>
          <p:nvPr/>
        </p:nvSpPr>
        <p:spPr>
          <a:xfrm>
            <a:off x="3763841" y="3518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79"/>
          <p:cNvSpPr/>
          <p:nvPr/>
        </p:nvSpPr>
        <p:spPr>
          <a:xfrm>
            <a:off x="3763841" y="44169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79"/>
          <p:cNvSpPr/>
          <p:nvPr/>
        </p:nvSpPr>
        <p:spPr>
          <a:xfrm>
            <a:off x="3763841" y="50702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79"/>
          <p:cNvSpPr txBox="1"/>
          <p:nvPr>
            <p:ph idx="1" type="body"/>
          </p:nvPr>
        </p:nvSpPr>
        <p:spPr>
          <a:xfrm>
            <a:off x="5380158" y="12592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9" name="Google Shape;789;p79"/>
          <p:cNvSpPr txBox="1"/>
          <p:nvPr>
            <p:ph idx="2" type="body"/>
          </p:nvPr>
        </p:nvSpPr>
        <p:spPr>
          <a:xfrm>
            <a:off x="5380157" y="19503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0" name="Google Shape;790;p79"/>
          <p:cNvSpPr txBox="1"/>
          <p:nvPr>
            <p:ph idx="3" type="body"/>
          </p:nvPr>
        </p:nvSpPr>
        <p:spPr>
          <a:xfrm>
            <a:off x="5380157" y="26317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1" name="Google Shape;791;p79"/>
          <p:cNvSpPr txBox="1"/>
          <p:nvPr>
            <p:ph idx="4" type="body"/>
          </p:nvPr>
        </p:nvSpPr>
        <p:spPr>
          <a:xfrm>
            <a:off x="5380157" y="33116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2" name="Google Shape;792;p79"/>
          <p:cNvSpPr txBox="1"/>
          <p:nvPr>
            <p:ph idx="5" type="body"/>
          </p:nvPr>
        </p:nvSpPr>
        <p:spPr>
          <a:xfrm>
            <a:off x="5380157" y="46213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3" name="Google Shape;793;p79"/>
          <p:cNvSpPr txBox="1"/>
          <p:nvPr>
            <p:ph idx="6" type="body"/>
          </p:nvPr>
        </p:nvSpPr>
        <p:spPr>
          <a:xfrm>
            <a:off x="5380155" y="52717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p79"/>
          <p:cNvSpPr txBox="1"/>
          <p:nvPr>
            <p:ph idx="7" type="body"/>
          </p:nvPr>
        </p:nvSpPr>
        <p:spPr>
          <a:xfrm>
            <a:off x="3700130" y="1462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5" name="Google Shape;795;p79"/>
          <p:cNvSpPr txBox="1"/>
          <p:nvPr>
            <p:ph idx="8" type="body"/>
          </p:nvPr>
        </p:nvSpPr>
        <p:spPr>
          <a:xfrm>
            <a:off x="3738884" y="2143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6" name="Google Shape;796;p79"/>
          <p:cNvSpPr txBox="1"/>
          <p:nvPr>
            <p:ph idx="9" type="body"/>
          </p:nvPr>
        </p:nvSpPr>
        <p:spPr>
          <a:xfrm>
            <a:off x="3738884" y="2845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7" name="Google Shape;797;p79"/>
          <p:cNvSpPr txBox="1"/>
          <p:nvPr>
            <p:ph idx="13" type="body"/>
          </p:nvPr>
        </p:nvSpPr>
        <p:spPr>
          <a:xfrm>
            <a:off x="3770662" y="3514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8" name="Google Shape;798;p79"/>
          <p:cNvSpPr txBox="1"/>
          <p:nvPr>
            <p:ph idx="14" type="body"/>
          </p:nvPr>
        </p:nvSpPr>
        <p:spPr>
          <a:xfrm>
            <a:off x="3763841" y="44181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9" name="Google Shape;799;p79"/>
          <p:cNvSpPr txBox="1"/>
          <p:nvPr>
            <p:ph idx="15" type="body"/>
          </p:nvPr>
        </p:nvSpPr>
        <p:spPr>
          <a:xfrm>
            <a:off x="3763840" y="50632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1">
  <p:cSld name="1_Agenda Slide 1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0"/>
          <p:cNvSpPr/>
          <p:nvPr/>
        </p:nvSpPr>
        <p:spPr>
          <a:xfrm flipH="1" rot="5400000">
            <a:off x="4476749" y="2201462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80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8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4" name="Google Shape;80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80"/>
          <p:cNvGrpSpPr/>
          <p:nvPr/>
        </p:nvGrpSpPr>
        <p:grpSpPr>
          <a:xfrm>
            <a:off x="5278558" y="1967118"/>
            <a:ext cx="3196011" cy="3923976"/>
            <a:chOff x="3799819" y="1092992"/>
            <a:chExt cx="5876101" cy="4671956"/>
          </a:xfrm>
        </p:grpSpPr>
        <p:sp>
          <p:nvSpPr>
            <p:cNvPr id="806" name="Google Shape;806;p80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0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0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0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0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0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p80"/>
          <p:cNvSpPr/>
          <p:nvPr/>
        </p:nvSpPr>
        <p:spPr>
          <a:xfrm>
            <a:off x="3641570" y="1989172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0"/>
          <p:cNvSpPr/>
          <p:nvPr/>
        </p:nvSpPr>
        <p:spPr>
          <a:xfrm>
            <a:off x="3641570" y="2651859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0"/>
          <p:cNvSpPr/>
          <p:nvPr/>
        </p:nvSpPr>
        <p:spPr>
          <a:xfrm>
            <a:off x="3641570" y="3347446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0"/>
          <p:cNvSpPr/>
          <p:nvPr/>
        </p:nvSpPr>
        <p:spPr>
          <a:xfrm>
            <a:off x="3662242" y="4026161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0"/>
          <p:cNvSpPr/>
          <p:nvPr/>
        </p:nvSpPr>
        <p:spPr>
          <a:xfrm>
            <a:off x="3662242" y="4721748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0"/>
          <p:cNvSpPr/>
          <p:nvPr/>
        </p:nvSpPr>
        <p:spPr>
          <a:xfrm>
            <a:off x="3662242" y="5375080"/>
            <a:ext cx="1372500" cy="49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0"/>
          <p:cNvSpPr txBox="1"/>
          <p:nvPr>
            <p:ph idx="1" type="body"/>
          </p:nvPr>
        </p:nvSpPr>
        <p:spPr>
          <a:xfrm>
            <a:off x="5278559" y="1970417"/>
            <a:ext cx="323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9" name="Google Shape;819;p80"/>
          <p:cNvSpPr txBox="1"/>
          <p:nvPr>
            <p:ph idx="2" type="body"/>
          </p:nvPr>
        </p:nvSpPr>
        <p:spPr>
          <a:xfrm>
            <a:off x="5278558" y="2661515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0" name="Google Shape;820;p80"/>
          <p:cNvSpPr txBox="1"/>
          <p:nvPr>
            <p:ph idx="3" type="body"/>
          </p:nvPr>
        </p:nvSpPr>
        <p:spPr>
          <a:xfrm>
            <a:off x="5278558" y="3342906"/>
            <a:ext cx="3273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1" name="Google Shape;821;p80"/>
          <p:cNvSpPr txBox="1"/>
          <p:nvPr>
            <p:ph idx="4" type="body"/>
          </p:nvPr>
        </p:nvSpPr>
        <p:spPr>
          <a:xfrm>
            <a:off x="5278558" y="402281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p80"/>
          <p:cNvSpPr txBox="1"/>
          <p:nvPr>
            <p:ph idx="5" type="body"/>
          </p:nvPr>
        </p:nvSpPr>
        <p:spPr>
          <a:xfrm>
            <a:off x="5278558" y="4722967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3" name="Google Shape;823;p80"/>
          <p:cNvSpPr txBox="1"/>
          <p:nvPr>
            <p:ph idx="6" type="body"/>
          </p:nvPr>
        </p:nvSpPr>
        <p:spPr>
          <a:xfrm>
            <a:off x="5278556" y="5373314"/>
            <a:ext cx="3295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4" name="Google Shape;824;p80"/>
          <p:cNvSpPr txBox="1"/>
          <p:nvPr>
            <p:ph idx="7" type="body"/>
          </p:nvPr>
        </p:nvSpPr>
        <p:spPr>
          <a:xfrm>
            <a:off x="3598531" y="19704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5" name="Google Shape;825;p80"/>
          <p:cNvSpPr txBox="1"/>
          <p:nvPr>
            <p:ph idx="8" type="body"/>
          </p:nvPr>
        </p:nvSpPr>
        <p:spPr>
          <a:xfrm>
            <a:off x="3637285" y="2651859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6" name="Google Shape;826;p80"/>
          <p:cNvSpPr txBox="1"/>
          <p:nvPr>
            <p:ph idx="9" type="body"/>
          </p:nvPr>
        </p:nvSpPr>
        <p:spPr>
          <a:xfrm>
            <a:off x="3637285" y="3353221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7" name="Google Shape;827;p80"/>
          <p:cNvSpPr txBox="1"/>
          <p:nvPr>
            <p:ph idx="13" type="body"/>
          </p:nvPr>
        </p:nvSpPr>
        <p:spPr>
          <a:xfrm>
            <a:off x="3669063" y="402281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8" name="Google Shape;828;p80"/>
          <p:cNvSpPr txBox="1"/>
          <p:nvPr>
            <p:ph idx="14" type="body"/>
          </p:nvPr>
        </p:nvSpPr>
        <p:spPr>
          <a:xfrm>
            <a:off x="3662242" y="4722967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9" name="Google Shape;829;p80"/>
          <p:cNvSpPr txBox="1"/>
          <p:nvPr>
            <p:ph idx="15" type="body"/>
          </p:nvPr>
        </p:nvSpPr>
        <p:spPr>
          <a:xfrm>
            <a:off x="3662241" y="5368053"/>
            <a:ext cx="14157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Agenda Slide 2"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1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81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81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4" name="Google Shape;83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5" name="Google Shape;835;p81"/>
          <p:cNvGrpSpPr/>
          <p:nvPr/>
        </p:nvGrpSpPr>
        <p:grpSpPr>
          <a:xfrm>
            <a:off x="3700206" y="1976598"/>
            <a:ext cx="4910657" cy="3904354"/>
            <a:chOff x="3799819" y="1092992"/>
            <a:chExt cx="5876101" cy="4671956"/>
          </a:xfrm>
        </p:grpSpPr>
        <p:sp>
          <p:nvSpPr>
            <p:cNvPr id="836" name="Google Shape;836;p81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1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1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1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1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1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81"/>
          <p:cNvSpPr/>
          <p:nvPr/>
        </p:nvSpPr>
        <p:spPr>
          <a:xfrm>
            <a:off x="567871" y="2473271"/>
            <a:ext cx="2910924" cy="2910870"/>
          </a:xfrm>
          <a:custGeom>
            <a:rect b="b" l="l" r="r" t="t"/>
            <a:pathLst>
              <a:path extrusionOk="0" h="21600" w="2160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81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4" name="Google Shape;844;p81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5" name="Google Shape;845;p81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6" name="Google Shape;846;p81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7" name="Google Shape;847;p81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8" name="Google Shape;848;p81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Slide 2">
  <p:cSld name="1_Agenda Slide 2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2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82"/>
          <p:cNvSpPr txBox="1"/>
          <p:nvPr>
            <p:ph type="title"/>
          </p:nvPr>
        </p:nvSpPr>
        <p:spPr>
          <a:xfrm>
            <a:off x="533400" y="345912"/>
            <a:ext cx="7886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p82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3" name="Google Shape;853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4" name="Google Shape;854;p82"/>
          <p:cNvGrpSpPr/>
          <p:nvPr/>
        </p:nvGrpSpPr>
        <p:grpSpPr>
          <a:xfrm>
            <a:off x="3700206" y="1976598"/>
            <a:ext cx="4910657" cy="3904354"/>
            <a:chOff x="3799819" y="1092992"/>
            <a:chExt cx="5876101" cy="4671956"/>
          </a:xfrm>
        </p:grpSpPr>
        <p:sp>
          <p:nvSpPr>
            <p:cNvPr id="855" name="Google Shape;855;p82"/>
            <p:cNvSpPr/>
            <p:nvPr/>
          </p:nvSpPr>
          <p:spPr>
            <a:xfrm>
              <a:off x="3799820" y="5170648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2"/>
            <p:cNvSpPr/>
            <p:nvPr/>
          </p:nvSpPr>
          <p:spPr>
            <a:xfrm>
              <a:off x="3799819" y="1092992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82"/>
            <p:cNvSpPr/>
            <p:nvPr/>
          </p:nvSpPr>
          <p:spPr>
            <a:xfrm>
              <a:off x="3799820" y="1908523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82"/>
            <p:cNvSpPr/>
            <p:nvPr/>
          </p:nvSpPr>
          <p:spPr>
            <a:xfrm>
              <a:off x="3799820" y="2724054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2"/>
            <p:cNvSpPr/>
            <p:nvPr/>
          </p:nvSpPr>
          <p:spPr>
            <a:xfrm>
              <a:off x="3799820" y="3539585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2"/>
            <p:cNvSpPr/>
            <p:nvPr/>
          </p:nvSpPr>
          <p:spPr>
            <a:xfrm>
              <a:off x="3799820" y="4355117"/>
              <a:ext cx="5876100" cy="59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1" name="Google Shape;861;p82"/>
          <p:cNvSpPr txBox="1"/>
          <p:nvPr>
            <p:ph idx="1" type="body"/>
          </p:nvPr>
        </p:nvSpPr>
        <p:spPr>
          <a:xfrm>
            <a:off x="3700130" y="1970417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2" name="Google Shape;862;p82"/>
          <p:cNvSpPr txBox="1"/>
          <p:nvPr>
            <p:ph idx="2" type="body"/>
          </p:nvPr>
        </p:nvSpPr>
        <p:spPr>
          <a:xfrm>
            <a:off x="3698029" y="2664258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3" name="Google Shape;863;p82"/>
          <p:cNvSpPr txBox="1"/>
          <p:nvPr>
            <p:ph idx="3" type="body"/>
          </p:nvPr>
        </p:nvSpPr>
        <p:spPr>
          <a:xfrm>
            <a:off x="3698029" y="335194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4" name="Google Shape;864;p82"/>
          <p:cNvSpPr txBox="1"/>
          <p:nvPr>
            <p:ph idx="4" type="body"/>
          </p:nvPr>
        </p:nvSpPr>
        <p:spPr>
          <a:xfrm>
            <a:off x="3698029" y="4033463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5" name="Google Shape;865;p82"/>
          <p:cNvSpPr txBox="1"/>
          <p:nvPr>
            <p:ph idx="5" type="body"/>
          </p:nvPr>
        </p:nvSpPr>
        <p:spPr>
          <a:xfrm>
            <a:off x="3698029" y="4714986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6" name="Google Shape;866;p82"/>
          <p:cNvSpPr txBox="1"/>
          <p:nvPr>
            <p:ph idx="6" type="body"/>
          </p:nvPr>
        </p:nvSpPr>
        <p:spPr>
          <a:xfrm>
            <a:off x="3698029" y="5384190"/>
            <a:ext cx="4910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Timeline 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3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83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8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1" name="Google Shape;87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83"/>
          <p:cNvSpPr/>
          <p:nvPr/>
        </p:nvSpPr>
        <p:spPr>
          <a:xfrm>
            <a:off x="540258" y="274038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83"/>
          <p:cNvSpPr/>
          <p:nvPr/>
        </p:nvSpPr>
        <p:spPr>
          <a:xfrm>
            <a:off x="2128366" y="273966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83"/>
          <p:cNvSpPr/>
          <p:nvPr/>
        </p:nvSpPr>
        <p:spPr>
          <a:xfrm>
            <a:off x="3716474" y="273894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83"/>
          <p:cNvSpPr/>
          <p:nvPr/>
        </p:nvSpPr>
        <p:spPr>
          <a:xfrm>
            <a:off x="5293898" y="273822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3"/>
          <p:cNvSpPr/>
          <p:nvPr/>
        </p:nvSpPr>
        <p:spPr>
          <a:xfrm>
            <a:off x="6871323" y="2737500"/>
            <a:ext cx="1446300" cy="2132700"/>
          </a:xfrm>
          <a:prstGeom prst="rect">
            <a:avLst/>
          </a:prstGeom>
          <a:solidFill>
            <a:srgbClr val="F2F2F2">
              <a:alpha val="4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3"/>
          <p:cNvSpPr/>
          <p:nvPr/>
        </p:nvSpPr>
        <p:spPr>
          <a:xfrm>
            <a:off x="533400" y="2124700"/>
            <a:ext cx="80772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83"/>
          <p:cNvSpPr/>
          <p:nvPr/>
        </p:nvSpPr>
        <p:spPr>
          <a:xfrm>
            <a:off x="535371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4566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83"/>
          <p:cNvSpPr/>
          <p:nvPr/>
        </p:nvSpPr>
        <p:spPr>
          <a:xfrm>
            <a:off x="21149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rgbClr val="006F8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3"/>
          <p:cNvSpPr/>
          <p:nvPr/>
        </p:nvSpPr>
        <p:spPr>
          <a:xfrm>
            <a:off x="369447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5274022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/>
          <p:nvPr/>
        </p:nvSpPr>
        <p:spPr>
          <a:xfrm>
            <a:off x="6855544" y="2124700"/>
            <a:ext cx="1755055" cy="604794"/>
          </a:xfrm>
          <a:custGeom>
            <a:rect b="b" l="l" r="r" t="t"/>
            <a:pathLst>
              <a:path extrusionOk="0" h="604794" w="1755055">
                <a:moveTo>
                  <a:pt x="0" y="0"/>
                </a:moveTo>
                <a:lnTo>
                  <a:pt x="1452658" y="0"/>
                </a:lnTo>
                <a:lnTo>
                  <a:pt x="1755055" y="302397"/>
                </a:lnTo>
                <a:lnTo>
                  <a:pt x="1452658" y="604794"/>
                </a:lnTo>
                <a:lnTo>
                  <a:pt x="0" y="604794"/>
                </a:lnTo>
                <a:lnTo>
                  <a:pt x="302397" y="3023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6650" lIns="382400" spcFirstLastPara="1" rIns="329050" wrap="square" tIns="2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83"/>
          <p:cNvSpPr txBox="1"/>
          <p:nvPr>
            <p:ph idx="1" type="body"/>
          </p:nvPr>
        </p:nvSpPr>
        <p:spPr>
          <a:xfrm>
            <a:off x="87368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4" name="Google Shape;884;p83"/>
          <p:cNvSpPr txBox="1"/>
          <p:nvPr>
            <p:ph idx="2" type="body"/>
          </p:nvPr>
        </p:nvSpPr>
        <p:spPr>
          <a:xfrm>
            <a:off x="2446712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5" name="Google Shape;885;p83"/>
          <p:cNvSpPr txBox="1"/>
          <p:nvPr>
            <p:ph idx="3" type="body"/>
          </p:nvPr>
        </p:nvSpPr>
        <p:spPr>
          <a:xfrm>
            <a:off x="4019741" y="2140080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6" name="Google Shape;886;p83"/>
          <p:cNvSpPr txBox="1"/>
          <p:nvPr>
            <p:ph idx="4" type="body"/>
          </p:nvPr>
        </p:nvSpPr>
        <p:spPr>
          <a:xfrm>
            <a:off x="5607849" y="2135586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7" name="Google Shape;887;p83"/>
          <p:cNvSpPr txBox="1"/>
          <p:nvPr>
            <p:ph idx="5" type="body"/>
          </p:nvPr>
        </p:nvSpPr>
        <p:spPr>
          <a:xfrm>
            <a:off x="7184061" y="2142961"/>
            <a:ext cx="1112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8" name="Google Shape;888;p83"/>
          <p:cNvSpPr txBox="1"/>
          <p:nvPr>
            <p:ph idx="6" type="body"/>
          </p:nvPr>
        </p:nvSpPr>
        <p:spPr>
          <a:xfrm>
            <a:off x="54025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9" name="Google Shape;889;p83"/>
          <p:cNvSpPr txBox="1"/>
          <p:nvPr>
            <p:ph idx="7" type="body"/>
          </p:nvPr>
        </p:nvSpPr>
        <p:spPr>
          <a:xfrm>
            <a:off x="2135223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0" name="Google Shape;890;p83"/>
          <p:cNvSpPr txBox="1"/>
          <p:nvPr>
            <p:ph idx="8" type="body"/>
          </p:nvPr>
        </p:nvSpPr>
        <p:spPr>
          <a:xfrm>
            <a:off x="3720867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1" name="Google Shape;891;p83"/>
          <p:cNvSpPr txBox="1"/>
          <p:nvPr>
            <p:ph idx="9" type="body"/>
          </p:nvPr>
        </p:nvSpPr>
        <p:spPr>
          <a:xfrm>
            <a:off x="5293899" y="275781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2" name="Google Shape;892;p83"/>
          <p:cNvSpPr txBox="1"/>
          <p:nvPr>
            <p:ph idx="13" type="body"/>
          </p:nvPr>
        </p:nvSpPr>
        <p:spPr>
          <a:xfrm>
            <a:off x="6849399" y="2752736"/>
            <a:ext cx="14463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Timeline 2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4" name="Google Shape;894;p84"/>
          <p:cNvCxnSpPr/>
          <p:nvPr/>
        </p:nvCxnSpPr>
        <p:spPr>
          <a:xfrm rot="10800000">
            <a:off x="6069656" y="3394784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895" name="Google Shape;895;p84"/>
          <p:cNvCxnSpPr/>
          <p:nvPr/>
        </p:nvCxnSpPr>
        <p:spPr>
          <a:xfrm rot="10800000">
            <a:off x="8060970" y="3404186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896" name="Google Shape;896;p8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8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8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9" name="Google Shape;899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0" name="Google Shape;900;p84"/>
          <p:cNvCxnSpPr/>
          <p:nvPr/>
        </p:nvCxnSpPr>
        <p:spPr>
          <a:xfrm rot="10800000">
            <a:off x="1983257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901" name="Google Shape;901;p84"/>
          <p:cNvCxnSpPr/>
          <p:nvPr/>
        </p:nvCxnSpPr>
        <p:spPr>
          <a:xfrm rot="10800000">
            <a:off x="4029432" y="3398300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902" name="Google Shape;902;p84"/>
          <p:cNvCxnSpPr/>
          <p:nvPr/>
        </p:nvCxnSpPr>
        <p:spPr>
          <a:xfrm rot="10800000">
            <a:off x="896488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903" name="Google Shape;903;p84"/>
          <p:cNvCxnSpPr/>
          <p:nvPr/>
        </p:nvCxnSpPr>
        <p:spPr>
          <a:xfrm rot="10800000">
            <a:off x="299384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904" name="Google Shape;904;p84"/>
          <p:cNvCxnSpPr/>
          <p:nvPr/>
        </p:nvCxnSpPr>
        <p:spPr>
          <a:xfrm rot="10800000">
            <a:off x="5041270" y="3010138"/>
            <a:ext cx="0" cy="5211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905" name="Google Shape;905;p84"/>
          <p:cNvCxnSpPr/>
          <p:nvPr/>
        </p:nvCxnSpPr>
        <p:spPr>
          <a:xfrm rot="10800000">
            <a:off x="7082567" y="3044038"/>
            <a:ext cx="0" cy="487200"/>
          </a:xfrm>
          <a:prstGeom prst="straightConnector1">
            <a:avLst/>
          </a:prstGeom>
          <a:noFill/>
          <a:ln cap="flat" cmpd="sng" w="9525">
            <a:solidFill>
              <a:srgbClr val="656565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906" name="Google Shape;906;p84"/>
          <p:cNvSpPr/>
          <p:nvPr/>
        </p:nvSpPr>
        <p:spPr>
          <a:xfrm>
            <a:off x="0" y="3290884"/>
            <a:ext cx="914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84"/>
          <p:cNvSpPr/>
          <p:nvPr/>
        </p:nvSpPr>
        <p:spPr>
          <a:xfrm>
            <a:off x="2381" y="3293264"/>
            <a:ext cx="9141600" cy="29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84"/>
          <p:cNvSpPr/>
          <p:nvPr/>
        </p:nvSpPr>
        <p:spPr>
          <a:xfrm>
            <a:off x="465419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84"/>
          <p:cNvSpPr/>
          <p:nvPr/>
        </p:nvSpPr>
        <p:spPr>
          <a:xfrm>
            <a:off x="1495053" y="3288503"/>
            <a:ext cx="1041538" cy="297582"/>
          </a:xfrm>
          <a:custGeom>
            <a:rect b="b" l="l" r="r" t="t"/>
            <a:pathLst>
              <a:path extrusionOk="0" h="131" w="467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84"/>
          <p:cNvSpPr/>
          <p:nvPr/>
        </p:nvSpPr>
        <p:spPr>
          <a:xfrm>
            <a:off x="252468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4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2" y="131"/>
                  <a:pt x="78" y="129"/>
                  <a:pt x="76" y="125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84"/>
          <p:cNvSpPr/>
          <p:nvPr/>
        </p:nvSpPr>
        <p:spPr>
          <a:xfrm>
            <a:off x="3556702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1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3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84"/>
          <p:cNvSpPr/>
          <p:nvPr/>
        </p:nvSpPr>
        <p:spPr>
          <a:xfrm>
            <a:off x="4587527" y="3288503"/>
            <a:ext cx="1043918" cy="297582"/>
          </a:xfrm>
          <a:custGeom>
            <a:rect b="b" l="l" r="r" t="t"/>
            <a:pathLst>
              <a:path extrusionOk="0" h="131" w="468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3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84"/>
          <p:cNvSpPr/>
          <p:nvPr/>
        </p:nvSpPr>
        <p:spPr>
          <a:xfrm>
            <a:off x="5619542" y="3288503"/>
            <a:ext cx="1027254" cy="297582"/>
          </a:xfrm>
          <a:custGeom>
            <a:rect b="b" l="l" r="r" t="t"/>
            <a:pathLst>
              <a:path extrusionOk="0" h="131" w="461">
                <a:moveTo>
                  <a:pt x="70" y="123"/>
                </a:moveTo>
                <a:cubicBezTo>
                  <a:pt x="7" y="27"/>
                  <a:pt x="7" y="27"/>
                  <a:pt x="7" y="27"/>
                </a:cubicBezTo>
                <a:cubicBezTo>
                  <a:pt x="0" y="16"/>
                  <a:pt x="8" y="0"/>
                  <a:pt x="21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82" y="0"/>
                  <a:pt x="387" y="3"/>
                  <a:pt x="390" y="8"/>
                </a:cubicBezTo>
                <a:cubicBezTo>
                  <a:pt x="453" y="104"/>
                  <a:pt x="453" y="104"/>
                  <a:pt x="453" y="104"/>
                </a:cubicBezTo>
                <a:cubicBezTo>
                  <a:pt x="461" y="116"/>
                  <a:pt x="452" y="131"/>
                  <a:pt x="439" y="131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78" y="131"/>
                  <a:pt x="73" y="128"/>
                  <a:pt x="70" y="123"/>
                </a:cubicBezTo>
                <a:close/>
              </a:path>
            </a:pathLst>
          </a:custGeom>
          <a:solidFill>
            <a:srgbClr val="F2582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84"/>
          <p:cNvSpPr/>
          <p:nvPr/>
        </p:nvSpPr>
        <p:spPr>
          <a:xfrm>
            <a:off x="6634892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40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FDB81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84"/>
          <p:cNvSpPr/>
          <p:nvPr/>
        </p:nvSpPr>
        <p:spPr>
          <a:xfrm>
            <a:off x="7651433" y="3293264"/>
            <a:ext cx="1028444" cy="295201"/>
          </a:xfrm>
          <a:custGeom>
            <a:rect b="b" l="l" r="r" t="t"/>
            <a:pathLst>
              <a:path extrusionOk="0" h="130" w="461">
                <a:moveTo>
                  <a:pt x="71" y="122"/>
                </a:moveTo>
                <a:cubicBezTo>
                  <a:pt x="8" y="26"/>
                  <a:pt x="8" y="26"/>
                  <a:pt x="8" y="26"/>
                </a:cubicBezTo>
                <a:cubicBezTo>
                  <a:pt x="0" y="15"/>
                  <a:pt x="9" y="0"/>
                  <a:pt x="22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82" y="0"/>
                  <a:pt x="388" y="3"/>
                  <a:pt x="391" y="8"/>
                </a:cubicBezTo>
                <a:cubicBezTo>
                  <a:pt x="454" y="104"/>
                  <a:pt x="454" y="104"/>
                  <a:pt x="454" y="104"/>
                </a:cubicBezTo>
                <a:cubicBezTo>
                  <a:pt x="461" y="115"/>
                  <a:pt x="453" y="130"/>
                  <a:pt x="439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79" y="130"/>
                  <a:pt x="74" y="127"/>
                  <a:pt x="71" y="122"/>
                </a:cubicBezTo>
                <a:close/>
              </a:path>
            </a:pathLst>
          </a:custGeom>
          <a:solidFill>
            <a:srgbClr val="9AC13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84"/>
          <p:cNvSpPr txBox="1"/>
          <p:nvPr>
            <p:ph idx="1" type="body"/>
          </p:nvPr>
        </p:nvSpPr>
        <p:spPr>
          <a:xfrm>
            <a:off x="654949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7" name="Google Shape;917;p84"/>
          <p:cNvSpPr txBox="1"/>
          <p:nvPr>
            <p:ph idx="2" type="body"/>
          </p:nvPr>
        </p:nvSpPr>
        <p:spPr>
          <a:xfrm>
            <a:off x="1661488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8" name="Google Shape;918;p84"/>
          <p:cNvSpPr txBox="1"/>
          <p:nvPr>
            <p:ph idx="3" type="body"/>
          </p:nvPr>
        </p:nvSpPr>
        <p:spPr>
          <a:xfrm>
            <a:off x="2675982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9" name="Google Shape;919;p84"/>
          <p:cNvSpPr txBox="1"/>
          <p:nvPr>
            <p:ph idx="4" type="body"/>
          </p:nvPr>
        </p:nvSpPr>
        <p:spPr>
          <a:xfrm>
            <a:off x="375475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0" name="Google Shape;920;p84"/>
          <p:cNvSpPr txBox="1"/>
          <p:nvPr>
            <p:ph idx="5" type="body"/>
          </p:nvPr>
        </p:nvSpPr>
        <p:spPr>
          <a:xfrm>
            <a:off x="4747304" y="329802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1" name="Google Shape;921;p84"/>
          <p:cNvSpPr txBox="1"/>
          <p:nvPr>
            <p:ph idx="6" type="body"/>
          </p:nvPr>
        </p:nvSpPr>
        <p:spPr>
          <a:xfrm>
            <a:off x="5763845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2" name="Google Shape;922;p84"/>
          <p:cNvSpPr txBox="1"/>
          <p:nvPr>
            <p:ph idx="7" type="body"/>
          </p:nvPr>
        </p:nvSpPr>
        <p:spPr>
          <a:xfrm>
            <a:off x="6804894" y="3296835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3" name="Google Shape;923;p84"/>
          <p:cNvSpPr txBox="1"/>
          <p:nvPr>
            <p:ph idx="8" type="body"/>
          </p:nvPr>
        </p:nvSpPr>
        <p:spPr>
          <a:xfrm>
            <a:off x="7803795" y="3287730"/>
            <a:ext cx="6675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4" name="Google Shape;924;p84"/>
          <p:cNvSpPr txBox="1"/>
          <p:nvPr>
            <p:ph idx="9" type="body"/>
          </p:nvPr>
        </p:nvSpPr>
        <p:spPr>
          <a:xfrm>
            <a:off x="275343" y="1978805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5" name="Google Shape;925;p84"/>
          <p:cNvSpPr txBox="1"/>
          <p:nvPr>
            <p:ph idx="13" type="body"/>
          </p:nvPr>
        </p:nvSpPr>
        <p:spPr>
          <a:xfrm>
            <a:off x="1297990" y="3987579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6" name="Google Shape;926;p84"/>
          <p:cNvSpPr txBox="1"/>
          <p:nvPr>
            <p:ph idx="14" type="body"/>
          </p:nvPr>
        </p:nvSpPr>
        <p:spPr>
          <a:xfrm>
            <a:off x="2361379" y="1947770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84"/>
          <p:cNvSpPr txBox="1"/>
          <p:nvPr>
            <p:ph idx="15" type="body"/>
          </p:nvPr>
        </p:nvSpPr>
        <p:spPr>
          <a:xfrm>
            <a:off x="3374218" y="4002238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8" name="Google Shape;928;p84"/>
          <p:cNvSpPr txBox="1"/>
          <p:nvPr>
            <p:ph idx="16" type="body"/>
          </p:nvPr>
        </p:nvSpPr>
        <p:spPr>
          <a:xfrm>
            <a:off x="4356003" y="195854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9" name="Google Shape;929;p84"/>
          <p:cNvSpPr txBox="1"/>
          <p:nvPr>
            <p:ph idx="17" type="body"/>
          </p:nvPr>
        </p:nvSpPr>
        <p:spPr>
          <a:xfrm>
            <a:off x="5384389" y="4008754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0" name="Google Shape;930;p84"/>
          <p:cNvSpPr txBox="1"/>
          <p:nvPr>
            <p:ph idx="18" type="body"/>
          </p:nvPr>
        </p:nvSpPr>
        <p:spPr>
          <a:xfrm>
            <a:off x="6397300" y="1963892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1" name="Google Shape;931;p84"/>
          <p:cNvSpPr txBox="1"/>
          <p:nvPr>
            <p:ph idx="19" type="body"/>
          </p:nvPr>
        </p:nvSpPr>
        <p:spPr>
          <a:xfrm>
            <a:off x="7375703" y="4042816"/>
            <a:ext cx="13704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3">
  <p:cSld name="Timeline 3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85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85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5" name="Google Shape;935;p85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6" name="Google Shape;93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85"/>
          <p:cNvSpPr/>
          <p:nvPr/>
        </p:nvSpPr>
        <p:spPr>
          <a:xfrm>
            <a:off x="0" y="1384047"/>
            <a:ext cx="1896683" cy="656717"/>
          </a:xfrm>
          <a:custGeom>
            <a:rect b="b" l="l" r="r" t="t"/>
            <a:pathLst>
              <a:path extrusionOk="0" h="656717" w="1896683">
                <a:moveTo>
                  <a:pt x="0" y="0"/>
                </a:moveTo>
                <a:lnTo>
                  <a:pt x="383528" y="0"/>
                </a:lnTo>
                <a:lnTo>
                  <a:pt x="1350762" y="0"/>
                </a:lnTo>
                <a:lnTo>
                  <a:pt x="1734290" y="0"/>
                </a:lnTo>
                <a:lnTo>
                  <a:pt x="1896683" y="328359"/>
                </a:lnTo>
                <a:lnTo>
                  <a:pt x="1734290" y="656717"/>
                </a:lnTo>
                <a:lnTo>
                  <a:pt x="1350762" y="656717"/>
                </a:lnTo>
                <a:lnTo>
                  <a:pt x="383528" y="656717"/>
                </a:lnTo>
                <a:lnTo>
                  <a:pt x="0" y="656717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8496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85"/>
          <p:cNvSpPr/>
          <p:nvPr/>
        </p:nvSpPr>
        <p:spPr>
          <a:xfrm>
            <a:off x="5993316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85"/>
          <p:cNvSpPr/>
          <p:nvPr/>
        </p:nvSpPr>
        <p:spPr>
          <a:xfrm>
            <a:off x="1821611" y="1384048"/>
            <a:ext cx="1471817" cy="656062"/>
          </a:xfrm>
          <a:custGeom>
            <a:rect b="b" l="l" r="r" t="t"/>
            <a:pathLst>
              <a:path extrusionOk="0" h="937232" w="1591153">
                <a:moveTo>
                  <a:pt x="0" y="0"/>
                </a:moveTo>
                <a:lnTo>
                  <a:pt x="1415666" y="0"/>
                </a:lnTo>
                <a:lnTo>
                  <a:pt x="1591153" y="468616"/>
                </a:lnTo>
                <a:lnTo>
                  <a:pt x="141566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85"/>
          <p:cNvSpPr/>
          <p:nvPr/>
        </p:nvSpPr>
        <p:spPr>
          <a:xfrm>
            <a:off x="3218971" y="1384048"/>
            <a:ext cx="1461631" cy="656062"/>
          </a:xfrm>
          <a:custGeom>
            <a:rect b="b" l="l" r="r" t="t"/>
            <a:pathLst>
              <a:path extrusionOk="0" h="937232" w="1580142">
                <a:moveTo>
                  <a:pt x="0" y="0"/>
                </a:moveTo>
                <a:lnTo>
                  <a:pt x="1404655" y="0"/>
                </a:lnTo>
                <a:lnTo>
                  <a:pt x="1580142" y="468616"/>
                </a:lnTo>
                <a:lnTo>
                  <a:pt x="1404655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85"/>
          <p:cNvSpPr/>
          <p:nvPr/>
        </p:nvSpPr>
        <p:spPr>
          <a:xfrm>
            <a:off x="4606143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85"/>
          <p:cNvSpPr/>
          <p:nvPr/>
        </p:nvSpPr>
        <p:spPr>
          <a:xfrm>
            <a:off x="7380488" y="1384048"/>
            <a:ext cx="1461632" cy="656062"/>
          </a:xfrm>
          <a:custGeom>
            <a:rect b="b" l="l" r="r" t="t"/>
            <a:pathLst>
              <a:path extrusionOk="0" h="937232" w="1580143">
                <a:moveTo>
                  <a:pt x="0" y="0"/>
                </a:moveTo>
                <a:lnTo>
                  <a:pt x="1404656" y="0"/>
                </a:lnTo>
                <a:lnTo>
                  <a:pt x="1580143" y="468616"/>
                </a:lnTo>
                <a:lnTo>
                  <a:pt x="1404656" y="937232"/>
                </a:lnTo>
                <a:lnTo>
                  <a:pt x="0" y="937232"/>
                </a:lnTo>
                <a:lnTo>
                  <a:pt x="175487" y="468616"/>
                </a:lnTo>
                <a:close/>
              </a:path>
            </a:pathLst>
          </a:custGeom>
          <a:gradFill>
            <a:gsLst>
              <a:gs pos="0">
                <a:srgbClr val="08ACC8"/>
              </a:gs>
              <a:gs pos="100000">
                <a:srgbClr val="0096AE"/>
              </a:gs>
            </a:gsLst>
            <a:lin ang="7200017" scaled="0"/>
          </a:gradFill>
          <a:ln>
            <a:noFill/>
          </a:ln>
        </p:spPr>
        <p:txBody>
          <a:bodyPr anchorCtr="0" anchor="ctr" bIns="45700" lIns="360000" spcFirstLastPara="1" rIns="36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3" name="Google Shape;943;p85"/>
          <p:cNvCxnSpPr/>
          <p:nvPr/>
        </p:nvCxnSpPr>
        <p:spPr>
          <a:xfrm>
            <a:off x="64116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85"/>
          <p:cNvCxnSpPr/>
          <p:nvPr/>
        </p:nvCxnSpPr>
        <p:spPr>
          <a:xfrm>
            <a:off x="202991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85"/>
          <p:cNvCxnSpPr/>
          <p:nvPr/>
        </p:nvCxnSpPr>
        <p:spPr>
          <a:xfrm>
            <a:off x="341865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6" name="Google Shape;946;p85"/>
          <p:cNvCxnSpPr/>
          <p:nvPr/>
        </p:nvCxnSpPr>
        <p:spPr>
          <a:xfrm>
            <a:off x="480740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7" name="Google Shape;947;p85"/>
          <p:cNvCxnSpPr/>
          <p:nvPr/>
        </p:nvCxnSpPr>
        <p:spPr>
          <a:xfrm>
            <a:off x="6196146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8" name="Google Shape;948;p85"/>
          <p:cNvCxnSpPr/>
          <p:nvPr/>
        </p:nvCxnSpPr>
        <p:spPr>
          <a:xfrm>
            <a:off x="7584891" y="2216811"/>
            <a:ext cx="0" cy="43995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9" name="Google Shape;949;p85"/>
          <p:cNvSpPr txBox="1"/>
          <p:nvPr>
            <p:ph idx="1" type="body"/>
          </p:nvPr>
        </p:nvSpPr>
        <p:spPr>
          <a:xfrm>
            <a:off x="546074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0" name="Google Shape;950;p85"/>
          <p:cNvSpPr txBox="1"/>
          <p:nvPr>
            <p:ph idx="2" type="body"/>
          </p:nvPr>
        </p:nvSpPr>
        <p:spPr>
          <a:xfrm>
            <a:off x="1963627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1" name="Google Shape;951;p85"/>
          <p:cNvSpPr txBox="1"/>
          <p:nvPr>
            <p:ph idx="3" type="body"/>
          </p:nvPr>
        </p:nvSpPr>
        <p:spPr>
          <a:xfrm>
            <a:off x="3336679" y="2091988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2" name="Google Shape;952;p85"/>
          <p:cNvSpPr txBox="1"/>
          <p:nvPr>
            <p:ph idx="4" type="body"/>
          </p:nvPr>
        </p:nvSpPr>
        <p:spPr>
          <a:xfrm>
            <a:off x="4738540" y="2115533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3" name="Google Shape;953;p85"/>
          <p:cNvSpPr txBox="1"/>
          <p:nvPr>
            <p:ph idx="5" type="body"/>
          </p:nvPr>
        </p:nvSpPr>
        <p:spPr>
          <a:xfrm>
            <a:off x="6127284" y="211553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4" name="Google Shape;954;p85"/>
          <p:cNvSpPr txBox="1"/>
          <p:nvPr>
            <p:ph idx="6" type="body"/>
          </p:nvPr>
        </p:nvSpPr>
        <p:spPr>
          <a:xfrm>
            <a:off x="7479685" y="2125692"/>
            <a:ext cx="1131000" cy="4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5" name="Google Shape;955;p85"/>
          <p:cNvSpPr txBox="1"/>
          <p:nvPr>
            <p:ph idx="7" type="body"/>
          </p:nvPr>
        </p:nvSpPr>
        <p:spPr>
          <a:xfrm>
            <a:off x="577071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6" name="Google Shape;956;p85"/>
          <p:cNvSpPr txBox="1"/>
          <p:nvPr>
            <p:ph idx="8" type="body"/>
          </p:nvPr>
        </p:nvSpPr>
        <p:spPr>
          <a:xfrm>
            <a:off x="2046742" y="150108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7" name="Google Shape;957;p85"/>
          <p:cNvSpPr txBox="1"/>
          <p:nvPr>
            <p:ph idx="9" type="body"/>
          </p:nvPr>
        </p:nvSpPr>
        <p:spPr>
          <a:xfrm>
            <a:off x="3437670" y="1514014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8" name="Google Shape;958;p85"/>
          <p:cNvSpPr txBox="1"/>
          <p:nvPr>
            <p:ph idx="13" type="body"/>
          </p:nvPr>
        </p:nvSpPr>
        <p:spPr>
          <a:xfrm>
            <a:off x="4824842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9" name="Google Shape;959;p85"/>
          <p:cNvSpPr txBox="1"/>
          <p:nvPr>
            <p:ph idx="14" type="body"/>
          </p:nvPr>
        </p:nvSpPr>
        <p:spPr>
          <a:xfrm>
            <a:off x="6212015" y="1500917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0" name="Google Shape;960;p85"/>
          <p:cNvSpPr txBox="1"/>
          <p:nvPr>
            <p:ph idx="15" type="body"/>
          </p:nvPr>
        </p:nvSpPr>
        <p:spPr>
          <a:xfrm>
            <a:off x="7599188" y="1514013"/>
            <a:ext cx="10998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- Half Slide Image Overlay">
  <p:cSld name="Title Content - Half Slide Image Overlay">
    <p:bg>
      <p:bgPr>
        <a:solidFill>
          <a:srgbClr val="08ACC8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6"/>
          <p:cNvSpPr/>
          <p:nvPr/>
        </p:nvSpPr>
        <p:spPr>
          <a:xfrm flipH="1">
            <a:off x="44" y="0"/>
            <a:ext cx="5587956" cy="6858005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86"/>
          <p:cNvSpPr txBox="1"/>
          <p:nvPr>
            <p:ph type="title"/>
          </p:nvPr>
        </p:nvSpPr>
        <p:spPr>
          <a:xfrm>
            <a:off x="533400" y="419100"/>
            <a:ext cx="50547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4" name="Google Shape;964;p86"/>
          <p:cNvSpPr/>
          <p:nvPr>
            <p:ph idx="2" type="pic"/>
          </p:nvPr>
        </p:nvSpPr>
        <p:spPr>
          <a:xfrm flipH="1">
            <a:off x="5588100" y="0"/>
            <a:ext cx="35559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5" name="Google Shape;965;p86"/>
          <p:cNvSpPr txBox="1"/>
          <p:nvPr>
            <p:ph idx="1" type="body"/>
          </p:nvPr>
        </p:nvSpPr>
        <p:spPr>
          <a:xfrm>
            <a:off x="533400" y="1612718"/>
            <a:ext cx="4470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6" name="Google Shape;966;p8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1">
  <p:cSld name="Quote Concept 1">
    <p:bg>
      <p:bgPr>
        <a:solidFill>
          <a:srgbClr val="08ACC8"/>
        </a:solidFill>
      </p:bgPr>
    </p:bg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9" name="Google Shape;969;p87"/>
          <p:cNvSpPr/>
          <p:nvPr/>
        </p:nvSpPr>
        <p:spPr>
          <a:xfrm>
            <a:off x="4761559" y="1308325"/>
            <a:ext cx="3785100" cy="4956300"/>
          </a:xfrm>
          <a:prstGeom prst="roundRect">
            <a:avLst>
              <a:gd fmla="val 9976" name="adj"/>
            </a:avLst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87"/>
          <p:cNvSpPr/>
          <p:nvPr/>
        </p:nvSpPr>
        <p:spPr>
          <a:xfrm rot="10800000">
            <a:off x="5194566" y="1676723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87"/>
          <p:cNvSpPr/>
          <p:nvPr/>
        </p:nvSpPr>
        <p:spPr>
          <a:xfrm>
            <a:off x="7436812" y="5508998"/>
            <a:ext cx="733425" cy="571500"/>
          </a:xfrm>
          <a:custGeom>
            <a:rect b="b" l="l" r="r" t="t"/>
            <a:pathLst>
              <a:path extrusionOk="0" h="571500" w="733425">
                <a:moveTo>
                  <a:pt x="421005" y="495300"/>
                </a:moveTo>
                <a:cubicBezTo>
                  <a:pt x="492443" y="453390"/>
                  <a:pt x="567690" y="361950"/>
                  <a:pt x="581025" y="286703"/>
                </a:cubicBezTo>
                <a:cubicBezTo>
                  <a:pt x="576263" y="289560"/>
                  <a:pt x="558165" y="291465"/>
                  <a:pt x="542925" y="291465"/>
                </a:cubicBezTo>
                <a:cubicBezTo>
                  <a:pt x="469583" y="291465"/>
                  <a:pt x="411480" y="234315"/>
                  <a:pt x="411480" y="151448"/>
                </a:cubicBezTo>
                <a:cubicBezTo>
                  <a:pt x="411480" y="68580"/>
                  <a:pt x="478155" y="0"/>
                  <a:pt x="562928" y="0"/>
                </a:cubicBezTo>
                <a:cubicBezTo>
                  <a:pt x="654368" y="0"/>
                  <a:pt x="734378" y="73343"/>
                  <a:pt x="734378" y="201930"/>
                </a:cubicBezTo>
                <a:cubicBezTo>
                  <a:pt x="734378" y="355283"/>
                  <a:pt x="649605" y="493395"/>
                  <a:pt x="527685" y="580073"/>
                </a:cubicBezTo>
                <a:lnTo>
                  <a:pt x="421005" y="495300"/>
                </a:lnTo>
                <a:close/>
                <a:moveTo>
                  <a:pt x="9525" y="495300"/>
                </a:moveTo>
                <a:cubicBezTo>
                  <a:pt x="80963" y="453390"/>
                  <a:pt x="156210" y="361950"/>
                  <a:pt x="169545" y="286703"/>
                </a:cubicBezTo>
                <a:cubicBezTo>
                  <a:pt x="164783" y="289560"/>
                  <a:pt x="146685" y="291465"/>
                  <a:pt x="131445" y="291465"/>
                </a:cubicBezTo>
                <a:cubicBezTo>
                  <a:pt x="58103" y="291465"/>
                  <a:pt x="0" y="234315"/>
                  <a:pt x="0" y="151448"/>
                </a:cubicBezTo>
                <a:cubicBezTo>
                  <a:pt x="0" y="68580"/>
                  <a:pt x="66675" y="0"/>
                  <a:pt x="151448" y="0"/>
                </a:cubicBezTo>
                <a:cubicBezTo>
                  <a:pt x="242888" y="0"/>
                  <a:pt x="322898" y="73343"/>
                  <a:pt x="322898" y="201930"/>
                </a:cubicBezTo>
                <a:cubicBezTo>
                  <a:pt x="322898" y="355283"/>
                  <a:pt x="238125" y="493395"/>
                  <a:pt x="116205" y="580073"/>
                </a:cubicBezTo>
                <a:lnTo>
                  <a:pt x="9525" y="495300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87"/>
          <p:cNvSpPr txBox="1"/>
          <p:nvPr>
            <p:ph idx="1" type="body"/>
          </p:nvPr>
        </p:nvSpPr>
        <p:spPr>
          <a:xfrm>
            <a:off x="5194566" y="2404240"/>
            <a:ext cx="29757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2">
  <p:cSld name="Quote Concept 2">
    <p:bg>
      <p:bgPr>
        <a:solidFill>
          <a:srgbClr val="08ACC8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8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5" name="Google Shape;975;p88"/>
          <p:cNvSpPr/>
          <p:nvPr/>
        </p:nvSpPr>
        <p:spPr>
          <a:xfrm>
            <a:off x="873648" y="3009011"/>
            <a:ext cx="7673100" cy="3074700"/>
          </a:xfrm>
          <a:prstGeom prst="roundRect">
            <a:avLst>
              <a:gd fmla="val 9976" name="adj"/>
            </a:avLst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6" name="Google Shape;976;p88"/>
          <p:cNvGrpSpPr/>
          <p:nvPr/>
        </p:nvGrpSpPr>
        <p:grpSpPr>
          <a:xfrm rot="10800000">
            <a:off x="4274324" y="2573146"/>
            <a:ext cx="871800" cy="871800"/>
            <a:chOff x="3944680" y="3008292"/>
            <a:chExt cx="871800" cy="871800"/>
          </a:xfrm>
        </p:grpSpPr>
        <p:grpSp>
          <p:nvGrpSpPr>
            <p:cNvPr id="977" name="Google Shape;977;p88"/>
            <p:cNvGrpSpPr/>
            <p:nvPr/>
          </p:nvGrpSpPr>
          <p:grpSpPr>
            <a:xfrm>
              <a:off x="4103905" y="3236022"/>
              <a:ext cx="553405" cy="416397"/>
              <a:chOff x="4176713" y="3015615"/>
              <a:chExt cx="784860" cy="590550"/>
            </a:xfrm>
          </p:grpSpPr>
          <p:sp>
            <p:nvSpPr>
              <p:cNvPr id="978" name="Google Shape;978;p88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88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0" name="Google Shape;980;p88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981;p88"/>
          <p:cNvGrpSpPr/>
          <p:nvPr/>
        </p:nvGrpSpPr>
        <p:grpSpPr>
          <a:xfrm>
            <a:off x="4274254" y="5599051"/>
            <a:ext cx="871800" cy="871800"/>
            <a:chOff x="3944680" y="3008292"/>
            <a:chExt cx="871800" cy="871800"/>
          </a:xfrm>
        </p:grpSpPr>
        <p:grpSp>
          <p:nvGrpSpPr>
            <p:cNvPr id="982" name="Google Shape;982;p88"/>
            <p:cNvGrpSpPr/>
            <p:nvPr/>
          </p:nvGrpSpPr>
          <p:grpSpPr>
            <a:xfrm>
              <a:off x="4103905" y="3236022"/>
              <a:ext cx="553405" cy="416397"/>
              <a:chOff x="4176713" y="3015615"/>
              <a:chExt cx="784860" cy="590550"/>
            </a:xfrm>
          </p:grpSpPr>
          <p:sp>
            <p:nvSpPr>
              <p:cNvPr id="983" name="Google Shape;983;p88"/>
              <p:cNvSpPr/>
              <p:nvPr/>
            </p:nvSpPr>
            <p:spPr>
              <a:xfrm>
                <a:off x="461867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7" y="480060"/>
                      <a:pt x="150495" y="460058"/>
                      <a:pt x="172402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2" y="238125"/>
                      <a:pt x="165735" y="242887"/>
                    </a:cubicBezTo>
                    <a:cubicBezTo>
                      <a:pt x="159067" y="247650"/>
                      <a:pt x="151448" y="251460"/>
                      <a:pt x="142875" y="255270"/>
                    </a:cubicBezTo>
                    <a:cubicBezTo>
                      <a:pt x="134302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7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2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2" y="372428"/>
                    </a:cubicBezTo>
                    <a:cubicBezTo>
                      <a:pt x="301942" y="415290"/>
                      <a:pt x="277178" y="452437"/>
                      <a:pt x="244792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88"/>
              <p:cNvSpPr/>
              <p:nvPr/>
            </p:nvSpPr>
            <p:spPr>
              <a:xfrm>
                <a:off x="4176713" y="3015615"/>
                <a:ext cx="342900" cy="590550"/>
              </a:xfrm>
              <a:custGeom>
                <a:rect b="b" l="l" r="r" t="t"/>
                <a:pathLst>
                  <a:path extrusionOk="0" h="590550" w="342900">
                    <a:moveTo>
                      <a:pt x="0" y="538163"/>
                    </a:moveTo>
                    <a:cubicBezTo>
                      <a:pt x="33338" y="528638"/>
                      <a:pt x="64770" y="515302"/>
                      <a:pt x="95250" y="498158"/>
                    </a:cubicBezTo>
                    <a:cubicBezTo>
                      <a:pt x="124778" y="480060"/>
                      <a:pt x="150495" y="460058"/>
                      <a:pt x="172403" y="438150"/>
                    </a:cubicBezTo>
                    <a:cubicBezTo>
                      <a:pt x="194310" y="416243"/>
                      <a:pt x="211455" y="391478"/>
                      <a:pt x="223838" y="365760"/>
                    </a:cubicBezTo>
                    <a:cubicBezTo>
                      <a:pt x="236220" y="339090"/>
                      <a:pt x="242888" y="312420"/>
                      <a:pt x="242888" y="285750"/>
                    </a:cubicBezTo>
                    <a:cubicBezTo>
                      <a:pt x="242888" y="269558"/>
                      <a:pt x="240030" y="255270"/>
                      <a:pt x="233363" y="242887"/>
                    </a:cubicBezTo>
                    <a:cubicBezTo>
                      <a:pt x="226695" y="230505"/>
                      <a:pt x="219075" y="224790"/>
                      <a:pt x="209550" y="224790"/>
                    </a:cubicBezTo>
                    <a:cubicBezTo>
                      <a:pt x="200025" y="224790"/>
                      <a:pt x="192405" y="226695"/>
                      <a:pt x="185738" y="230505"/>
                    </a:cubicBezTo>
                    <a:cubicBezTo>
                      <a:pt x="179070" y="234315"/>
                      <a:pt x="172403" y="238125"/>
                      <a:pt x="165735" y="242887"/>
                    </a:cubicBezTo>
                    <a:cubicBezTo>
                      <a:pt x="159068" y="247650"/>
                      <a:pt x="151448" y="251460"/>
                      <a:pt x="142875" y="255270"/>
                    </a:cubicBezTo>
                    <a:cubicBezTo>
                      <a:pt x="134303" y="259080"/>
                      <a:pt x="122873" y="260985"/>
                      <a:pt x="108585" y="260985"/>
                    </a:cubicBezTo>
                    <a:cubicBezTo>
                      <a:pt x="79057" y="260985"/>
                      <a:pt x="53340" y="249555"/>
                      <a:pt x="32385" y="225742"/>
                    </a:cubicBezTo>
                    <a:cubicBezTo>
                      <a:pt x="10478" y="201930"/>
                      <a:pt x="0" y="171450"/>
                      <a:pt x="0" y="135255"/>
                    </a:cubicBezTo>
                    <a:cubicBezTo>
                      <a:pt x="0" y="97155"/>
                      <a:pt x="14288" y="64770"/>
                      <a:pt x="43815" y="39053"/>
                    </a:cubicBezTo>
                    <a:cubicBezTo>
                      <a:pt x="73343" y="13335"/>
                      <a:pt x="108585" y="0"/>
                      <a:pt x="151448" y="0"/>
                    </a:cubicBezTo>
                    <a:cubicBezTo>
                      <a:pt x="179070" y="0"/>
                      <a:pt x="204788" y="5715"/>
                      <a:pt x="227648" y="18097"/>
                    </a:cubicBezTo>
                    <a:cubicBezTo>
                      <a:pt x="251460" y="30480"/>
                      <a:pt x="272415" y="46672"/>
                      <a:pt x="290513" y="68580"/>
                    </a:cubicBezTo>
                    <a:cubicBezTo>
                      <a:pt x="308610" y="89535"/>
                      <a:pt x="322898" y="114300"/>
                      <a:pt x="333375" y="141923"/>
                    </a:cubicBezTo>
                    <a:cubicBezTo>
                      <a:pt x="343853" y="169545"/>
                      <a:pt x="348615" y="200025"/>
                      <a:pt x="348615" y="232410"/>
                    </a:cubicBezTo>
                    <a:cubicBezTo>
                      <a:pt x="348615" y="282893"/>
                      <a:pt x="339090" y="329565"/>
                      <a:pt x="320993" y="372428"/>
                    </a:cubicBezTo>
                    <a:cubicBezTo>
                      <a:pt x="301943" y="415290"/>
                      <a:pt x="277178" y="452437"/>
                      <a:pt x="244793" y="483870"/>
                    </a:cubicBezTo>
                    <a:cubicBezTo>
                      <a:pt x="213360" y="515302"/>
                      <a:pt x="176213" y="541020"/>
                      <a:pt x="133350" y="560070"/>
                    </a:cubicBezTo>
                    <a:cubicBezTo>
                      <a:pt x="90488" y="579120"/>
                      <a:pt x="46672" y="589598"/>
                      <a:pt x="0" y="592455"/>
                    </a:cubicBezTo>
                    <a:lnTo>
                      <a:pt x="0" y="538163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5" name="Google Shape;985;p88"/>
            <p:cNvSpPr/>
            <p:nvPr/>
          </p:nvSpPr>
          <p:spPr>
            <a:xfrm>
              <a:off x="3944680" y="3008292"/>
              <a:ext cx="871800" cy="8718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6" name="Google Shape;986;p88"/>
          <p:cNvSpPr txBox="1"/>
          <p:nvPr>
            <p:ph idx="1" type="body"/>
          </p:nvPr>
        </p:nvSpPr>
        <p:spPr>
          <a:xfrm>
            <a:off x="1086116" y="3470041"/>
            <a:ext cx="7184100" cy="2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Concept 3">
  <p:cSld name="Quote Concept 3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99B9">
                  <a:alpha val="80000"/>
                </a:srgbClr>
              </a:gs>
              <a:gs pos="100000">
                <a:srgbClr val="00829D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89"/>
          <p:cNvSpPr/>
          <p:nvPr/>
        </p:nvSpPr>
        <p:spPr>
          <a:xfrm>
            <a:off x="2420474" y="1383923"/>
            <a:ext cx="4303049" cy="3388092"/>
          </a:xfrm>
          <a:custGeom>
            <a:rect b="b" l="l" r="r" t="t"/>
            <a:pathLst>
              <a:path extrusionOk="0" h="6333" w="8052">
                <a:moveTo>
                  <a:pt x="2927" y="6333"/>
                </a:moveTo>
                <a:lnTo>
                  <a:pt x="0" y="6333"/>
                </a:lnTo>
                <a:lnTo>
                  <a:pt x="0" y="4240"/>
                </a:lnTo>
                <a:cubicBezTo>
                  <a:pt x="0" y="3393"/>
                  <a:pt x="75" y="2724"/>
                  <a:pt x="224" y="2235"/>
                </a:cubicBezTo>
                <a:cubicBezTo>
                  <a:pt x="373" y="1745"/>
                  <a:pt x="649" y="1306"/>
                  <a:pt x="1052" y="917"/>
                </a:cubicBezTo>
                <a:cubicBezTo>
                  <a:pt x="1455" y="528"/>
                  <a:pt x="1969" y="223"/>
                  <a:pt x="2594" y="0"/>
                </a:cubicBezTo>
                <a:lnTo>
                  <a:pt x="3167" y="1209"/>
                </a:lnTo>
                <a:cubicBezTo>
                  <a:pt x="2583" y="1403"/>
                  <a:pt x="2165" y="1674"/>
                  <a:pt x="1911" y="2021"/>
                </a:cubicBezTo>
                <a:cubicBezTo>
                  <a:pt x="1658" y="2368"/>
                  <a:pt x="1524" y="2830"/>
                  <a:pt x="1510" y="3406"/>
                </a:cubicBezTo>
                <a:lnTo>
                  <a:pt x="2927" y="3406"/>
                </a:lnTo>
                <a:lnTo>
                  <a:pt x="2927" y="6333"/>
                </a:lnTo>
                <a:close/>
                <a:moveTo>
                  <a:pt x="7812" y="6333"/>
                </a:moveTo>
                <a:lnTo>
                  <a:pt x="4885" y="6333"/>
                </a:lnTo>
                <a:lnTo>
                  <a:pt x="4885" y="4240"/>
                </a:lnTo>
                <a:cubicBezTo>
                  <a:pt x="4885" y="3386"/>
                  <a:pt x="4960" y="2715"/>
                  <a:pt x="5109" y="2229"/>
                </a:cubicBezTo>
                <a:cubicBezTo>
                  <a:pt x="5258" y="1743"/>
                  <a:pt x="5536" y="1306"/>
                  <a:pt x="5942" y="917"/>
                </a:cubicBezTo>
                <a:cubicBezTo>
                  <a:pt x="6349" y="528"/>
                  <a:pt x="6861" y="223"/>
                  <a:pt x="7479" y="0"/>
                </a:cubicBezTo>
                <a:lnTo>
                  <a:pt x="8052" y="1209"/>
                </a:lnTo>
                <a:cubicBezTo>
                  <a:pt x="7468" y="1403"/>
                  <a:pt x="7050" y="1674"/>
                  <a:pt x="6797" y="2021"/>
                </a:cubicBezTo>
                <a:cubicBezTo>
                  <a:pt x="6543" y="2368"/>
                  <a:pt x="6409" y="2830"/>
                  <a:pt x="6395" y="3406"/>
                </a:cubicBezTo>
                <a:lnTo>
                  <a:pt x="7812" y="3406"/>
                </a:lnTo>
                <a:lnTo>
                  <a:pt x="7812" y="6333"/>
                </a:ln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0" name="Google Shape;990;p89"/>
          <p:cNvGrpSpPr/>
          <p:nvPr/>
        </p:nvGrpSpPr>
        <p:grpSpPr>
          <a:xfrm>
            <a:off x="3995766" y="611427"/>
            <a:ext cx="1152626" cy="645960"/>
            <a:chOff x="594091" y="657115"/>
            <a:chExt cx="2053859" cy="1151034"/>
          </a:xfrm>
        </p:grpSpPr>
        <p:pic>
          <p:nvPicPr>
            <p:cNvPr id="991" name="Google Shape;991;p8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94091" y="657115"/>
              <a:ext cx="2053859" cy="1151034"/>
            </a:xfrm>
            <a:custGeom>
              <a:rect b="b" l="l" r="r" t="t"/>
              <a:pathLst>
                <a:path extrusionOk="0" h="1151034" w="2053859">
                  <a:moveTo>
                    <a:pt x="0" y="838311"/>
                  </a:moveTo>
                  <a:lnTo>
                    <a:pt x="2053859" y="838311"/>
                  </a:lnTo>
                  <a:lnTo>
                    <a:pt x="2053859" y="1151034"/>
                  </a:lnTo>
                  <a:lnTo>
                    <a:pt x="0" y="1151034"/>
                  </a:lnTo>
                  <a:close/>
                  <a:moveTo>
                    <a:pt x="0" y="0"/>
                  </a:moveTo>
                  <a:lnTo>
                    <a:pt x="2053859" y="0"/>
                  </a:lnTo>
                  <a:lnTo>
                    <a:pt x="2053859" y="534011"/>
                  </a:lnTo>
                  <a:lnTo>
                    <a:pt x="0" y="5340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992" name="Google Shape;992;p89"/>
            <p:cNvPicPr preferRelativeResize="0"/>
            <p:nvPr/>
          </p:nvPicPr>
          <p:blipFill rotWithShape="1">
            <a:blip r:embed="rId3">
              <a:alphaModFix/>
            </a:blip>
            <a:srcRect b="25438" l="0" r="0" t="46393"/>
            <a:stretch/>
          </p:blipFill>
          <p:spPr>
            <a:xfrm>
              <a:off x="594091" y="1191125"/>
              <a:ext cx="2053856" cy="3242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3" name="Google Shape;993;p89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4" name="Google Shape;994;p89"/>
          <p:cNvSpPr txBox="1"/>
          <p:nvPr>
            <p:ph idx="1" type="body"/>
          </p:nvPr>
        </p:nvSpPr>
        <p:spPr>
          <a:xfrm>
            <a:off x="419100" y="5589380"/>
            <a:ext cx="8305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00" lIns="91425" spcFirstLastPara="1" rIns="91425" wrap="square" tIns="90000">
            <a:noAutofit/>
          </a:bodyPr>
          <a:lstStyle>
            <a:lvl1pPr indent="-228600" lvl="0" marL="45720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 cap="none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Pencils">
  <p:cSld name="Section Divider - Pencils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9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DB913">
                  <a:alpha val="55686"/>
                </a:srgbClr>
              </a:gs>
              <a:gs pos="100000">
                <a:srgbClr val="E5A30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90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Group">
  <p:cSld name="Section Divider - Group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a room&#10;&#10;Description automatically generated" id="1000" name="Google Shape;1000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82321" y="0"/>
            <a:ext cx="77184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AC134">
                  <a:alpha val="62745"/>
                </a:srgbClr>
              </a:gs>
              <a:gs pos="100000">
                <a:srgbClr val="9AC134">
                  <a:alpha val="62745"/>
                </a:srgbClr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91"/>
          <p:cNvSpPr txBox="1"/>
          <p:nvPr>
            <p:ph type="title"/>
          </p:nvPr>
        </p:nvSpPr>
        <p:spPr>
          <a:xfrm>
            <a:off x="419101" y="276621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- Student">
  <p:cSld name="Section Divider - Student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16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92"/>
          <p:cNvSpPr/>
          <p:nvPr/>
        </p:nvSpPr>
        <p:spPr>
          <a:xfrm>
            <a:off x="10160" y="0"/>
            <a:ext cx="9144000" cy="6858000"/>
          </a:xfrm>
          <a:prstGeom prst="rect">
            <a:avLst/>
          </a:prstGeom>
          <a:gradFill>
            <a:gsLst>
              <a:gs pos="0">
                <a:srgbClr val="0095AD">
                  <a:alpha val="52941"/>
                </a:srgbClr>
              </a:gs>
              <a:gs pos="100000">
                <a:schemeClr val="accent1"/>
              </a:gs>
            </a:gsLst>
            <a:lin ang="59999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92"/>
          <p:cNvSpPr txBox="1"/>
          <p:nvPr>
            <p:ph type="title"/>
          </p:nvPr>
        </p:nvSpPr>
        <p:spPr>
          <a:xfrm>
            <a:off x="429260" y="317659"/>
            <a:ext cx="830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Standard">
  <p:cSld name="1_Title and Content - Standard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 flipH="1" rot="5400000">
            <a:off x="4487108" y="2201106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0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0"/>
          <p:cNvSpPr txBox="1"/>
          <p:nvPr>
            <p:ph idx="1" type="body"/>
          </p:nvPr>
        </p:nvSpPr>
        <p:spPr>
          <a:xfrm>
            <a:off x="533400" y="1638300"/>
            <a:ext cx="80772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0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1">
  <p:cSld name="Closing Slide 1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977944" cy="5142648"/>
          </a:xfrm>
          <a:custGeom>
            <a:rect b="b" l="l" r="r" t="t"/>
            <a:pathLst>
              <a:path extrusionOk="0" h="1807609" w="695235">
                <a:moveTo>
                  <a:pt x="0" y="0"/>
                </a:moveTo>
                <a:lnTo>
                  <a:pt x="695235" y="0"/>
                </a:lnTo>
                <a:lnTo>
                  <a:pt x="695235" y="1807609"/>
                </a:lnTo>
                <a:lnTo>
                  <a:pt x="0" y="180760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09" name="Google Shape;1009;p93"/>
          <p:cNvSpPr/>
          <p:nvPr/>
        </p:nvSpPr>
        <p:spPr>
          <a:xfrm flipH="1">
            <a:off x="95" y="0"/>
            <a:ext cx="26376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8392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93"/>
          <p:cNvSpPr/>
          <p:nvPr/>
        </p:nvSpPr>
        <p:spPr>
          <a:xfrm>
            <a:off x="5115976" y="1690155"/>
            <a:ext cx="356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rPr>
              <a:t>GET IN TOUCH:</a:t>
            </a:r>
            <a:endParaRPr/>
          </a:p>
        </p:txBody>
      </p:sp>
      <p:grpSp>
        <p:nvGrpSpPr>
          <p:cNvPr id="1011" name="Google Shape;1011;p93"/>
          <p:cNvGrpSpPr/>
          <p:nvPr/>
        </p:nvGrpSpPr>
        <p:grpSpPr>
          <a:xfrm>
            <a:off x="593999" y="842963"/>
            <a:ext cx="3577892" cy="2085900"/>
            <a:chOff x="593999" y="2695574"/>
            <a:chExt cx="3577892" cy="2085900"/>
          </a:xfrm>
        </p:grpSpPr>
        <p:sp>
          <p:nvSpPr>
            <p:cNvPr id="1012" name="Google Shape;1012;p93"/>
            <p:cNvSpPr/>
            <p:nvPr/>
          </p:nvSpPr>
          <p:spPr>
            <a:xfrm flipH="1">
              <a:off x="593999" y="2766060"/>
              <a:ext cx="3444600" cy="717000"/>
            </a:xfrm>
            <a:prstGeom prst="rect">
              <a:avLst/>
            </a:prstGeom>
            <a:gradFill>
              <a:gsLst>
                <a:gs pos="0">
                  <a:srgbClr val="08ACC8">
                    <a:alpha val="80784"/>
                  </a:srgbClr>
                </a:gs>
                <a:gs pos="100000">
                  <a:srgbClr val="0096AE"/>
                </a:gs>
              </a:gsLst>
              <a:lin ang="59999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93"/>
            <p:cNvSpPr txBox="1"/>
            <p:nvPr/>
          </p:nvSpPr>
          <p:spPr>
            <a:xfrm>
              <a:off x="594091" y="2695574"/>
              <a:ext cx="3577800" cy="208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Calibri"/>
                <a:buNone/>
              </a:pPr>
              <a:r>
                <a:rPr b="1" lang="en" sz="4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EMPOWER</a:t>
              </a:r>
              <a: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" sz="4000">
                  <a:solidFill>
                    <a:srgbClr val="08ACC8"/>
                  </a:solidFill>
                  <a:latin typeface="Calibri"/>
                  <a:ea typeface="Calibri"/>
                  <a:cs typeface="Calibri"/>
                  <a:sym typeface="Calibri"/>
                </a:rPr>
                <a:t>YOUR SCHOOLS.</a:t>
              </a:r>
              <a:endParaRPr/>
            </a:p>
          </p:txBody>
        </p:sp>
      </p:grpSp>
      <p:pic>
        <p:nvPicPr>
          <p:cNvPr id="1014" name="Google Shape;101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215608"/>
            <a:ext cx="335754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246" y="3846361"/>
            <a:ext cx="230385" cy="23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93"/>
          <p:cNvSpPr/>
          <p:nvPr/>
        </p:nvSpPr>
        <p:spPr>
          <a:xfrm>
            <a:off x="4635547" y="4350837"/>
            <a:ext cx="321816" cy="321816"/>
          </a:xfrm>
          <a:custGeom>
            <a:rect b="b" l="l" r="r" t="t"/>
            <a:pathLst>
              <a:path extrusionOk="0" h="3900803" w="3900803">
                <a:moveTo>
                  <a:pt x="3277846" y="516405"/>
                </a:moveTo>
                <a:cubicBezTo>
                  <a:pt x="2582385" y="-124712"/>
                  <a:pt x="1527173" y="-174444"/>
                  <a:pt x="774521" y="398428"/>
                </a:cubicBezTo>
                <a:cubicBezTo>
                  <a:pt x="726276" y="435403"/>
                  <a:pt x="679428" y="474322"/>
                  <a:pt x="634410" y="516405"/>
                </a:cubicBezTo>
                <a:cubicBezTo>
                  <a:pt x="-160721" y="1243492"/>
                  <a:pt x="-215913" y="2477531"/>
                  <a:pt x="511172" y="3272660"/>
                </a:cubicBezTo>
                <a:cubicBezTo>
                  <a:pt x="1194232" y="4019645"/>
                  <a:pt x="2335059" y="4120151"/>
                  <a:pt x="3138230" y="3504205"/>
                </a:cubicBezTo>
                <a:cubicBezTo>
                  <a:pt x="3186476" y="3467230"/>
                  <a:pt x="3233273" y="3428311"/>
                  <a:pt x="3278291" y="3386228"/>
                </a:cubicBezTo>
                <a:cubicBezTo>
                  <a:pt x="4070688" y="2657946"/>
                  <a:pt x="4122707" y="1425153"/>
                  <a:pt x="3394387" y="632743"/>
                </a:cubicBezTo>
                <a:cubicBezTo>
                  <a:pt x="3357361" y="592401"/>
                  <a:pt x="3318595" y="553685"/>
                  <a:pt x="3278291" y="516608"/>
                </a:cubicBezTo>
                <a:close/>
                <a:moveTo>
                  <a:pt x="3197289" y="3159193"/>
                </a:moveTo>
                <a:cubicBezTo>
                  <a:pt x="3101992" y="3080135"/>
                  <a:pt x="2999402" y="3010340"/>
                  <a:pt x="2890853" y="2950786"/>
                </a:cubicBezTo>
                <a:cubicBezTo>
                  <a:pt x="2981728" y="2662216"/>
                  <a:pt x="3031168" y="2362235"/>
                  <a:pt x="3037673" y="2059764"/>
                </a:cubicBezTo>
                <a:lnTo>
                  <a:pt x="3685537" y="2059764"/>
                </a:lnTo>
                <a:cubicBezTo>
                  <a:pt x="3659324" y="2472766"/>
                  <a:pt x="3486113" y="2862783"/>
                  <a:pt x="3197289" y="3159193"/>
                </a:cubicBezTo>
                <a:close/>
                <a:moveTo>
                  <a:pt x="3020647" y="3319558"/>
                </a:moveTo>
                <a:cubicBezTo>
                  <a:pt x="3003964" y="3332671"/>
                  <a:pt x="2986747" y="3344729"/>
                  <a:pt x="2969568" y="3357181"/>
                </a:cubicBezTo>
                <a:cubicBezTo>
                  <a:pt x="2944855" y="3375059"/>
                  <a:pt x="2920039" y="3392619"/>
                  <a:pt x="2894576" y="3409099"/>
                </a:cubicBezTo>
                <a:cubicBezTo>
                  <a:pt x="2876254" y="3420916"/>
                  <a:pt x="2857601" y="3431983"/>
                  <a:pt x="2838936" y="3443152"/>
                </a:cubicBezTo>
                <a:cubicBezTo>
                  <a:pt x="2813371" y="3458336"/>
                  <a:pt x="2787666" y="3472986"/>
                  <a:pt x="2761313" y="3486530"/>
                </a:cubicBezTo>
                <a:cubicBezTo>
                  <a:pt x="2742000" y="3496708"/>
                  <a:pt x="2722395" y="3506479"/>
                  <a:pt x="2702637" y="3515920"/>
                </a:cubicBezTo>
                <a:cubicBezTo>
                  <a:pt x="2676093" y="3528715"/>
                  <a:pt x="2649092" y="3540633"/>
                  <a:pt x="2621888" y="3551993"/>
                </a:cubicBezTo>
                <a:cubicBezTo>
                  <a:pt x="2603426" y="3559591"/>
                  <a:pt x="2584913" y="3567189"/>
                  <a:pt x="2566248" y="3573682"/>
                </a:cubicBezTo>
                <a:cubicBezTo>
                  <a:pt x="2668342" y="3446582"/>
                  <a:pt x="2751873" y="3305518"/>
                  <a:pt x="2814311" y="3154835"/>
                </a:cubicBezTo>
                <a:cubicBezTo>
                  <a:pt x="2892442" y="3199154"/>
                  <a:pt x="2966938" y="3249534"/>
                  <a:pt x="3037127" y="3305467"/>
                </a:cubicBezTo>
                <a:cubicBezTo>
                  <a:pt x="3031511" y="3310232"/>
                  <a:pt x="3026301" y="3315200"/>
                  <a:pt x="3020647" y="3319558"/>
                </a:cubicBezTo>
                <a:close/>
                <a:moveTo>
                  <a:pt x="1209963" y="3516009"/>
                </a:moveTo>
                <a:cubicBezTo>
                  <a:pt x="1190408" y="3506683"/>
                  <a:pt x="1171094" y="3497000"/>
                  <a:pt x="1151933" y="3486975"/>
                </a:cubicBezTo>
                <a:cubicBezTo>
                  <a:pt x="1125390" y="3472986"/>
                  <a:pt x="1099228" y="3458145"/>
                  <a:pt x="1073422" y="3442758"/>
                </a:cubicBezTo>
                <a:cubicBezTo>
                  <a:pt x="1055100" y="3431881"/>
                  <a:pt x="1036790" y="3421068"/>
                  <a:pt x="1019217" y="3409353"/>
                </a:cubicBezTo>
                <a:cubicBezTo>
                  <a:pt x="993411" y="3392619"/>
                  <a:pt x="968240" y="3374754"/>
                  <a:pt x="943323" y="3356635"/>
                </a:cubicBezTo>
                <a:cubicBezTo>
                  <a:pt x="926398" y="3344386"/>
                  <a:pt x="909385" y="3332468"/>
                  <a:pt x="892905" y="3319558"/>
                </a:cubicBezTo>
                <a:cubicBezTo>
                  <a:pt x="887238" y="3315251"/>
                  <a:pt x="882079" y="3310232"/>
                  <a:pt x="876425" y="3305810"/>
                </a:cubicBezTo>
                <a:cubicBezTo>
                  <a:pt x="946360" y="3249776"/>
                  <a:pt x="1020564" y="3199307"/>
                  <a:pt x="1098390" y="3154873"/>
                </a:cubicBezTo>
                <a:cubicBezTo>
                  <a:pt x="1160777" y="3305670"/>
                  <a:pt x="1244307" y="3446773"/>
                  <a:pt x="1346453" y="3574038"/>
                </a:cubicBezTo>
                <a:cubicBezTo>
                  <a:pt x="1327940" y="3567088"/>
                  <a:pt x="1309478" y="3559642"/>
                  <a:pt x="1291155" y="3552349"/>
                </a:cubicBezTo>
                <a:cubicBezTo>
                  <a:pt x="1263710" y="3540875"/>
                  <a:pt x="1236519" y="3528817"/>
                  <a:pt x="1209607" y="3516009"/>
                </a:cubicBezTo>
                <a:close/>
                <a:moveTo>
                  <a:pt x="715412" y="743427"/>
                </a:moveTo>
                <a:cubicBezTo>
                  <a:pt x="810708" y="822497"/>
                  <a:pt x="913298" y="892280"/>
                  <a:pt x="1021847" y="951847"/>
                </a:cubicBezTo>
                <a:cubicBezTo>
                  <a:pt x="930972" y="1240417"/>
                  <a:pt x="881533" y="1540449"/>
                  <a:pt x="875027" y="1842920"/>
                </a:cubicBezTo>
                <a:lnTo>
                  <a:pt x="227163" y="1842920"/>
                </a:lnTo>
                <a:cubicBezTo>
                  <a:pt x="253376" y="1429867"/>
                  <a:pt x="426587" y="1039837"/>
                  <a:pt x="715412" y="743427"/>
                </a:cubicBezTo>
                <a:close/>
                <a:moveTo>
                  <a:pt x="892054" y="583113"/>
                </a:moveTo>
                <a:cubicBezTo>
                  <a:pt x="908737" y="569962"/>
                  <a:pt x="925954" y="557954"/>
                  <a:pt x="943132" y="545439"/>
                </a:cubicBezTo>
                <a:cubicBezTo>
                  <a:pt x="967846" y="527574"/>
                  <a:pt x="992661" y="510001"/>
                  <a:pt x="1018226" y="493521"/>
                </a:cubicBezTo>
                <a:cubicBezTo>
                  <a:pt x="1036447" y="481717"/>
                  <a:pt x="1055100" y="470650"/>
                  <a:pt x="1073663" y="459570"/>
                </a:cubicBezTo>
                <a:cubicBezTo>
                  <a:pt x="1099228" y="444437"/>
                  <a:pt x="1125034" y="429698"/>
                  <a:pt x="1151387" y="416242"/>
                </a:cubicBezTo>
                <a:cubicBezTo>
                  <a:pt x="1170700" y="406026"/>
                  <a:pt x="1190306" y="396293"/>
                  <a:pt x="1210064" y="386865"/>
                </a:cubicBezTo>
                <a:cubicBezTo>
                  <a:pt x="1236607" y="374057"/>
                  <a:pt x="1263608" y="362101"/>
                  <a:pt x="1290812" y="350729"/>
                </a:cubicBezTo>
                <a:cubicBezTo>
                  <a:pt x="1309274" y="343130"/>
                  <a:pt x="1327787" y="335545"/>
                  <a:pt x="1346453" y="329039"/>
                </a:cubicBezTo>
                <a:cubicBezTo>
                  <a:pt x="1244358" y="456152"/>
                  <a:pt x="1160828" y="597166"/>
                  <a:pt x="1098390" y="747798"/>
                </a:cubicBezTo>
                <a:cubicBezTo>
                  <a:pt x="1020259" y="703529"/>
                  <a:pt x="945763" y="653149"/>
                  <a:pt x="875535" y="597217"/>
                </a:cubicBezTo>
                <a:cubicBezTo>
                  <a:pt x="881190" y="592401"/>
                  <a:pt x="886399" y="587433"/>
                  <a:pt x="892054" y="583113"/>
                </a:cubicBezTo>
                <a:close/>
                <a:moveTo>
                  <a:pt x="2702738" y="386611"/>
                </a:moveTo>
                <a:cubicBezTo>
                  <a:pt x="2722293" y="395950"/>
                  <a:pt x="2741606" y="405620"/>
                  <a:pt x="2760767" y="415696"/>
                </a:cubicBezTo>
                <a:cubicBezTo>
                  <a:pt x="2787311" y="429647"/>
                  <a:pt x="2813473" y="444539"/>
                  <a:pt x="2839279" y="459926"/>
                </a:cubicBezTo>
                <a:cubicBezTo>
                  <a:pt x="2857601" y="470739"/>
                  <a:pt x="2875911" y="481615"/>
                  <a:pt x="2893484" y="493330"/>
                </a:cubicBezTo>
                <a:cubicBezTo>
                  <a:pt x="2919290" y="510001"/>
                  <a:pt x="2944461" y="527866"/>
                  <a:pt x="2969378" y="545985"/>
                </a:cubicBezTo>
                <a:cubicBezTo>
                  <a:pt x="2986302" y="558247"/>
                  <a:pt x="3003316" y="570165"/>
                  <a:pt x="3019796" y="583062"/>
                </a:cubicBezTo>
                <a:cubicBezTo>
                  <a:pt x="3025463" y="587433"/>
                  <a:pt x="3030622" y="592401"/>
                  <a:pt x="3036276" y="596861"/>
                </a:cubicBezTo>
                <a:cubicBezTo>
                  <a:pt x="2966341" y="652895"/>
                  <a:pt x="2892137" y="703326"/>
                  <a:pt x="2814311" y="747798"/>
                </a:cubicBezTo>
                <a:cubicBezTo>
                  <a:pt x="2751924" y="597013"/>
                  <a:pt x="2668393" y="455860"/>
                  <a:pt x="2566248" y="328595"/>
                </a:cubicBezTo>
                <a:cubicBezTo>
                  <a:pt x="2584761" y="335545"/>
                  <a:pt x="2603223" y="343042"/>
                  <a:pt x="2621545" y="350284"/>
                </a:cubicBezTo>
                <a:cubicBezTo>
                  <a:pt x="2648991" y="361796"/>
                  <a:pt x="2676182" y="373803"/>
                  <a:pt x="2703094" y="386611"/>
                </a:cubicBezTo>
                <a:close/>
                <a:moveTo>
                  <a:pt x="1847954" y="970957"/>
                </a:moveTo>
                <a:cubicBezTo>
                  <a:pt x="1657805" y="959191"/>
                  <a:pt x="1470986" y="916053"/>
                  <a:pt x="1294929" y="843297"/>
                </a:cubicBezTo>
                <a:cubicBezTo>
                  <a:pt x="1432969" y="516303"/>
                  <a:pt x="1629013" y="289777"/>
                  <a:pt x="1847954" y="232307"/>
                </a:cubicBezTo>
                <a:close/>
                <a:moveTo>
                  <a:pt x="1847954" y="1187801"/>
                </a:moveTo>
                <a:lnTo>
                  <a:pt x="1847954" y="1842920"/>
                </a:lnTo>
                <a:lnTo>
                  <a:pt x="1091782" y="1842920"/>
                </a:lnTo>
                <a:cubicBezTo>
                  <a:pt x="1099330" y="1573256"/>
                  <a:pt x="1143103" y="1305829"/>
                  <a:pt x="1221868" y="1047778"/>
                </a:cubicBezTo>
                <a:cubicBezTo>
                  <a:pt x="1421394" y="1128692"/>
                  <a:pt x="1632939" y="1175793"/>
                  <a:pt x="1847954" y="1187254"/>
                </a:cubicBezTo>
                <a:close/>
                <a:moveTo>
                  <a:pt x="1847954" y="2059764"/>
                </a:moveTo>
                <a:lnTo>
                  <a:pt x="1847954" y="2715429"/>
                </a:lnTo>
                <a:cubicBezTo>
                  <a:pt x="1632787" y="2726789"/>
                  <a:pt x="1421000" y="2773941"/>
                  <a:pt x="1221322" y="2854842"/>
                </a:cubicBezTo>
                <a:cubicBezTo>
                  <a:pt x="1142759" y="2596804"/>
                  <a:pt x="1099177" y="2329377"/>
                  <a:pt x="1091782" y="2059764"/>
                </a:cubicBezTo>
                <a:close/>
                <a:moveTo>
                  <a:pt x="1847954" y="2931727"/>
                </a:moveTo>
                <a:lnTo>
                  <a:pt x="1847954" y="3670326"/>
                </a:lnTo>
                <a:cubicBezTo>
                  <a:pt x="1629369" y="3612843"/>
                  <a:pt x="1433312" y="3386368"/>
                  <a:pt x="1294929" y="3059335"/>
                </a:cubicBezTo>
                <a:cubicBezTo>
                  <a:pt x="1470986" y="2986567"/>
                  <a:pt x="1657805" y="2943442"/>
                  <a:pt x="1847954" y="2931727"/>
                </a:cubicBezTo>
                <a:close/>
                <a:moveTo>
                  <a:pt x="2064747" y="2931727"/>
                </a:moveTo>
                <a:cubicBezTo>
                  <a:pt x="2254895" y="2943442"/>
                  <a:pt x="2441715" y="2986567"/>
                  <a:pt x="2617772" y="3059335"/>
                </a:cubicBezTo>
                <a:cubicBezTo>
                  <a:pt x="2479732" y="3386368"/>
                  <a:pt x="2283687" y="3612297"/>
                  <a:pt x="2064747" y="3670326"/>
                </a:cubicBezTo>
                <a:close/>
                <a:moveTo>
                  <a:pt x="2064747" y="2714883"/>
                </a:moveTo>
                <a:lnTo>
                  <a:pt x="2064747" y="2059764"/>
                </a:lnTo>
                <a:lnTo>
                  <a:pt x="2820918" y="2059764"/>
                </a:lnTo>
                <a:cubicBezTo>
                  <a:pt x="2813523" y="2329377"/>
                  <a:pt x="2769941" y="2596804"/>
                  <a:pt x="2691379" y="2854842"/>
                </a:cubicBezTo>
                <a:cubicBezTo>
                  <a:pt x="2491701" y="2773941"/>
                  <a:pt x="2279914" y="2726789"/>
                  <a:pt x="2064747" y="2715429"/>
                </a:cubicBezTo>
                <a:close/>
                <a:moveTo>
                  <a:pt x="2064747" y="1842920"/>
                </a:moveTo>
                <a:lnTo>
                  <a:pt x="2064747" y="1187254"/>
                </a:lnTo>
                <a:cubicBezTo>
                  <a:pt x="2279914" y="1175844"/>
                  <a:pt x="2491701" y="1128742"/>
                  <a:pt x="2691379" y="1047778"/>
                </a:cubicBezTo>
                <a:cubicBezTo>
                  <a:pt x="2769941" y="1305829"/>
                  <a:pt x="2813523" y="1573256"/>
                  <a:pt x="2820918" y="1842869"/>
                </a:cubicBezTo>
                <a:lnTo>
                  <a:pt x="2064747" y="1842869"/>
                </a:lnTo>
                <a:close/>
                <a:moveTo>
                  <a:pt x="2064747" y="970957"/>
                </a:moveTo>
                <a:lnTo>
                  <a:pt x="2064747" y="232358"/>
                </a:lnTo>
                <a:cubicBezTo>
                  <a:pt x="2283332" y="289777"/>
                  <a:pt x="2479388" y="516303"/>
                  <a:pt x="2617772" y="843348"/>
                </a:cubicBezTo>
                <a:cubicBezTo>
                  <a:pt x="2441715" y="916053"/>
                  <a:pt x="2254895" y="959191"/>
                  <a:pt x="2064747" y="970957"/>
                </a:cubicBezTo>
                <a:close/>
                <a:moveTo>
                  <a:pt x="875027" y="2059764"/>
                </a:moveTo>
                <a:cubicBezTo>
                  <a:pt x="881533" y="2362235"/>
                  <a:pt x="930972" y="2662216"/>
                  <a:pt x="1021847" y="2950786"/>
                </a:cubicBezTo>
                <a:cubicBezTo>
                  <a:pt x="913247" y="3010340"/>
                  <a:pt x="810658" y="3080135"/>
                  <a:pt x="715412" y="3159193"/>
                </a:cubicBezTo>
                <a:cubicBezTo>
                  <a:pt x="426549" y="2862834"/>
                  <a:pt x="253325" y="2472817"/>
                  <a:pt x="227163" y="2059764"/>
                </a:cubicBezTo>
                <a:close/>
                <a:moveTo>
                  <a:pt x="3037673" y="1842920"/>
                </a:moveTo>
                <a:cubicBezTo>
                  <a:pt x="3031168" y="1540449"/>
                  <a:pt x="2981728" y="1240417"/>
                  <a:pt x="2890853" y="951847"/>
                </a:cubicBezTo>
                <a:cubicBezTo>
                  <a:pt x="2999453" y="892280"/>
                  <a:pt x="3102043" y="822497"/>
                  <a:pt x="3197289" y="743427"/>
                </a:cubicBezTo>
                <a:cubicBezTo>
                  <a:pt x="3486152" y="1039799"/>
                  <a:pt x="3659375" y="1429867"/>
                  <a:pt x="3685537" y="1842869"/>
                </a:cubicBezTo>
                <a:lnTo>
                  <a:pt x="3037673" y="1842869"/>
                </a:lnTo>
                <a:close/>
              </a:path>
            </a:pathLst>
          </a:custGeom>
          <a:solidFill>
            <a:srgbClr val="0096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93"/>
          <p:cNvSpPr/>
          <p:nvPr/>
        </p:nvSpPr>
        <p:spPr>
          <a:xfrm>
            <a:off x="5115976" y="4326461"/>
            <a:ext cx="28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 u="sng">
                <a:solidFill>
                  <a:srgbClr val="0096AE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www.empowerschools.org</a:t>
            </a:r>
            <a:endParaRPr b="0" sz="1800" u="sng">
              <a:solidFill>
                <a:srgbClr val="0096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93"/>
          <p:cNvSpPr txBox="1"/>
          <p:nvPr>
            <p:ph idx="1" type="body"/>
          </p:nvPr>
        </p:nvSpPr>
        <p:spPr>
          <a:xfrm>
            <a:off x="5108514" y="2390987"/>
            <a:ext cx="3459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2000"/>
              <a:buNone/>
              <a:defRPr b="0" sz="20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9" name="Google Shape;1019;p93"/>
          <p:cNvSpPr txBox="1"/>
          <p:nvPr>
            <p:ph idx="2" type="body"/>
          </p:nvPr>
        </p:nvSpPr>
        <p:spPr>
          <a:xfrm>
            <a:off x="5105816" y="3255857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0" name="Google Shape;1020;p93"/>
          <p:cNvSpPr txBox="1"/>
          <p:nvPr>
            <p:ph idx="3" type="body"/>
          </p:nvPr>
        </p:nvSpPr>
        <p:spPr>
          <a:xfrm>
            <a:off x="5135562" y="3846361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1" name="Google Shape;1021;p93"/>
          <p:cNvSpPr txBox="1"/>
          <p:nvPr>
            <p:ph idx="4" type="body"/>
          </p:nvPr>
        </p:nvSpPr>
        <p:spPr>
          <a:xfrm>
            <a:off x="5135562" y="4988085"/>
            <a:ext cx="344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ACC8"/>
              </a:buClr>
              <a:buSzPts val="1800"/>
              <a:buNone/>
              <a:defRPr b="0" sz="1800">
                <a:solidFill>
                  <a:srgbClr val="08AC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2">
  <p:cSld name="Closing Slide 2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94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8A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94"/>
          <p:cNvSpPr txBox="1"/>
          <p:nvPr>
            <p:ph idx="11" type="ftr"/>
          </p:nvPr>
        </p:nvSpPr>
        <p:spPr>
          <a:xfrm>
            <a:off x="533400" y="6667498"/>
            <a:ext cx="3086100" cy="1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5" name="Google Shape;1025;p9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6" name="Google Shape;102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4516" y="105046"/>
            <a:ext cx="799754" cy="49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wall, indoor, young&#10;&#10;Description automatically generated" id="1027" name="Google Shape;1027;p94"/>
          <p:cNvPicPr preferRelativeResize="0"/>
          <p:nvPr/>
        </p:nvPicPr>
        <p:blipFill rotWithShape="1">
          <a:blip r:embed="rId3">
            <a:alphaModFix amt="20000"/>
          </a:blip>
          <a:srcRect b="0" l="5555" r="5555" t="0"/>
          <a:stretch/>
        </p:blipFill>
        <p:spPr>
          <a:xfrm>
            <a:off x="0" y="10160"/>
            <a:ext cx="9143998" cy="6858001"/>
          </a:xfrm>
          <a:prstGeom prst="rect">
            <a:avLst/>
          </a:prstGeom>
          <a:solidFill>
            <a:srgbClr val="08ACC8"/>
          </a:solidFill>
          <a:ln>
            <a:noFill/>
          </a:ln>
        </p:spPr>
      </p:pic>
      <p:grpSp>
        <p:nvGrpSpPr>
          <p:cNvPr id="1028" name="Google Shape;1028;p94"/>
          <p:cNvGrpSpPr/>
          <p:nvPr/>
        </p:nvGrpSpPr>
        <p:grpSpPr>
          <a:xfrm>
            <a:off x="592480" y="720883"/>
            <a:ext cx="2654417" cy="1490122"/>
            <a:chOff x="6440129" y="337970"/>
            <a:chExt cx="1923909" cy="1080033"/>
          </a:xfrm>
        </p:grpSpPr>
        <p:sp>
          <p:nvSpPr>
            <p:cNvPr id="1029" name="Google Shape;1029;p94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94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94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94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94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94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94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94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94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94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94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94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94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94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94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94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94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94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94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94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94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0" name="Google Shape;1050;p94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1051" name="Google Shape;1051;p94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94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94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94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94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94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94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58" name="Google Shape;1058;p94"/>
          <p:cNvGrpSpPr/>
          <p:nvPr/>
        </p:nvGrpSpPr>
        <p:grpSpPr>
          <a:xfrm>
            <a:off x="586506" y="4403256"/>
            <a:ext cx="312379" cy="237356"/>
            <a:chOff x="2271712" y="1678781"/>
            <a:chExt cx="4600575" cy="3495675"/>
          </a:xfrm>
        </p:grpSpPr>
        <p:sp>
          <p:nvSpPr>
            <p:cNvPr id="1059" name="Google Shape;1059;p94"/>
            <p:cNvSpPr/>
            <p:nvPr/>
          </p:nvSpPr>
          <p:spPr>
            <a:xfrm>
              <a:off x="2271712" y="1678781"/>
              <a:ext cx="4600575" cy="3495675"/>
            </a:xfrm>
            <a:custGeom>
              <a:rect b="b" l="l" r="r" t="t"/>
              <a:pathLst>
                <a:path extrusionOk="0" h="3495675" w="4600575">
                  <a:moveTo>
                    <a:pt x="4041458" y="0"/>
                  </a:moveTo>
                  <a:lnTo>
                    <a:pt x="562928" y="0"/>
                  </a:lnTo>
                  <a:cubicBezTo>
                    <a:pt x="252413" y="0"/>
                    <a:pt x="0" y="252413"/>
                    <a:pt x="0" y="562928"/>
                  </a:cubicBezTo>
                  <a:lnTo>
                    <a:pt x="0" y="2940368"/>
                  </a:lnTo>
                  <a:cubicBezTo>
                    <a:pt x="0" y="3250883"/>
                    <a:pt x="252413" y="3503295"/>
                    <a:pt x="562928" y="3503295"/>
                  </a:cubicBezTo>
                  <a:lnTo>
                    <a:pt x="4040505" y="3503295"/>
                  </a:lnTo>
                  <a:cubicBezTo>
                    <a:pt x="4351020" y="3503295"/>
                    <a:pt x="4603433" y="3250883"/>
                    <a:pt x="4603433" y="2940368"/>
                  </a:cubicBezTo>
                  <a:lnTo>
                    <a:pt x="4603433" y="563880"/>
                  </a:lnTo>
                  <a:cubicBezTo>
                    <a:pt x="4604385" y="253365"/>
                    <a:pt x="4351973" y="0"/>
                    <a:pt x="4041458" y="0"/>
                  </a:cubicBezTo>
                  <a:close/>
                  <a:moveTo>
                    <a:pt x="4347210" y="2940368"/>
                  </a:moveTo>
                  <a:cubicBezTo>
                    <a:pt x="4347210" y="3108960"/>
                    <a:pt x="4210050" y="3246120"/>
                    <a:pt x="4041458" y="3246120"/>
                  </a:cubicBezTo>
                  <a:lnTo>
                    <a:pt x="562928" y="3246120"/>
                  </a:lnTo>
                  <a:cubicBezTo>
                    <a:pt x="394335" y="3246120"/>
                    <a:pt x="257175" y="3108960"/>
                    <a:pt x="257175" y="2940368"/>
                  </a:cubicBezTo>
                  <a:lnTo>
                    <a:pt x="257175" y="563880"/>
                  </a:lnTo>
                  <a:cubicBezTo>
                    <a:pt x="257175" y="395288"/>
                    <a:pt x="394335" y="258127"/>
                    <a:pt x="562928" y="258127"/>
                  </a:cubicBezTo>
                  <a:lnTo>
                    <a:pt x="4040505" y="258127"/>
                  </a:lnTo>
                  <a:cubicBezTo>
                    <a:pt x="4209098" y="258127"/>
                    <a:pt x="4346258" y="395288"/>
                    <a:pt x="4346258" y="563880"/>
                  </a:cubicBezTo>
                  <a:lnTo>
                    <a:pt x="4346258" y="2940368"/>
                  </a:lnTo>
                  <a:lnTo>
                    <a:pt x="4347210" y="29403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94"/>
            <p:cNvSpPr/>
            <p:nvPr/>
          </p:nvSpPr>
          <p:spPr>
            <a:xfrm>
              <a:off x="2802753" y="2166007"/>
              <a:ext cx="3533775" cy="2524125"/>
            </a:xfrm>
            <a:custGeom>
              <a:rect b="b" l="l" r="r" t="t"/>
              <a:pathLst>
                <a:path extrusionOk="0" h="2524125" w="3533775">
                  <a:moveTo>
                    <a:pt x="2372179" y="1234894"/>
                  </a:moveTo>
                  <a:lnTo>
                    <a:pt x="3498034" y="225244"/>
                  </a:lnTo>
                  <a:cubicBezTo>
                    <a:pt x="3550421" y="177619"/>
                    <a:pt x="3555184" y="96656"/>
                    <a:pt x="3507559" y="43316"/>
                  </a:cubicBezTo>
                  <a:cubicBezTo>
                    <a:pt x="3459934" y="-9071"/>
                    <a:pt x="3378971" y="-13834"/>
                    <a:pt x="3325631" y="33791"/>
                  </a:cubicBezTo>
                  <a:lnTo>
                    <a:pt x="1773056" y="1427299"/>
                  </a:lnTo>
                  <a:lnTo>
                    <a:pt x="1470161" y="1156789"/>
                  </a:lnTo>
                  <a:cubicBezTo>
                    <a:pt x="1469209" y="1155836"/>
                    <a:pt x="1468256" y="1154884"/>
                    <a:pt x="1468256" y="1153931"/>
                  </a:cubicBezTo>
                  <a:cubicBezTo>
                    <a:pt x="1461589" y="1147264"/>
                    <a:pt x="1454921" y="1141549"/>
                    <a:pt x="1447301" y="1135834"/>
                  </a:cubicBezTo>
                  <a:lnTo>
                    <a:pt x="214766" y="32839"/>
                  </a:lnTo>
                  <a:cubicBezTo>
                    <a:pt x="161426" y="-14786"/>
                    <a:pt x="80464" y="-10024"/>
                    <a:pt x="32839" y="43316"/>
                  </a:cubicBezTo>
                  <a:cubicBezTo>
                    <a:pt x="-14786" y="96656"/>
                    <a:pt x="-10024" y="177619"/>
                    <a:pt x="43316" y="225244"/>
                  </a:cubicBezTo>
                  <a:lnTo>
                    <a:pt x="1182506" y="1243466"/>
                  </a:lnTo>
                  <a:lnTo>
                    <a:pt x="48079" y="2305504"/>
                  </a:lnTo>
                  <a:cubicBezTo>
                    <a:pt x="-3356" y="2354081"/>
                    <a:pt x="-6214" y="2435044"/>
                    <a:pt x="42364" y="2487431"/>
                  </a:cubicBezTo>
                  <a:cubicBezTo>
                    <a:pt x="68081" y="2514101"/>
                    <a:pt x="102371" y="2528389"/>
                    <a:pt x="136661" y="2528389"/>
                  </a:cubicBezTo>
                  <a:cubicBezTo>
                    <a:pt x="168094" y="2528389"/>
                    <a:pt x="199526" y="2516959"/>
                    <a:pt x="224291" y="2494099"/>
                  </a:cubicBezTo>
                  <a:lnTo>
                    <a:pt x="1375864" y="1416821"/>
                  </a:lnTo>
                  <a:lnTo>
                    <a:pt x="1688284" y="1695904"/>
                  </a:lnTo>
                  <a:cubicBezTo>
                    <a:pt x="1713049" y="1717811"/>
                    <a:pt x="1743529" y="1728289"/>
                    <a:pt x="1774009" y="1728289"/>
                  </a:cubicBezTo>
                  <a:cubicBezTo>
                    <a:pt x="1804489" y="1728289"/>
                    <a:pt x="1835921" y="1716859"/>
                    <a:pt x="1859734" y="1694951"/>
                  </a:cubicBezTo>
                  <a:lnTo>
                    <a:pt x="2180726" y="1407296"/>
                  </a:lnTo>
                  <a:lnTo>
                    <a:pt x="3325631" y="2495051"/>
                  </a:lnTo>
                  <a:cubicBezTo>
                    <a:pt x="3350396" y="2518864"/>
                    <a:pt x="3382781" y="2530294"/>
                    <a:pt x="3414214" y="2530294"/>
                  </a:cubicBezTo>
                  <a:cubicBezTo>
                    <a:pt x="3448504" y="2530294"/>
                    <a:pt x="3481841" y="2516959"/>
                    <a:pt x="3507559" y="2490289"/>
                  </a:cubicBezTo>
                  <a:cubicBezTo>
                    <a:pt x="3556136" y="2438854"/>
                    <a:pt x="3554231" y="2356939"/>
                    <a:pt x="3502796" y="2308361"/>
                  </a:cubicBezTo>
                  <a:lnTo>
                    <a:pt x="2372179" y="12348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1" name="Google Shape;1061;p94"/>
          <p:cNvGrpSpPr/>
          <p:nvPr/>
        </p:nvGrpSpPr>
        <p:grpSpPr>
          <a:xfrm>
            <a:off x="586430" y="4912769"/>
            <a:ext cx="333893" cy="335033"/>
            <a:chOff x="2317857" y="1171577"/>
            <a:chExt cx="4499903" cy="4509190"/>
          </a:xfrm>
        </p:grpSpPr>
        <p:sp>
          <p:nvSpPr>
            <p:cNvPr id="1062" name="Google Shape;1062;p94"/>
            <p:cNvSpPr/>
            <p:nvPr/>
          </p:nvSpPr>
          <p:spPr>
            <a:xfrm>
              <a:off x="2317857" y="1432617"/>
              <a:ext cx="4229100" cy="4248150"/>
            </a:xfrm>
            <a:custGeom>
              <a:rect b="b" l="l" r="r" t="t"/>
              <a:pathLst>
                <a:path extrusionOk="0" h="4248150" w="4229100">
                  <a:moveTo>
                    <a:pt x="3563412" y="2534603"/>
                  </a:moveTo>
                  <a:cubicBezTo>
                    <a:pt x="3471020" y="2438400"/>
                    <a:pt x="3359577" y="2386965"/>
                    <a:pt x="3241467" y="2386965"/>
                  </a:cubicBezTo>
                  <a:cubicBezTo>
                    <a:pt x="3124309" y="2386965"/>
                    <a:pt x="3011915" y="2437448"/>
                    <a:pt x="2915712" y="2533650"/>
                  </a:cubicBezTo>
                  <a:lnTo>
                    <a:pt x="2614722" y="2833688"/>
                  </a:lnTo>
                  <a:cubicBezTo>
                    <a:pt x="2589957" y="2820353"/>
                    <a:pt x="2565192" y="2807970"/>
                    <a:pt x="2541380" y="2795588"/>
                  </a:cubicBezTo>
                  <a:cubicBezTo>
                    <a:pt x="2507090" y="2778443"/>
                    <a:pt x="2474705" y="2762250"/>
                    <a:pt x="2447082" y="2745105"/>
                  </a:cubicBezTo>
                  <a:cubicBezTo>
                    <a:pt x="2165142" y="2566035"/>
                    <a:pt x="1908919" y="2332673"/>
                    <a:pt x="1663174" y="2030730"/>
                  </a:cubicBezTo>
                  <a:cubicBezTo>
                    <a:pt x="1544112" y="1880235"/>
                    <a:pt x="1464102" y="1753553"/>
                    <a:pt x="1405999" y="1624965"/>
                  </a:cubicBezTo>
                  <a:cubicBezTo>
                    <a:pt x="1484105" y="1553528"/>
                    <a:pt x="1556494" y="1479233"/>
                    <a:pt x="1626980" y="1407795"/>
                  </a:cubicBezTo>
                  <a:cubicBezTo>
                    <a:pt x="1653649" y="1381125"/>
                    <a:pt x="1680319" y="1353503"/>
                    <a:pt x="1706989" y="1326833"/>
                  </a:cubicBezTo>
                  <a:cubicBezTo>
                    <a:pt x="1907014" y="1126808"/>
                    <a:pt x="1907014" y="867727"/>
                    <a:pt x="1706989" y="667702"/>
                  </a:cubicBezTo>
                  <a:lnTo>
                    <a:pt x="1446957" y="407670"/>
                  </a:lnTo>
                  <a:cubicBezTo>
                    <a:pt x="1417430" y="378143"/>
                    <a:pt x="1386949" y="347662"/>
                    <a:pt x="1358374" y="317183"/>
                  </a:cubicBezTo>
                  <a:cubicBezTo>
                    <a:pt x="1301224" y="258128"/>
                    <a:pt x="1241217" y="197167"/>
                    <a:pt x="1179304" y="140017"/>
                  </a:cubicBezTo>
                  <a:cubicBezTo>
                    <a:pt x="1086912" y="48578"/>
                    <a:pt x="976422" y="0"/>
                    <a:pt x="860217" y="0"/>
                  </a:cubicBezTo>
                  <a:cubicBezTo>
                    <a:pt x="744012" y="0"/>
                    <a:pt x="631617" y="48578"/>
                    <a:pt x="536367" y="140017"/>
                  </a:cubicBezTo>
                  <a:cubicBezTo>
                    <a:pt x="535414" y="140970"/>
                    <a:pt x="535414" y="140970"/>
                    <a:pt x="534462" y="141923"/>
                  </a:cubicBezTo>
                  <a:lnTo>
                    <a:pt x="210612" y="468630"/>
                  </a:lnTo>
                  <a:cubicBezTo>
                    <a:pt x="88692" y="590550"/>
                    <a:pt x="19159" y="739140"/>
                    <a:pt x="3919" y="911543"/>
                  </a:cubicBezTo>
                  <a:cubicBezTo>
                    <a:pt x="-18941" y="1189673"/>
                    <a:pt x="62974" y="1448753"/>
                    <a:pt x="125839" y="1618298"/>
                  </a:cubicBezTo>
                  <a:cubicBezTo>
                    <a:pt x="280144" y="2034540"/>
                    <a:pt x="510649" y="2420303"/>
                    <a:pt x="854502" y="2833688"/>
                  </a:cubicBezTo>
                  <a:cubicBezTo>
                    <a:pt x="1271697" y="3331845"/>
                    <a:pt x="1773664" y="3725228"/>
                    <a:pt x="2347069" y="4002405"/>
                  </a:cubicBezTo>
                  <a:cubicBezTo>
                    <a:pt x="2566145" y="4106228"/>
                    <a:pt x="2858562" y="4229100"/>
                    <a:pt x="3185270" y="4250055"/>
                  </a:cubicBezTo>
                  <a:cubicBezTo>
                    <a:pt x="3205272" y="4251008"/>
                    <a:pt x="3226227" y="4251960"/>
                    <a:pt x="3245277" y="4251960"/>
                  </a:cubicBezTo>
                  <a:cubicBezTo>
                    <a:pt x="3465305" y="4251960"/>
                    <a:pt x="3650090" y="4172903"/>
                    <a:pt x="3794870" y="4015740"/>
                  </a:cubicBezTo>
                  <a:cubicBezTo>
                    <a:pt x="3795822" y="4013835"/>
                    <a:pt x="3797727" y="4012883"/>
                    <a:pt x="3798680" y="4010978"/>
                  </a:cubicBezTo>
                  <a:cubicBezTo>
                    <a:pt x="3848209" y="3950970"/>
                    <a:pt x="3905359" y="3896678"/>
                    <a:pt x="3965367" y="3838575"/>
                  </a:cubicBezTo>
                  <a:cubicBezTo>
                    <a:pt x="4006324" y="3799523"/>
                    <a:pt x="4048234" y="3758565"/>
                    <a:pt x="4089192" y="3715703"/>
                  </a:cubicBezTo>
                  <a:cubicBezTo>
                    <a:pt x="4183490" y="3617595"/>
                    <a:pt x="4233020" y="3503295"/>
                    <a:pt x="4233020" y="3386138"/>
                  </a:cubicBezTo>
                  <a:cubicBezTo>
                    <a:pt x="4233020" y="3268028"/>
                    <a:pt x="4182537" y="3154680"/>
                    <a:pt x="4086334" y="3059430"/>
                  </a:cubicBezTo>
                  <a:lnTo>
                    <a:pt x="3563412" y="2534603"/>
                  </a:lnTo>
                  <a:close/>
                  <a:moveTo>
                    <a:pt x="3904407" y="3537585"/>
                  </a:moveTo>
                  <a:cubicBezTo>
                    <a:pt x="3903455" y="3537585"/>
                    <a:pt x="3903455" y="3538538"/>
                    <a:pt x="3904407" y="3537585"/>
                  </a:cubicBezTo>
                  <a:cubicBezTo>
                    <a:pt x="3867259" y="3577590"/>
                    <a:pt x="3829159" y="3613785"/>
                    <a:pt x="3788202" y="3653790"/>
                  </a:cubicBezTo>
                  <a:cubicBezTo>
                    <a:pt x="3726290" y="3712845"/>
                    <a:pt x="3663424" y="3774758"/>
                    <a:pt x="3604370" y="3844290"/>
                  </a:cubicBezTo>
                  <a:cubicBezTo>
                    <a:pt x="3508167" y="3947160"/>
                    <a:pt x="3394820" y="3995738"/>
                    <a:pt x="3246230" y="3995738"/>
                  </a:cubicBezTo>
                  <a:cubicBezTo>
                    <a:pt x="3231942" y="3995738"/>
                    <a:pt x="3216702" y="3995738"/>
                    <a:pt x="3202415" y="3994785"/>
                  </a:cubicBezTo>
                  <a:cubicBezTo>
                    <a:pt x="2919522" y="3976688"/>
                    <a:pt x="2656632" y="3866198"/>
                    <a:pt x="2459465" y="3771900"/>
                  </a:cubicBezTo>
                  <a:cubicBezTo>
                    <a:pt x="1920349" y="3510915"/>
                    <a:pt x="1446957" y="3140393"/>
                    <a:pt x="1053574" y="2670810"/>
                  </a:cubicBezTo>
                  <a:cubicBezTo>
                    <a:pt x="728772" y="2279333"/>
                    <a:pt x="511602" y="1917383"/>
                    <a:pt x="367774" y="1528763"/>
                  </a:cubicBezTo>
                  <a:cubicBezTo>
                    <a:pt x="279192" y="1291590"/>
                    <a:pt x="246807" y="1106805"/>
                    <a:pt x="261094" y="932498"/>
                  </a:cubicBezTo>
                  <a:cubicBezTo>
                    <a:pt x="270619" y="821055"/>
                    <a:pt x="313482" y="728663"/>
                    <a:pt x="392539" y="649605"/>
                  </a:cubicBezTo>
                  <a:lnTo>
                    <a:pt x="717342" y="324803"/>
                  </a:lnTo>
                  <a:cubicBezTo>
                    <a:pt x="764014" y="280987"/>
                    <a:pt x="813544" y="257175"/>
                    <a:pt x="862122" y="257175"/>
                  </a:cubicBezTo>
                  <a:cubicBezTo>
                    <a:pt x="922129" y="257175"/>
                    <a:pt x="970707" y="293370"/>
                    <a:pt x="1001187" y="323850"/>
                  </a:cubicBezTo>
                  <a:cubicBezTo>
                    <a:pt x="1002139" y="324803"/>
                    <a:pt x="1003092" y="325755"/>
                    <a:pt x="1004044" y="326708"/>
                  </a:cubicBezTo>
                  <a:cubicBezTo>
                    <a:pt x="1062147" y="381000"/>
                    <a:pt x="1117392" y="437198"/>
                    <a:pt x="1175494" y="497205"/>
                  </a:cubicBezTo>
                  <a:cubicBezTo>
                    <a:pt x="1205022" y="527685"/>
                    <a:pt x="1235502" y="558165"/>
                    <a:pt x="1265982" y="589598"/>
                  </a:cubicBezTo>
                  <a:lnTo>
                    <a:pt x="1526014" y="849630"/>
                  </a:lnTo>
                  <a:cubicBezTo>
                    <a:pt x="1626980" y="950595"/>
                    <a:pt x="1626980" y="1043940"/>
                    <a:pt x="1526014" y="1144905"/>
                  </a:cubicBezTo>
                  <a:cubicBezTo>
                    <a:pt x="1498392" y="1172528"/>
                    <a:pt x="1471722" y="1200150"/>
                    <a:pt x="1444099" y="1226820"/>
                  </a:cubicBezTo>
                  <a:cubicBezTo>
                    <a:pt x="1364089" y="1308735"/>
                    <a:pt x="1287889" y="1384935"/>
                    <a:pt x="1205022" y="1459230"/>
                  </a:cubicBezTo>
                  <a:cubicBezTo>
                    <a:pt x="1203117" y="1461135"/>
                    <a:pt x="1201212" y="1462088"/>
                    <a:pt x="1200259" y="1463993"/>
                  </a:cubicBezTo>
                  <a:cubicBezTo>
                    <a:pt x="1118344" y="1545908"/>
                    <a:pt x="1133584" y="1625918"/>
                    <a:pt x="1150729" y="1680210"/>
                  </a:cubicBezTo>
                  <a:cubicBezTo>
                    <a:pt x="1151682" y="1683068"/>
                    <a:pt x="1152634" y="1685925"/>
                    <a:pt x="1153587" y="1688783"/>
                  </a:cubicBezTo>
                  <a:cubicBezTo>
                    <a:pt x="1221214" y="1852613"/>
                    <a:pt x="1316464" y="2006918"/>
                    <a:pt x="1461244" y="2190750"/>
                  </a:cubicBezTo>
                  <a:lnTo>
                    <a:pt x="1462197" y="2191703"/>
                  </a:lnTo>
                  <a:cubicBezTo>
                    <a:pt x="1725087" y="2515553"/>
                    <a:pt x="2002264" y="2767965"/>
                    <a:pt x="2308017" y="2961323"/>
                  </a:cubicBezTo>
                  <a:cubicBezTo>
                    <a:pt x="2347069" y="2986088"/>
                    <a:pt x="2387074" y="3006090"/>
                    <a:pt x="2425174" y="3025140"/>
                  </a:cubicBezTo>
                  <a:cubicBezTo>
                    <a:pt x="2459465" y="3042285"/>
                    <a:pt x="2491849" y="3058478"/>
                    <a:pt x="2519472" y="3075623"/>
                  </a:cubicBezTo>
                  <a:cubicBezTo>
                    <a:pt x="2523282" y="3077528"/>
                    <a:pt x="2527092" y="3080385"/>
                    <a:pt x="2530902" y="3082290"/>
                  </a:cubicBezTo>
                  <a:cubicBezTo>
                    <a:pt x="2563287" y="3098483"/>
                    <a:pt x="2593767" y="3106103"/>
                    <a:pt x="2625199" y="3106103"/>
                  </a:cubicBezTo>
                  <a:cubicBezTo>
                    <a:pt x="2704257" y="3106103"/>
                    <a:pt x="2753787" y="3056573"/>
                    <a:pt x="2769980" y="3040380"/>
                  </a:cubicBezTo>
                  <a:lnTo>
                    <a:pt x="3095734" y="2714625"/>
                  </a:lnTo>
                  <a:cubicBezTo>
                    <a:pt x="3128120" y="2682240"/>
                    <a:pt x="3179555" y="2643188"/>
                    <a:pt x="3239562" y="2643188"/>
                  </a:cubicBezTo>
                  <a:cubicBezTo>
                    <a:pt x="3298617" y="2643188"/>
                    <a:pt x="3347195" y="2680335"/>
                    <a:pt x="3376722" y="2712720"/>
                  </a:cubicBezTo>
                  <a:cubicBezTo>
                    <a:pt x="3377674" y="2713673"/>
                    <a:pt x="3377674" y="2713673"/>
                    <a:pt x="3378627" y="2714625"/>
                  </a:cubicBezTo>
                  <a:lnTo>
                    <a:pt x="3903455" y="3239453"/>
                  </a:lnTo>
                  <a:cubicBezTo>
                    <a:pt x="4001562" y="3336608"/>
                    <a:pt x="4001562" y="3436620"/>
                    <a:pt x="3904407" y="3537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94"/>
            <p:cNvSpPr/>
            <p:nvPr/>
          </p:nvSpPr>
          <p:spPr>
            <a:xfrm>
              <a:off x="4647664" y="1990013"/>
              <a:ext cx="1352550" cy="1352550"/>
            </a:xfrm>
            <a:custGeom>
              <a:rect b="b" l="l" r="r" t="t"/>
              <a:pathLst>
                <a:path extrusionOk="0" h="1352550" w="1352550">
                  <a:moveTo>
                    <a:pt x="105844" y="255087"/>
                  </a:moveTo>
                  <a:cubicBezTo>
                    <a:pt x="355399" y="296997"/>
                    <a:pt x="582094" y="415106"/>
                    <a:pt x="763069" y="596082"/>
                  </a:cubicBezTo>
                  <a:cubicBezTo>
                    <a:pt x="944044" y="777057"/>
                    <a:pt x="1061201" y="1003752"/>
                    <a:pt x="1104064" y="1253307"/>
                  </a:cubicBezTo>
                  <a:cubicBezTo>
                    <a:pt x="1114541" y="1316172"/>
                    <a:pt x="1168834" y="1359987"/>
                    <a:pt x="1230747" y="1359987"/>
                  </a:cubicBezTo>
                  <a:cubicBezTo>
                    <a:pt x="1238366" y="1359987"/>
                    <a:pt x="1245034" y="1359034"/>
                    <a:pt x="1252654" y="1358082"/>
                  </a:cubicBezTo>
                  <a:cubicBezTo>
                    <a:pt x="1323139" y="1346652"/>
                    <a:pt x="1369812" y="1279977"/>
                    <a:pt x="1358381" y="1209492"/>
                  </a:cubicBezTo>
                  <a:cubicBezTo>
                    <a:pt x="1306947" y="907549"/>
                    <a:pt x="1164072" y="632277"/>
                    <a:pt x="945949" y="414154"/>
                  </a:cubicBezTo>
                  <a:cubicBezTo>
                    <a:pt x="727826" y="196031"/>
                    <a:pt x="452554" y="53156"/>
                    <a:pt x="150612" y="1722"/>
                  </a:cubicBezTo>
                  <a:cubicBezTo>
                    <a:pt x="80126" y="-9709"/>
                    <a:pt x="14404" y="36964"/>
                    <a:pt x="2021" y="106497"/>
                  </a:cubicBezTo>
                  <a:cubicBezTo>
                    <a:pt x="-10361" y="176029"/>
                    <a:pt x="35359" y="243656"/>
                    <a:pt x="105844" y="2550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94"/>
            <p:cNvSpPr/>
            <p:nvPr/>
          </p:nvSpPr>
          <p:spPr>
            <a:xfrm>
              <a:off x="4684160" y="1171577"/>
              <a:ext cx="2133600" cy="2133600"/>
            </a:xfrm>
            <a:custGeom>
              <a:rect b="b" l="l" r="r" t="t"/>
              <a:pathLst>
                <a:path extrusionOk="0" h="2133600" w="2133600">
                  <a:moveTo>
                    <a:pt x="2138178" y="1990780"/>
                  </a:moveTo>
                  <a:cubicBezTo>
                    <a:pt x="2053406" y="1493575"/>
                    <a:pt x="1819091" y="1041138"/>
                    <a:pt x="1459046" y="681093"/>
                  </a:cubicBezTo>
                  <a:cubicBezTo>
                    <a:pt x="1099001" y="321048"/>
                    <a:pt x="646563" y="86733"/>
                    <a:pt x="149358" y="1960"/>
                  </a:cubicBezTo>
                  <a:cubicBezTo>
                    <a:pt x="79826" y="-10422"/>
                    <a:pt x="14103" y="37203"/>
                    <a:pt x="1721" y="106735"/>
                  </a:cubicBezTo>
                  <a:cubicBezTo>
                    <a:pt x="-9709" y="177220"/>
                    <a:pt x="36963" y="242943"/>
                    <a:pt x="107448" y="255325"/>
                  </a:cubicBezTo>
                  <a:cubicBezTo>
                    <a:pt x="551313" y="330573"/>
                    <a:pt x="956126" y="541075"/>
                    <a:pt x="1278071" y="862068"/>
                  </a:cubicBezTo>
                  <a:cubicBezTo>
                    <a:pt x="1600016" y="1184013"/>
                    <a:pt x="1809566" y="1588825"/>
                    <a:pt x="1884813" y="2032691"/>
                  </a:cubicBezTo>
                  <a:cubicBezTo>
                    <a:pt x="1895291" y="2095555"/>
                    <a:pt x="1949583" y="2139371"/>
                    <a:pt x="2011496" y="2139371"/>
                  </a:cubicBezTo>
                  <a:cubicBezTo>
                    <a:pt x="2019116" y="2139371"/>
                    <a:pt x="2025783" y="2138418"/>
                    <a:pt x="2033403" y="2137466"/>
                  </a:cubicBezTo>
                  <a:cubicBezTo>
                    <a:pt x="2102936" y="2126988"/>
                    <a:pt x="2150561" y="2060313"/>
                    <a:pt x="2138178" y="19907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5" name="Google Shape;1065;p94"/>
          <p:cNvSpPr txBox="1"/>
          <p:nvPr/>
        </p:nvSpPr>
        <p:spPr>
          <a:xfrm>
            <a:off x="6896100" y="667765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1200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200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94"/>
          <p:cNvSpPr txBox="1"/>
          <p:nvPr>
            <p:ph idx="1" type="body"/>
          </p:nvPr>
        </p:nvSpPr>
        <p:spPr>
          <a:xfrm>
            <a:off x="586499" y="3102495"/>
            <a:ext cx="45849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1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7" name="Google Shape;1067;p94"/>
          <p:cNvSpPr txBox="1"/>
          <p:nvPr>
            <p:ph idx="2" type="body"/>
          </p:nvPr>
        </p:nvSpPr>
        <p:spPr>
          <a:xfrm>
            <a:off x="593961" y="3794645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8" name="Google Shape;1068;p94"/>
          <p:cNvSpPr txBox="1"/>
          <p:nvPr>
            <p:ph idx="3" type="body"/>
          </p:nvPr>
        </p:nvSpPr>
        <p:spPr>
          <a:xfrm>
            <a:off x="927753" y="4320441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9" name="Google Shape;1069;p94"/>
          <p:cNvSpPr txBox="1"/>
          <p:nvPr>
            <p:ph idx="4" type="body"/>
          </p:nvPr>
        </p:nvSpPr>
        <p:spPr>
          <a:xfrm>
            <a:off x="932639" y="4909720"/>
            <a:ext cx="45651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ank">
  <p:cSld name="Title and Content - Blank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96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02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96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79" name="Google Shape;1079;p96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0" name="Google Shape;1080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9225" y="183498"/>
            <a:ext cx="782743" cy="4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Standard">
  <p:cSld name="1_Title and Content - Standard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97"/>
          <p:cNvSpPr/>
          <p:nvPr/>
        </p:nvSpPr>
        <p:spPr>
          <a:xfrm flipH="1" rot="5400000">
            <a:off x="4476749" y="2190747"/>
            <a:ext cx="190499" cy="9144007"/>
          </a:xfrm>
          <a:custGeom>
            <a:rect b="b" l="l" r="r" t="t"/>
            <a:pathLst>
              <a:path extrusionOk="0" h="4064003" w="1693320">
                <a:moveTo>
                  <a:pt x="0" y="0"/>
                </a:moveTo>
                <a:lnTo>
                  <a:pt x="1704609" y="0"/>
                </a:lnTo>
                <a:lnTo>
                  <a:pt x="1704609" y="4074423"/>
                </a:lnTo>
                <a:lnTo>
                  <a:pt x="0" y="4074423"/>
                </a:lnTo>
                <a:close/>
              </a:path>
            </a:pathLst>
          </a:custGeom>
          <a:solidFill>
            <a:srgbClr val="0021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97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84" name="Google Shape;1084;p97"/>
          <p:cNvSpPr txBox="1"/>
          <p:nvPr>
            <p:ph idx="1" type="body"/>
          </p:nvPr>
        </p:nvSpPr>
        <p:spPr>
          <a:xfrm>
            <a:off x="533400" y="1638300"/>
            <a:ext cx="8077200" cy="4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6576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8ACC8"/>
              </a:buClr>
              <a:buSzPts val="2160"/>
              <a:buFont typeface="Noto Sans Symbols"/>
              <a:buChar char="▪"/>
              <a:defRPr sz="1800"/>
            </a:lvl1pPr>
            <a:lvl2pPr indent="-350519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920"/>
              <a:buChar char="•"/>
              <a:defRPr sz="1600"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1400"/>
              <a:buFont typeface="Courier New"/>
              <a:buChar char="o"/>
              <a:defRPr sz="1400"/>
            </a:lvl3pPr>
            <a:lvl4pPr indent="-3302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5" name="Google Shape;1085;p97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6" name="Google Shape;1086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9225" y="183498"/>
            <a:ext cx="782743" cy="4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16">
          <p15:clr>
            <a:srgbClr val="FBAE40"/>
          </p15:clr>
        </p15:guide>
        <p15:guide id="4" pos="336">
          <p15:clr>
            <a:srgbClr val="FBAE40"/>
          </p15:clr>
        </p15:guide>
        <p15:guide id="5" pos="5640">
          <p15:clr>
            <a:srgbClr val="FBAE40"/>
          </p15:clr>
        </p15:guide>
        <p15:guide id="6" orient="horz" pos="264">
          <p15:clr>
            <a:srgbClr val="FBAE40"/>
          </p15:clr>
        </p15:guide>
        <p15:guide id="7" orient="horz" pos="120">
          <p15:clr>
            <a:srgbClr val="FBAE40"/>
          </p15:clr>
        </p15:guide>
        <p15:guide id="8" orient="horz" pos="4200">
          <p15:clr>
            <a:srgbClr val="FBAE40"/>
          </p15:clr>
        </p15:guide>
        <p15:guide id="9" orient="horz" pos="4080">
          <p15:clr>
            <a:srgbClr val="FBAE40"/>
          </p15:clr>
        </p15:guide>
        <p15:guide id="10" pos="542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98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0" name="Google Shape;1090;p98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91" name="Google Shape;1091;p98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98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98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solidFill>
          <a:srgbClr val="08ACC8">
            <a:alpha val="69410"/>
          </a:srgbClr>
        </a:solidFill>
      </p:bgPr>
    </p:bg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99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7" name="Google Shape;1097;p99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98" name="Google Shape;1098;p99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99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99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1102;p100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0"/>
            <a:ext cx="6858000" cy="5133975"/>
          </a:xfrm>
          <a:custGeom>
            <a:rect b="b" l="l" r="r" t="t"/>
            <a:pathLst>
              <a:path extrusionOk="0" h="6845300" w="9144000">
                <a:moveTo>
                  <a:pt x="0" y="0"/>
                </a:moveTo>
                <a:lnTo>
                  <a:pt x="9144505" y="0"/>
                </a:lnTo>
                <a:lnTo>
                  <a:pt x="9144505" y="6857236"/>
                </a:lnTo>
                <a:lnTo>
                  <a:pt x="0" y="68572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03" name="Google Shape;110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00"/>
          <p:cNvSpPr txBox="1"/>
          <p:nvPr>
            <p:ph type="ctrTitle"/>
          </p:nvPr>
        </p:nvSpPr>
        <p:spPr>
          <a:xfrm>
            <a:off x="592171" y="3749674"/>
            <a:ext cx="6536100" cy="9636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5" name="Google Shape;1105;p100"/>
          <p:cNvSpPr txBox="1"/>
          <p:nvPr>
            <p:ph idx="1" type="subTitle"/>
          </p:nvPr>
        </p:nvSpPr>
        <p:spPr>
          <a:xfrm>
            <a:off x="592171" y="4880219"/>
            <a:ext cx="6536100" cy="5964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06" name="Google Shape;1106;p100"/>
          <p:cNvSpPr/>
          <p:nvPr/>
        </p:nvSpPr>
        <p:spPr>
          <a:xfrm>
            <a:off x="-1" y="475240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100"/>
          <p:cNvSpPr/>
          <p:nvPr/>
        </p:nvSpPr>
        <p:spPr>
          <a:xfrm>
            <a:off x="0" y="453629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00"/>
          <p:cNvSpPr/>
          <p:nvPr/>
        </p:nvSpPr>
        <p:spPr>
          <a:xfrm>
            <a:off x="1" y="432019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0129" y="337970"/>
            <a:ext cx="1443332" cy="8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01"/>
          <p:cNvSpPr txBox="1"/>
          <p:nvPr>
            <p:ph type="ctrTitle"/>
          </p:nvPr>
        </p:nvSpPr>
        <p:spPr>
          <a:xfrm>
            <a:off x="592171" y="1646554"/>
            <a:ext cx="6536100" cy="9636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2" name="Google Shape;1112;p101"/>
          <p:cNvSpPr txBox="1"/>
          <p:nvPr>
            <p:ph idx="1" type="subTitle"/>
          </p:nvPr>
        </p:nvSpPr>
        <p:spPr>
          <a:xfrm>
            <a:off x="592171" y="2777099"/>
            <a:ext cx="6536100" cy="596400"/>
          </a:xfrm>
          <a:prstGeom prst="rect">
            <a:avLst/>
          </a:prstGeom>
          <a:solidFill>
            <a:schemeClr val="lt1">
              <a:alpha val="694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13" name="Google Shape;1113;p101"/>
          <p:cNvSpPr/>
          <p:nvPr/>
        </p:nvSpPr>
        <p:spPr>
          <a:xfrm>
            <a:off x="-1" y="26492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101"/>
          <p:cNvSpPr/>
          <p:nvPr/>
        </p:nvSpPr>
        <p:spPr>
          <a:xfrm>
            <a:off x="0" y="24331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101"/>
          <p:cNvSpPr/>
          <p:nvPr/>
        </p:nvSpPr>
        <p:spPr>
          <a:xfrm>
            <a:off x="1" y="22170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6" name="Google Shape;1116;p101"/>
          <p:cNvPicPr preferRelativeResize="0"/>
          <p:nvPr/>
        </p:nvPicPr>
        <p:blipFill rotWithShape="1">
          <a:blip r:embed="rId3">
            <a:alphaModFix amt="50000"/>
          </a:blip>
          <a:srcRect b="24179" l="0" r="0" t="2705"/>
          <a:stretch/>
        </p:blipFill>
        <p:spPr>
          <a:xfrm>
            <a:off x="-1" y="3429000"/>
            <a:ext cx="9144000" cy="2787529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  <a:effectLst>
            <a:outerShdw blurRad="50800" rotWithShape="0" algn="ctr" dir="5400000" dist="50800">
              <a:srgbClr val="000000">
                <a:alpha val="24710"/>
              </a:srgbClr>
            </a:outerShdw>
          </a:effectLst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 Slide 5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table, small, child&#10;&#10;Description automatically generated" id="1118" name="Google Shape;1118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64953" y="0"/>
            <a:ext cx="77317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385" y="5956851"/>
            <a:ext cx="1032402" cy="58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02"/>
          <p:cNvSpPr txBox="1"/>
          <p:nvPr>
            <p:ph type="ctrTitle"/>
          </p:nvPr>
        </p:nvSpPr>
        <p:spPr>
          <a:xfrm>
            <a:off x="592171" y="732154"/>
            <a:ext cx="6536100" cy="9636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ACC8"/>
              </a:buClr>
              <a:buSzPts val="4400"/>
              <a:buFont typeface="Arial"/>
              <a:buNone/>
              <a:defRPr b="1" sz="4400">
                <a:solidFill>
                  <a:srgbClr val="08ACC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1" name="Google Shape;1121;p102"/>
          <p:cNvSpPr txBox="1"/>
          <p:nvPr>
            <p:ph idx="1" type="subTitle"/>
          </p:nvPr>
        </p:nvSpPr>
        <p:spPr>
          <a:xfrm>
            <a:off x="592171" y="1862699"/>
            <a:ext cx="6536100" cy="5964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22" name="Google Shape;1122;p102"/>
          <p:cNvSpPr/>
          <p:nvPr/>
        </p:nvSpPr>
        <p:spPr>
          <a:xfrm>
            <a:off x="-1" y="1734881"/>
            <a:ext cx="7128300" cy="88500"/>
          </a:xfrm>
          <a:prstGeom prst="rect">
            <a:avLst/>
          </a:prstGeom>
          <a:solidFill>
            <a:srgbClr val="9AC1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102"/>
          <p:cNvSpPr/>
          <p:nvPr/>
        </p:nvSpPr>
        <p:spPr>
          <a:xfrm>
            <a:off x="0" y="1518775"/>
            <a:ext cx="457200" cy="88500"/>
          </a:xfrm>
          <a:prstGeom prst="rect">
            <a:avLst/>
          </a:prstGeom>
          <a:solidFill>
            <a:srgbClr val="FDB8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102"/>
          <p:cNvSpPr/>
          <p:nvPr/>
        </p:nvSpPr>
        <p:spPr>
          <a:xfrm>
            <a:off x="1" y="1302670"/>
            <a:ext cx="457200" cy="88500"/>
          </a:xfrm>
          <a:prstGeom prst="rect">
            <a:avLst/>
          </a:prstGeom>
          <a:solidFill>
            <a:srgbClr val="F258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 Slide 6"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103"/>
          <p:cNvPicPr preferRelativeResize="0"/>
          <p:nvPr/>
        </p:nvPicPr>
        <p:blipFill rotWithShape="1">
          <a:blip r:embed="rId2">
            <a:alphaModFix/>
          </a:blip>
          <a:srcRect b="6419" l="0" r="0" t="0"/>
          <a:stretch/>
        </p:blipFill>
        <p:spPr>
          <a:xfrm>
            <a:off x="0" y="0"/>
            <a:ext cx="9144002" cy="684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03"/>
          <p:cNvSpPr txBox="1"/>
          <p:nvPr>
            <p:ph type="ctrTitle"/>
          </p:nvPr>
        </p:nvSpPr>
        <p:spPr>
          <a:xfrm>
            <a:off x="592171" y="2498781"/>
            <a:ext cx="47673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8" name="Google Shape;1128;p103"/>
          <p:cNvSpPr txBox="1"/>
          <p:nvPr>
            <p:ph idx="1" type="subTitle"/>
          </p:nvPr>
        </p:nvSpPr>
        <p:spPr>
          <a:xfrm>
            <a:off x="592171" y="4516416"/>
            <a:ext cx="47673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1129" name="Google Shape;1129;p103"/>
          <p:cNvGrpSpPr/>
          <p:nvPr/>
        </p:nvGrpSpPr>
        <p:grpSpPr>
          <a:xfrm>
            <a:off x="592171" y="710706"/>
            <a:ext cx="1923909" cy="1080033"/>
            <a:chOff x="6440129" y="337970"/>
            <a:chExt cx="1923909" cy="1080033"/>
          </a:xfrm>
        </p:grpSpPr>
        <p:sp>
          <p:nvSpPr>
            <p:cNvPr id="1130" name="Google Shape;1130;p103"/>
            <p:cNvSpPr/>
            <p:nvPr/>
          </p:nvSpPr>
          <p:spPr>
            <a:xfrm>
              <a:off x="644012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03"/>
            <p:cNvSpPr/>
            <p:nvPr/>
          </p:nvSpPr>
          <p:spPr>
            <a:xfrm>
              <a:off x="6582463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03"/>
            <p:cNvSpPr/>
            <p:nvPr/>
          </p:nvSpPr>
          <p:spPr>
            <a:xfrm>
              <a:off x="6724797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15A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03"/>
            <p:cNvSpPr/>
            <p:nvPr/>
          </p:nvSpPr>
          <p:spPr>
            <a:xfrm>
              <a:off x="686713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03"/>
            <p:cNvSpPr/>
            <p:nvPr/>
          </p:nvSpPr>
          <p:spPr>
            <a:xfrm>
              <a:off x="700946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03"/>
            <p:cNvSpPr/>
            <p:nvPr/>
          </p:nvSpPr>
          <p:spPr>
            <a:xfrm>
              <a:off x="715180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03"/>
            <p:cNvSpPr/>
            <p:nvPr/>
          </p:nvSpPr>
          <p:spPr>
            <a:xfrm>
              <a:off x="7294134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FDB9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03"/>
            <p:cNvSpPr/>
            <p:nvPr/>
          </p:nvSpPr>
          <p:spPr>
            <a:xfrm>
              <a:off x="743593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103"/>
            <p:cNvSpPr/>
            <p:nvPr/>
          </p:nvSpPr>
          <p:spPr>
            <a:xfrm>
              <a:off x="7571872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103"/>
            <p:cNvSpPr/>
            <p:nvPr/>
          </p:nvSpPr>
          <p:spPr>
            <a:xfrm>
              <a:off x="7714206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03"/>
            <p:cNvSpPr/>
            <p:nvPr/>
          </p:nvSpPr>
          <p:spPr>
            <a:xfrm>
              <a:off x="7856540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03"/>
            <p:cNvSpPr/>
            <p:nvPr/>
          </p:nvSpPr>
          <p:spPr>
            <a:xfrm>
              <a:off x="7998875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03"/>
            <p:cNvSpPr/>
            <p:nvPr/>
          </p:nvSpPr>
          <p:spPr>
            <a:xfrm>
              <a:off x="8141209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03"/>
            <p:cNvSpPr/>
            <p:nvPr/>
          </p:nvSpPr>
          <p:spPr>
            <a:xfrm>
              <a:off x="8279811" y="881718"/>
              <a:ext cx="79963" cy="207903"/>
            </a:xfrm>
            <a:custGeom>
              <a:rect b="b" l="l" r="r" t="t"/>
              <a:pathLst>
                <a:path extrusionOk="0" h="207903" w="79963">
                  <a:moveTo>
                    <a:pt x="0" y="0"/>
                  </a:moveTo>
                  <a:lnTo>
                    <a:pt x="80496" y="0"/>
                  </a:lnTo>
                  <a:lnTo>
                    <a:pt x="80496" y="208437"/>
                  </a:lnTo>
                  <a:lnTo>
                    <a:pt x="0" y="208437"/>
                  </a:lnTo>
                  <a:close/>
                </a:path>
              </a:pathLst>
            </a:custGeom>
            <a:solidFill>
              <a:srgbClr val="99BF3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103"/>
            <p:cNvSpPr/>
            <p:nvPr/>
          </p:nvSpPr>
          <p:spPr>
            <a:xfrm>
              <a:off x="6440129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103"/>
            <p:cNvSpPr/>
            <p:nvPr/>
          </p:nvSpPr>
          <p:spPr>
            <a:xfrm>
              <a:off x="6678419" y="343301"/>
              <a:ext cx="298528" cy="453123"/>
            </a:xfrm>
            <a:custGeom>
              <a:rect b="b" l="l" r="r" t="t"/>
              <a:pathLst>
                <a:path extrusionOk="0" h="453123" w="298528">
                  <a:moveTo>
                    <a:pt x="151397" y="321984"/>
                  </a:moveTo>
                  <a:lnTo>
                    <a:pt x="99154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62371" y="453657"/>
                  </a:lnTo>
                  <a:lnTo>
                    <a:pt x="62371" y="132739"/>
                  </a:lnTo>
                  <a:lnTo>
                    <a:pt x="115147" y="453657"/>
                  </a:lnTo>
                  <a:lnTo>
                    <a:pt x="182849" y="453657"/>
                  </a:lnTo>
                  <a:lnTo>
                    <a:pt x="231893" y="128474"/>
                  </a:lnTo>
                  <a:lnTo>
                    <a:pt x="231893" y="453657"/>
                  </a:lnTo>
                  <a:lnTo>
                    <a:pt x="299595" y="453657"/>
                  </a:lnTo>
                  <a:lnTo>
                    <a:pt x="299595" y="0"/>
                  </a:lnTo>
                  <a:lnTo>
                    <a:pt x="200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03"/>
            <p:cNvSpPr/>
            <p:nvPr/>
          </p:nvSpPr>
          <p:spPr>
            <a:xfrm>
              <a:off x="7029723" y="342768"/>
              <a:ext cx="207903" cy="453123"/>
            </a:xfrm>
            <a:custGeom>
              <a:rect b="b" l="l" r="r" t="t"/>
              <a:pathLst>
                <a:path extrusionOk="0" h="453123" w="207903">
                  <a:moveTo>
                    <a:pt x="71434" y="283602"/>
                  </a:moveTo>
                  <a:lnTo>
                    <a:pt x="105018" y="283602"/>
                  </a:lnTo>
                  <a:cubicBezTo>
                    <a:pt x="176452" y="283602"/>
                    <a:pt x="211102" y="244154"/>
                    <a:pt x="211102" y="171654"/>
                  </a:cubicBezTo>
                  <a:lnTo>
                    <a:pt x="211102" y="112481"/>
                  </a:lnTo>
                  <a:cubicBezTo>
                    <a:pt x="211102" y="39982"/>
                    <a:pt x="175919" y="0"/>
                    <a:pt x="105018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83602"/>
                  </a:lnTo>
                  <a:close/>
                  <a:moveTo>
                    <a:pt x="71434" y="65037"/>
                  </a:moveTo>
                  <a:lnTo>
                    <a:pt x="105018" y="65037"/>
                  </a:lnTo>
                  <a:cubicBezTo>
                    <a:pt x="127941" y="65037"/>
                    <a:pt x="140202" y="75165"/>
                    <a:pt x="140202" y="107684"/>
                  </a:cubicBezTo>
                  <a:lnTo>
                    <a:pt x="140202" y="175919"/>
                  </a:lnTo>
                  <a:cubicBezTo>
                    <a:pt x="140202" y="208437"/>
                    <a:pt x="127941" y="218566"/>
                    <a:pt x="105018" y="218566"/>
                  </a:cubicBezTo>
                  <a:lnTo>
                    <a:pt x="71434" y="218566"/>
                  </a:lnTo>
                  <a:lnTo>
                    <a:pt x="71434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103"/>
            <p:cNvSpPr/>
            <p:nvPr/>
          </p:nvSpPr>
          <p:spPr>
            <a:xfrm>
              <a:off x="7268546" y="337970"/>
              <a:ext cx="213234" cy="463785"/>
            </a:xfrm>
            <a:custGeom>
              <a:rect b="b" l="l" r="r" t="t"/>
              <a:pathLst>
                <a:path extrusionOk="0" h="463785" w="213234">
                  <a:moveTo>
                    <a:pt x="108217" y="464319"/>
                  </a:moveTo>
                  <a:cubicBezTo>
                    <a:pt x="178051" y="464319"/>
                    <a:pt x="216433" y="422738"/>
                    <a:pt x="216433" y="350238"/>
                  </a:cubicBezTo>
                  <a:lnTo>
                    <a:pt x="216433" y="114081"/>
                  </a:lnTo>
                  <a:cubicBezTo>
                    <a:pt x="216433" y="41581"/>
                    <a:pt x="178051" y="0"/>
                    <a:pt x="108217" y="0"/>
                  </a:cubicBezTo>
                  <a:cubicBezTo>
                    <a:pt x="38382" y="0"/>
                    <a:pt x="0" y="41581"/>
                    <a:pt x="0" y="114081"/>
                  </a:cubicBezTo>
                  <a:lnTo>
                    <a:pt x="0" y="350238"/>
                  </a:lnTo>
                  <a:cubicBezTo>
                    <a:pt x="0" y="422738"/>
                    <a:pt x="38382" y="464319"/>
                    <a:pt x="108217" y="464319"/>
                  </a:cubicBezTo>
                  <a:close/>
                  <a:moveTo>
                    <a:pt x="71434" y="109816"/>
                  </a:moveTo>
                  <a:cubicBezTo>
                    <a:pt x="71434" y="77298"/>
                    <a:pt x="85827" y="65037"/>
                    <a:pt x="108217" y="65037"/>
                  </a:cubicBezTo>
                  <a:cubicBezTo>
                    <a:pt x="131139" y="65037"/>
                    <a:pt x="145000" y="77298"/>
                    <a:pt x="145000" y="109816"/>
                  </a:cubicBezTo>
                  <a:lnTo>
                    <a:pt x="145000" y="355036"/>
                  </a:lnTo>
                  <a:cubicBezTo>
                    <a:pt x="145000" y="387554"/>
                    <a:pt x="130606" y="399815"/>
                    <a:pt x="108217" y="399815"/>
                  </a:cubicBezTo>
                  <a:cubicBezTo>
                    <a:pt x="85294" y="399815"/>
                    <a:pt x="71434" y="387554"/>
                    <a:pt x="71434" y="355036"/>
                  </a:cubicBezTo>
                  <a:lnTo>
                    <a:pt x="71434" y="1098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103"/>
            <p:cNvSpPr/>
            <p:nvPr/>
          </p:nvSpPr>
          <p:spPr>
            <a:xfrm>
              <a:off x="7515365" y="343301"/>
              <a:ext cx="341175" cy="453123"/>
            </a:xfrm>
            <a:custGeom>
              <a:rect b="b" l="l" r="r" t="t"/>
              <a:pathLst>
                <a:path extrusionOk="0" h="453123" w="341175">
                  <a:moveTo>
                    <a:pt x="246286" y="360367"/>
                  </a:moveTo>
                  <a:lnTo>
                    <a:pt x="210569" y="0"/>
                  </a:lnTo>
                  <a:lnTo>
                    <a:pt x="141801" y="0"/>
                  </a:lnTo>
                  <a:lnTo>
                    <a:pt x="107684" y="357701"/>
                  </a:lnTo>
                  <a:lnTo>
                    <a:pt x="69301" y="0"/>
                  </a:lnTo>
                  <a:lnTo>
                    <a:pt x="0" y="0"/>
                  </a:lnTo>
                  <a:lnTo>
                    <a:pt x="50643" y="453657"/>
                  </a:lnTo>
                  <a:lnTo>
                    <a:pt x="148198" y="453657"/>
                  </a:lnTo>
                  <a:lnTo>
                    <a:pt x="174319" y="211635"/>
                  </a:lnTo>
                  <a:lnTo>
                    <a:pt x="200441" y="453657"/>
                  </a:lnTo>
                  <a:lnTo>
                    <a:pt x="294797" y="453657"/>
                  </a:lnTo>
                  <a:lnTo>
                    <a:pt x="345440" y="0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03"/>
            <p:cNvSpPr/>
            <p:nvPr/>
          </p:nvSpPr>
          <p:spPr>
            <a:xfrm>
              <a:off x="7896522" y="343301"/>
              <a:ext cx="191911" cy="453123"/>
            </a:xfrm>
            <a:custGeom>
              <a:rect b="b" l="l" r="r" t="t"/>
              <a:pathLst>
                <a:path extrusionOk="0" h="453123" w="191911">
                  <a:moveTo>
                    <a:pt x="194577" y="389153"/>
                  </a:moveTo>
                  <a:lnTo>
                    <a:pt x="71434" y="389153"/>
                  </a:lnTo>
                  <a:lnTo>
                    <a:pt x="71434" y="255882"/>
                  </a:lnTo>
                  <a:lnTo>
                    <a:pt x="169522" y="255882"/>
                  </a:lnTo>
                  <a:lnTo>
                    <a:pt x="169522" y="191378"/>
                  </a:lnTo>
                  <a:lnTo>
                    <a:pt x="71434" y="191378"/>
                  </a:lnTo>
                  <a:lnTo>
                    <a:pt x="71434" y="64503"/>
                  </a:lnTo>
                  <a:lnTo>
                    <a:pt x="194577" y="64503"/>
                  </a:lnTo>
                  <a:lnTo>
                    <a:pt x="194577" y="0"/>
                  </a:lnTo>
                  <a:lnTo>
                    <a:pt x="0" y="0"/>
                  </a:lnTo>
                  <a:lnTo>
                    <a:pt x="0" y="453657"/>
                  </a:lnTo>
                  <a:lnTo>
                    <a:pt x="194577" y="4536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103"/>
            <p:cNvSpPr/>
            <p:nvPr/>
          </p:nvSpPr>
          <p:spPr>
            <a:xfrm>
              <a:off x="8135345" y="342768"/>
              <a:ext cx="218565" cy="453123"/>
            </a:xfrm>
            <a:custGeom>
              <a:rect b="b" l="l" r="r" t="t"/>
              <a:pathLst>
                <a:path extrusionOk="0" h="453123" w="218565">
                  <a:moveTo>
                    <a:pt x="71434" y="269742"/>
                  </a:moveTo>
                  <a:lnTo>
                    <a:pt x="95956" y="269742"/>
                  </a:lnTo>
                  <a:cubicBezTo>
                    <a:pt x="128474" y="269742"/>
                    <a:pt x="142867" y="285201"/>
                    <a:pt x="142867" y="327315"/>
                  </a:cubicBezTo>
                  <a:lnTo>
                    <a:pt x="142867" y="398749"/>
                  </a:lnTo>
                  <a:cubicBezTo>
                    <a:pt x="142867" y="435532"/>
                    <a:pt x="145533" y="442995"/>
                    <a:pt x="149264" y="454723"/>
                  </a:cubicBezTo>
                  <a:lnTo>
                    <a:pt x="221764" y="454723"/>
                  </a:lnTo>
                  <a:cubicBezTo>
                    <a:pt x="214834" y="437664"/>
                    <a:pt x="213768" y="421672"/>
                    <a:pt x="213768" y="399815"/>
                  </a:cubicBezTo>
                  <a:lnTo>
                    <a:pt x="213768" y="328915"/>
                  </a:lnTo>
                  <a:cubicBezTo>
                    <a:pt x="213768" y="281470"/>
                    <a:pt x="202040" y="247352"/>
                    <a:pt x="166323" y="232426"/>
                  </a:cubicBezTo>
                  <a:cubicBezTo>
                    <a:pt x="198308" y="217499"/>
                    <a:pt x="213235" y="187113"/>
                    <a:pt x="213235" y="140202"/>
                  </a:cubicBezTo>
                  <a:lnTo>
                    <a:pt x="213235" y="104485"/>
                  </a:lnTo>
                  <a:cubicBezTo>
                    <a:pt x="213235" y="34651"/>
                    <a:pt x="181249" y="0"/>
                    <a:pt x="107684" y="0"/>
                  </a:cubicBezTo>
                  <a:lnTo>
                    <a:pt x="0" y="0"/>
                  </a:lnTo>
                  <a:lnTo>
                    <a:pt x="0" y="454190"/>
                  </a:lnTo>
                  <a:lnTo>
                    <a:pt x="71434" y="454190"/>
                  </a:lnTo>
                  <a:lnTo>
                    <a:pt x="71434" y="269742"/>
                  </a:lnTo>
                  <a:close/>
                  <a:moveTo>
                    <a:pt x="71434" y="65037"/>
                  </a:moveTo>
                  <a:lnTo>
                    <a:pt x="106084" y="65037"/>
                  </a:lnTo>
                  <a:cubicBezTo>
                    <a:pt x="131139" y="65037"/>
                    <a:pt x="142334" y="79430"/>
                    <a:pt x="142334" y="111948"/>
                  </a:cubicBezTo>
                  <a:lnTo>
                    <a:pt x="142334" y="156727"/>
                  </a:lnTo>
                  <a:cubicBezTo>
                    <a:pt x="142334" y="192977"/>
                    <a:pt x="126342" y="204705"/>
                    <a:pt x="99687" y="204705"/>
                  </a:cubicBezTo>
                  <a:lnTo>
                    <a:pt x="71967" y="204705"/>
                  </a:lnTo>
                  <a:lnTo>
                    <a:pt x="71967" y="650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1" name="Google Shape;1151;p103"/>
            <p:cNvGrpSpPr/>
            <p:nvPr/>
          </p:nvGrpSpPr>
          <p:grpSpPr>
            <a:xfrm>
              <a:off x="7133675" y="1159457"/>
              <a:ext cx="1230363" cy="258546"/>
              <a:chOff x="7133675" y="1159457"/>
              <a:chExt cx="1230363" cy="258546"/>
            </a:xfrm>
          </p:grpSpPr>
          <p:sp>
            <p:nvSpPr>
              <p:cNvPr id="1152" name="Google Shape;1152;p103"/>
              <p:cNvSpPr/>
              <p:nvPr/>
            </p:nvSpPr>
            <p:spPr>
              <a:xfrm>
                <a:off x="7133675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1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7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4" y="136470"/>
                      <a:pt x="39982" y="141268"/>
                      <a:pt x="46912" y="145533"/>
                    </a:cubicBezTo>
                    <a:cubicBezTo>
                      <a:pt x="54375" y="149264"/>
                      <a:pt x="60772" y="151397"/>
                      <a:pt x="66103" y="151397"/>
                    </a:cubicBezTo>
                    <a:cubicBezTo>
                      <a:pt x="71967" y="151397"/>
                      <a:pt x="77298" y="149797"/>
                      <a:pt x="80496" y="147132"/>
                    </a:cubicBezTo>
                    <a:cubicBezTo>
                      <a:pt x="84228" y="144467"/>
                      <a:pt x="85827" y="140735"/>
                      <a:pt x="85827" y="137003"/>
                    </a:cubicBezTo>
                    <a:cubicBezTo>
                      <a:pt x="85827" y="130073"/>
                      <a:pt x="78897" y="123143"/>
                      <a:pt x="65570" y="116213"/>
                    </a:cubicBezTo>
                    <a:lnTo>
                      <a:pt x="50110" y="108750"/>
                    </a:lnTo>
                    <a:cubicBezTo>
                      <a:pt x="20257" y="93823"/>
                      <a:pt x="5864" y="75165"/>
                      <a:pt x="5864" y="52776"/>
                    </a:cubicBezTo>
                    <a:cubicBezTo>
                      <a:pt x="5864" y="38382"/>
                      <a:pt x="11195" y="26121"/>
                      <a:pt x="22390" y="15460"/>
                    </a:cubicBezTo>
                    <a:cubicBezTo>
                      <a:pt x="33584" y="5331"/>
                      <a:pt x="47978" y="0"/>
                      <a:pt x="65037" y="0"/>
                    </a:cubicBezTo>
                    <a:cubicBezTo>
                      <a:pt x="76764" y="0"/>
                      <a:pt x="87959" y="2665"/>
                      <a:pt x="98621" y="7996"/>
                    </a:cubicBezTo>
                    <a:cubicBezTo>
                      <a:pt x="110349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103"/>
              <p:cNvSpPr/>
              <p:nvPr/>
            </p:nvSpPr>
            <p:spPr>
              <a:xfrm>
                <a:off x="7290402" y="1226092"/>
                <a:ext cx="186580" cy="191911"/>
              </a:xfrm>
              <a:custGeom>
                <a:rect b="b" l="l" r="r" t="t"/>
                <a:pathLst>
                  <a:path extrusionOk="0" h="191911" w="186580">
                    <a:moveTo>
                      <a:pt x="188180" y="41048"/>
                    </a:moveTo>
                    <a:lnTo>
                      <a:pt x="149797" y="61838"/>
                    </a:lnTo>
                    <a:cubicBezTo>
                      <a:pt x="142867" y="54375"/>
                      <a:pt x="135404" y="49044"/>
                      <a:pt x="128474" y="46379"/>
                    </a:cubicBezTo>
                    <a:cubicBezTo>
                      <a:pt x="121544" y="43713"/>
                      <a:pt x="113014" y="42114"/>
                      <a:pt x="103952" y="42114"/>
                    </a:cubicBezTo>
                    <a:cubicBezTo>
                      <a:pt x="86893" y="42114"/>
                      <a:pt x="73033" y="47445"/>
                      <a:pt x="62371" y="57573"/>
                    </a:cubicBezTo>
                    <a:cubicBezTo>
                      <a:pt x="51709" y="67702"/>
                      <a:pt x="46379" y="81029"/>
                      <a:pt x="46379" y="97022"/>
                    </a:cubicBezTo>
                    <a:cubicBezTo>
                      <a:pt x="46379" y="112481"/>
                      <a:pt x="51709" y="125275"/>
                      <a:pt x="61838" y="135404"/>
                    </a:cubicBezTo>
                    <a:cubicBezTo>
                      <a:pt x="71967" y="145000"/>
                      <a:pt x="85294" y="150330"/>
                      <a:pt x="101820" y="150330"/>
                    </a:cubicBezTo>
                    <a:cubicBezTo>
                      <a:pt x="122610" y="150330"/>
                      <a:pt x="138603" y="143400"/>
                      <a:pt x="149797" y="129540"/>
                    </a:cubicBezTo>
                    <a:lnTo>
                      <a:pt x="186047" y="154595"/>
                    </a:lnTo>
                    <a:cubicBezTo>
                      <a:pt x="166323" y="180183"/>
                      <a:pt x="138603" y="192977"/>
                      <a:pt x="102886" y="192977"/>
                    </a:cubicBezTo>
                    <a:cubicBezTo>
                      <a:pt x="70901" y="192977"/>
                      <a:pt x="45312" y="183382"/>
                      <a:pt x="27187" y="164191"/>
                    </a:cubicBezTo>
                    <a:cubicBezTo>
                      <a:pt x="9062" y="145000"/>
                      <a:pt x="0" y="122610"/>
                      <a:pt x="0" y="97022"/>
                    </a:cubicBezTo>
                    <a:cubicBezTo>
                      <a:pt x="0" y="79430"/>
                      <a:pt x="4265" y="62904"/>
                      <a:pt x="13327" y="47978"/>
                    </a:cubicBezTo>
                    <a:cubicBezTo>
                      <a:pt x="22390" y="33051"/>
                      <a:pt x="34651" y="21323"/>
                      <a:pt x="50643" y="12794"/>
                    </a:cubicBezTo>
                    <a:cubicBezTo>
                      <a:pt x="66636" y="4265"/>
                      <a:pt x="84228" y="0"/>
                      <a:pt x="103952" y="0"/>
                    </a:cubicBezTo>
                    <a:cubicBezTo>
                      <a:pt x="122077" y="0"/>
                      <a:pt x="138603" y="3732"/>
                      <a:pt x="152996" y="10662"/>
                    </a:cubicBezTo>
                    <a:cubicBezTo>
                      <a:pt x="167389" y="17059"/>
                      <a:pt x="179117" y="27720"/>
                      <a:pt x="188180" y="410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103"/>
              <p:cNvSpPr/>
              <p:nvPr/>
            </p:nvSpPr>
            <p:spPr>
              <a:xfrm>
                <a:off x="7520163" y="1159457"/>
                <a:ext cx="159926" cy="250550"/>
              </a:xfrm>
              <a:custGeom>
                <a:rect b="b" l="l" r="r" t="t"/>
                <a:pathLst>
                  <a:path extrusionOk="0" h="250550" w="15992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89025"/>
                    </a:lnTo>
                    <a:cubicBezTo>
                      <a:pt x="54908" y="81562"/>
                      <a:pt x="63970" y="75698"/>
                      <a:pt x="73033" y="71434"/>
                    </a:cubicBezTo>
                    <a:cubicBezTo>
                      <a:pt x="82095" y="67702"/>
                      <a:pt x="91158" y="65570"/>
                      <a:pt x="100753" y="65570"/>
                    </a:cubicBezTo>
                    <a:cubicBezTo>
                      <a:pt x="118878" y="65570"/>
                      <a:pt x="134338" y="71967"/>
                      <a:pt x="146599" y="84228"/>
                    </a:cubicBezTo>
                    <a:cubicBezTo>
                      <a:pt x="157261" y="94889"/>
                      <a:pt x="162591" y="110882"/>
                      <a:pt x="162591" y="132205"/>
                    </a:cubicBezTo>
                    <a:lnTo>
                      <a:pt x="162591" y="253216"/>
                    </a:lnTo>
                    <a:lnTo>
                      <a:pt x="117279" y="253216"/>
                    </a:lnTo>
                    <a:lnTo>
                      <a:pt x="117279" y="173253"/>
                    </a:lnTo>
                    <a:cubicBezTo>
                      <a:pt x="117279" y="151930"/>
                      <a:pt x="116213" y="137536"/>
                      <a:pt x="114081" y="130073"/>
                    </a:cubicBezTo>
                    <a:cubicBezTo>
                      <a:pt x="111948" y="122610"/>
                      <a:pt x="108750" y="116746"/>
                      <a:pt x="103952" y="113014"/>
                    </a:cubicBezTo>
                    <a:cubicBezTo>
                      <a:pt x="99154" y="109283"/>
                      <a:pt x="93290" y="107684"/>
                      <a:pt x="85827" y="107684"/>
                    </a:cubicBezTo>
                    <a:cubicBezTo>
                      <a:pt x="76764" y="107684"/>
                      <a:pt x="68768" y="110882"/>
                      <a:pt x="61838" y="116746"/>
                    </a:cubicBezTo>
                    <a:cubicBezTo>
                      <a:pt x="54908" y="123143"/>
                      <a:pt x="50643" y="131139"/>
                      <a:pt x="47978" y="141801"/>
                    </a:cubicBezTo>
                    <a:cubicBezTo>
                      <a:pt x="46379" y="147132"/>
                      <a:pt x="45845" y="159926"/>
                      <a:pt x="45845" y="179650"/>
                    </a:cubicBezTo>
                    <a:lnTo>
                      <a:pt x="45845" y="253216"/>
                    </a:lnTo>
                    <a:lnTo>
                      <a:pt x="0" y="2532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103"/>
              <p:cNvSpPr/>
              <p:nvPr/>
            </p:nvSpPr>
            <p:spPr>
              <a:xfrm>
                <a:off x="7717938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0" y="164191"/>
                    </a:cubicBezTo>
                    <a:cubicBezTo>
                      <a:pt x="9062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49577" y="7996"/>
                      <a:pt x="70901" y="0"/>
                      <a:pt x="94889" y="0"/>
                    </a:cubicBezTo>
                    <a:close/>
                    <a:moveTo>
                      <a:pt x="95423" y="43180"/>
                    </a:moveTo>
                    <a:cubicBezTo>
                      <a:pt x="81029" y="43180"/>
                      <a:pt x="69301" y="47978"/>
                      <a:pt x="59706" y="58106"/>
                    </a:cubicBezTo>
                    <a:cubicBezTo>
                      <a:pt x="50110" y="68235"/>
                      <a:pt x="45312" y="80496"/>
                      <a:pt x="45312" y="95956"/>
                    </a:cubicBezTo>
                    <a:cubicBezTo>
                      <a:pt x="45312" y="111948"/>
                      <a:pt x="50110" y="124742"/>
                      <a:pt x="59173" y="134871"/>
                    </a:cubicBezTo>
                    <a:cubicBezTo>
                      <a:pt x="68768" y="144467"/>
                      <a:pt x="80496" y="149797"/>
                      <a:pt x="94889" y="149797"/>
                    </a:cubicBezTo>
                    <a:cubicBezTo>
                      <a:pt x="109283" y="149797"/>
                      <a:pt x="121011" y="145000"/>
                      <a:pt x="130606" y="134871"/>
                    </a:cubicBezTo>
                    <a:cubicBezTo>
                      <a:pt x="140202" y="124742"/>
                      <a:pt x="145000" y="111948"/>
                      <a:pt x="145000" y="96489"/>
                    </a:cubicBezTo>
                    <a:cubicBezTo>
                      <a:pt x="145000" y="81029"/>
                      <a:pt x="140202" y="68235"/>
                      <a:pt x="131139" y="58106"/>
                    </a:cubicBezTo>
                    <a:cubicBezTo>
                      <a:pt x="122077" y="47978"/>
                      <a:pt x="110349" y="43180"/>
                      <a:pt x="95423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103"/>
              <p:cNvSpPr/>
              <p:nvPr/>
            </p:nvSpPr>
            <p:spPr>
              <a:xfrm>
                <a:off x="7938103" y="1225559"/>
                <a:ext cx="191911" cy="191911"/>
              </a:xfrm>
              <a:custGeom>
                <a:rect b="b" l="l" r="r" t="t"/>
                <a:pathLst>
                  <a:path extrusionOk="0" h="191911" w="191911">
                    <a:moveTo>
                      <a:pt x="94889" y="0"/>
                    </a:moveTo>
                    <a:cubicBezTo>
                      <a:pt x="111948" y="0"/>
                      <a:pt x="128474" y="4265"/>
                      <a:pt x="143400" y="12794"/>
                    </a:cubicBezTo>
                    <a:cubicBezTo>
                      <a:pt x="158327" y="21323"/>
                      <a:pt x="170588" y="33051"/>
                      <a:pt x="179117" y="47978"/>
                    </a:cubicBezTo>
                    <a:cubicBezTo>
                      <a:pt x="187647" y="62904"/>
                      <a:pt x="191911" y="78897"/>
                      <a:pt x="191911" y="95956"/>
                    </a:cubicBezTo>
                    <a:cubicBezTo>
                      <a:pt x="191911" y="113014"/>
                      <a:pt x="187647" y="129540"/>
                      <a:pt x="179117" y="144467"/>
                    </a:cubicBezTo>
                    <a:cubicBezTo>
                      <a:pt x="170588" y="159393"/>
                      <a:pt x="158860" y="171121"/>
                      <a:pt x="143933" y="179650"/>
                    </a:cubicBezTo>
                    <a:cubicBezTo>
                      <a:pt x="129007" y="188180"/>
                      <a:pt x="113014" y="192444"/>
                      <a:pt x="94889" y="192444"/>
                    </a:cubicBezTo>
                    <a:cubicBezTo>
                      <a:pt x="68768" y="192444"/>
                      <a:pt x="46379" y="182849"/>
                      <a:pt x="27721" y="164191"/>
                    </a:cubicBezTo>
                    <a:cubicBezTo>
                      <a:pt x="9063" y="145533"/>
                      <a:pt x="0" y="122610"/>
                      <a:pt x="0" y="95956"/>
                    </a:cubicBezTo>
                    <a:cubicBezTo>
                      <a:pt x="0" y="67169"/>
                      <a:pt x="10662" y="43713"/>
                      <a:pt x="31452" y="24522"/>
                    </a:cubicBezTo>
                    <a:cubicBezTo>
                      <a:pt x="50110" y="7996"/>
                      <a:pt x="71434" y="0"/>
                      <a:pt x="94889" y="0"/>
                    </a:cubicBezTo>
                    <a:close/>
                    <a:moveTo>
                      <a:pt x="95956" y="43180"/>
                    </a:moveTo>
                    <a:cubicBezTo>
                      <a:pt x="81562" y="43180"/>
                      <a:pt x="69834" y="47978"/>
                      <a:pt x="60239" y="58106"/>
                    </a:cubicBezTo>
                    <a:cubicBezTo>
                      <a:pt x="50643" y="68235"/>
                      <a:pt x="45845" y="80496"/>
                      <a:pt x="45845" y="95956"/>
                    </a:cubicBezTo>
                    <a:cubicBezTo>
                      <a:pt x="45845" y="111948"/>
                      <a:pt x="50643" y="124742"/>
                      <a:pt x="59706" y="134871"/>
                    </a:cubicBezTo>
                    <a:cubicBezTo>
                      <a:pt x="69301" y="144467"/>
                      <a:pt x="81029" y="149797"/>
                      <a:pt x="95422" y="149797"/>
                    </a:cubicBezTo>
                    <a:cubicBezTo>
                      <a:pt x="109816" y="149797"/>
                      <a:pt x="121544" y="145000"/>
                      <a:pt x="131139" y="134871"/>
                    </a:cubicBezTo>
                    <a:cubicBezTo>
                      <a:pt x="140735" y="124742"/>
                      <a:pt x="145533" y="111948"/>
                      <a:pt x="145533" y="96489"/>
                    </a:cubicBezTo>
                    <a:cubicBezTo>
                      <a:pt x="145533" y="81029"/>
                      <a:pt x="140735" y="68235"/>
                      <a:pt x="131672" y="58106"/>
                    </a:cubicBezTo>
                    <a:cubicBezTo>
                      <a:pt x="122610" y="47978"/>
                      <a:pt x="110349" y="43180"/>
                      <a:pt x="95956" y="431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103"/>
              <p:cNvSpPr/>
              <p:nvPr/>
            </p:nvSpPr>
            <p:spPr>
              <a:xfrm>
                <a:off x="8162532" y="1159457"/>
                <a:ext cx="42646" cy="250550"/>
              </a:xfrm>
              <a:custGeom>
                <a:rect b="b" l="l" r="r" t="t"/>
                <a:pathLst>
                  <a:path extrusionOk="0" h="250550" w="42646">
                    <a:moveTo>
                      <a:pt x="0" y="0"/>
                    </a:moveTo>
                    <a:lnTo>
                      <a:pt x="45845" y="0"/>
                    </a:lnTo>
                    <a:lnTo>
                      <a:pt x="45845" y="253749"/>
                    </a:lnTo>
                    <a:lnTo>
                      <a:pt x="0" y="2537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103"/>
              <p:cNvSpPr/>
              <p:nvPr/>
            </p:nvSpPr>
            <p:spPr>
              <a:xfrm>
                <a:off x="8236098" y="1225026"/>
                <a:ext cx="127940" cy="191911"/>
              </a:xfrm>
              <a:custGeom>
                <a:rect b="b" l="l" r="r" t="t"/>
                <a:pathLst>
                  <a:path extrusionOk="0" h="191911" w="127940">
                    <a:moveTo>
                      <a:pt x="126342" y="30386"/>
                    </a:moveTo>
                    <a:lnTo>
                      <a:pt x="98088" y="58640"/>
                    </a:lnTo>
                    <a:cubicBezTo>
                      <a:pt x="86360" y="47445"/>
                      <a:pt x="76232" y="41581"/>
                      <a:pt x="66636" y="41581"/>
                    </a:cubicBezTo>
                    <a:cubicBezTo>
                      <a:pt x="61305" y="41581"/>
                      <a:pt x="57573" y="42647"/>
                      <a:pt x="54375" y="44779"/>
                    </a:cubicBezTo>
                    <a:cubicBezTo>
                      <a:pt x="51709" y="46912"/>
                      <a:pt x="50110" y="49577"/>
                      <a:pt x="50110" y="52776"/>
                    </a:cubicBezTo>
                    <a:cubicBezTo>
                      <a:pt x="50110" y="55441"/>
                      <a:pt x="51176" y="57573"/>
                      <a:pt x="52776" y="59706"/>
                    </a:cubicBezTo>
                    <a:cubicBezTo>
                      <a:pt x="54375" y="61838"/>
                      <a:pt x="59173" y="64504"/>
                      <a:pt x="66636" y="68235"/>
                    </a:cubicBezTo>
                    <a:lnTo>
                      <a:pt x="83695" y="76765"/>
                    </a:lnTo>
                    <a:cubicBezTo>
                      <a:pt x="101286" y="85294"/>
                      <a:pt x="113548" y="94356"/>
                      <a:pt x="119945" y="103419"/>
                    </a:cubicBezTo>
                    <a:cubicBezTo>
                      <a:pt x="126342" y="112481"/>
                      <a:pt x="130073" y="123143"/>
                      <a:pt x="130073" y="135404"/>
                    </a:cubicBezTo>
                    <a:cubicBezTo>
                      <a:pt x="130073" y="151930"/>
                      <a:pt x="124209" y="165257"/>
                      <a:pt x="111948" y="175919"/>
                    </a:cubicBezTo>
                    <a:cubicBezTo>
                      <a:pt x="100220" y="186580"/>
                      <a:pt x="84228" y="192444"/>
                      <a:pt x="63970" y="192444"/>
                    </a:cubicBezTo>
                    <a:cubicBezTo>
                      <a:pt x="37316" y="192444"/>
                      <a:pt x="15993" y="181783"/>
                      <a:pt x="0" y="160992"/>
                    </a:cubicBezTo>
                    <a:lnTo>
                      <a:pt x="28254" y="130073"/>
                    </a:lnTo>
                    <a:cubicBezTo>
                      <a:pt x="33585" y="136470"/>
                      <a:pt x="39982" y="141268"/>
                      <a:pt x="47445" y="145533"/>
                    </a:cubicBezTo>
                    <a:cubicBezTo>
                      <a:pt x="54908" y="149264"/>
                      <a:pt x="61305" y="151397"/>
                      <a:pt x="66636" y="151397"/>
                    </a:cubicBezTo>
                    <a:cubicBezTo>
                      <a:pt x="72500" y="151397"/>
                      <a:pt x="77298" y="149797"/>
                      <a:pt x="81029" y="147132"/>
                    </a:cubicBezTo>
                    <a:cubicBezTo>
                      <a:pt x="84761" y="144467"/>
                      <a:pt x="86360" y="140735"/>
                      <a:pt x="86360" y="137003"/>
                    </a:cubicBezTo>
                    <a:cubicBezTo>
                      <a:pt x="86360" y="130073"/>
                      <a:pt x="79430" y="123143"/>
                      <a:pt x="66103" y="116213"/>
                    </a:cubicBezTo>
                    <a:lnTo>
                      <a:pt x="50643" y="108750"/>
                    </a:lnTo>
                    <a:cubicBezTo>
                      <a:pt x="20790" y="93823"/>
                      <a:pt x="6397" y="75165"/>
                      <a:pt x="6397" y="52776"/>
                    </a:cubicBezTo>
                    <a:cubicBezTo>
                      <a:pt x="6397" y="38382"/>
                      <a:pt x="11728" y="26121"/>
                      <a:pt x="22923" y="15460"/>
                    </a:cubicBezTo>
                    <a:cubicBezTo>
                      <a:pt x="34118" y="5331"/>
                      <a:pt x="48511" y="0"/>
                      <a:pt x="65570" y="0"/>
                    </a:cubicBezTo>
                    <a:cubicBezTo>
                      <a:pt x="77298" y="0"/>
                      <a:pt x="88492" y="2665"/>
                      <a:pt x="99154" y="7996"/>
                    </a:cubicBezTo>
                    <a:cubicBezTo>
                      <a:pt x="109816" y="13327"/>
                      <a:pt x="118878" y="20790"/>
                      <a:pt x="126342" y="303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59" name="Google Shape;1159;p103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43" Type="http://schemas.openxmlformats.org/officeDocument/2006/relationships/theme" Target="../theme/theme5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33.xml"/><Relationship Id="rId41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12.xml"/><Relationship Id="rId43" Type="http://schemas.openxmlformats.org/officeDocument/2006/relationships/theme" Target="../theme/theme4.xml"/><Relationship Id="rId24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4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  <a:defRPr i="0" sz="44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1" name="Google Shape;521;p44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•"/>
              <a:defRPr i="0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  <a:defRPr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2" name="Google Shape;522;p4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3" name="Google Shape;523;p4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4" name="Google Shape;524;p4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2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9" name="Google Shape;559;p52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0" name="Google Shape;560;p5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1" name="Google Shape;561;p5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5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5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2" name="Google Shape;1072;p95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3" name="Google Shape;1073;p9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4" name="Google Shape;1074;p9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5" name="Google Shape;1075;p9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777" r:id="rId39"/>
    <p:sldLayoutId id="2147483778" r:id="rId40"/>
    <p:sldLayoutId id="2147483779" r:id="rId41"/>
    <p:sldLayoutId id="2147483780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2.png"/><Relationship Id="rId4" Type="http://schemas.openxmlformats.org/officeDocument/2006/relationships/image" Target="../media/image100.png"/><Relationship Id="rId5" Type="http://schemas.openxmlformats.org/officeDocument/2006/relationships/image" Target="../media/image86.png"/><Relationship Id="rId6" Type="http://schemas.openxmlformats.org/officeDocument/2006/relationships/image" Target="../media/image9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3.png"/><Relationship Id="rId4" Type="http://schemas.openxmlformats.org/officeDocument/2006/relationships/image" Target="../media/image82.png"/><Relationship Id="rId5" Type="http://schemas.openxmlformats.org/officeDocument/2006/relationships/image" Target="../media/image100.png"/><Relationship Id="rId6" Type="http://schemas.openxmlformats.org/officeDocument/2006/relationships/image" Target="../media/image86.png"/><Relationship Id="rId7" Type="http://schemas.openxmlformats.org/officeDocument/2006/relationships/image" Target="../media/image9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2.png"/><Relationship Id="rId4" Type="http://schemas.openxmlformats.org/officeDocument/2006/relationships/image" Target="../media/image100.png"/><Relationship Id="rId5" Type="http://schemas.openxmlformats.org/officeDocument/2006/relationships/image" Target="../media/image86.png"/><Relationship Id="rId6" Type="http://schemas.openxmlformats.org/officeDocument/2006/relationships/image" Target="../media/image9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5.png"/><Relationship Id="rId4" Type="http://schemas.openxmlformats.org/officeDocument/2006/relationships/image" Target="../media/image83.png"/><Relationship Id="rId5" Type="http://schemas.openxmlformats.org/officeDocument/2006/relationships/image" Target="../media/image87.png"/><Relationship Id="rId6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Relationship Id="rId5" Type="http://schemas.openxmlformats.org/officeDocument/2006/relationships/image" Target="../media/image88.png"/><Relationship Id="rId6" Type="http://schemas.openxmlformats.org/officeDocument/2006/relationships/image" Target="../media/image94.png"/><Relationship Id="rId7" Type="http://schemas.openxmlformats.org/officeDocument/2006/relationships/image" Target="../media/image92.png"/><Relationship Id="rId8" Type="http://schemas.openxmlformats.org/officeDocument/2006/relationships/image" Target="../media/image108.png"/><Relationship Id="rId10" Type="http://schemas.openxmlformats.org/officeDocument/2006/relationships/image" Target="../media/image98.png"/></Relationships>
</file>

<file path=ppt/slides/_rels/slide6.xml.rels><?xml version="1.0" encoding="UTF-8" standalone="yes"?><Relationships xmlns="http://schemas.openxmlformats.org/package/2006/relationships"><Relationship Id="rId40" Type="http://schemas.openxmlformats.org/officeDocument/2006/relationships/image" Target="../media/image134.png"/><Relationship Id="rId84" Type="http://schemas.openxmlformats.org/officeDocument/2006/relationships/image" Target="../media/image179.png"/><Relationship Id="rId83" Type="http://schemas.openxmlformats.org/officeDocument/2006/relationships/image" Target="../media/image180.png"/><Relationship Id="rId42" Type="http://schemas.openxmlformats.org/officeDocument/2006/relationships/image" Target="../media/image136.png"/><Relationship Id="rId41" Type="http://schemas.openxmlformats.org/officeDocument/2006/relationships/image" Target="../media/image153.png"/><Relationship Id="rId44" Type="http://schemas.openxmlformats.org/officeDocument/2006/relationships/image" Target="../media/image149.jpg"/><Relationship Id="rId43" Type="http://schemas.openxmlformats.org/officeDocument/2006/relationships/image" Target="../media/image135.png"/><Relationship Id="rId46" Type="http://schemas.openxmlformats.org/officeDocument/2006/relationships/image" Target="../media/image140.png"/><Relationship Id="rId45" Type="http://schemas.openxmlformats.org/officeDocument/2006/relationships/image" Target="../media/image170.png"/><Relationship Id="rId80" Type="http://schemas.openxmlformats.org/officeDocument/2006/relationships/image" Target="../media/image178.png"/><Relationship Id="rId82" Type="http://schemas.openxmlformats.org/officeDocument/2006/relationships/image" Target="../media/image174.png"/><Relationship Id="rId81" Type="http://schemas.openxmlformats.org/officeDocument/2006/relationships/image" Target="../media/image175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48" Type="http://schemas.openxmlformats.org/officeDocument/2006/relationships/image" Target="../media/image139.png"/><Relationship Id="rId47" Type="http://schemas.openxmlformats.org/officeDocument/2006/relationships/image" Target="../media/image138.png"/><Relationship Id="rId49" Type="http://schemas.openxmlformats.org/officeDocument/2006/relationships/image" Target="../media/image144.png"/><Relationship Id="rId5" Type="http://schemas.openxmlformats.org/officeDocument/2006/relationships/image" Target="../media/image105.png"/><Relationship Id="rId6" Type="http://schemas.openxmlformats.org/officeDocument/2006/relationships/image" Target="../media/image102.png"/><Relationship Id="rId7" Type="http://schemas.openxmlformats.org/officeDocument/2006/relationships/image" Target="../media/image99.png"/><Relationship Id="rId8" Type="http://schemas.openxmlformats.org/officeDocument/2006/relationships/image" Target="../media/image109.png"/><Relationship Id="rId73" Type="http://schemas.openxmlformats.org/officeDocument/2006/relationships/image" Target="../media/image165.png"/><Relationship Id="rId72" Type="http://schemas.openxmlformats.org/officeDocument/2006/relationships/image" Target="../media/image166.png"/><Relationship Id="rId31" Type="http://schemas.openxmlformats.org/officeDocument/2006/relationships/image" Target="../media/image125.png"/><Relationship Id="rId75" Type="http://schemas.openxmlformats.org/officeDocument/2006/relationships/image" Target="../media/image168.jpg"/><Relationship Id="rId30" Type="http://schemas.openxmlformats.org/officeDocument/2006/relationships/image" Target="../media/image122.png"/><Relationship Id="rId74" Type="http://schemas.openxmlformats.org/officeDocument/2006/relationships/image" Target="../media/image177.jpg"/><Relationship Id="rId33" Type="http://schemas.openxmlformats.org/officeDocument/2006/relationships/image" Target="../media/image128.png"/><Relationship Id="rId77" Type="http://schemas.openxmlformats.org/officeDocument/2006/relationships/image" Target="../media/image167.png"/><Relationship Id="rId32" Type="http://schemas.openxmlformats.org/officeDocument/2006/relationships/image" Target="../media/image121.png"/><Relationship Id="rId76" Type="http://schemas.openxmlformats.org/officeDocument/2006/relationships/image" Target="../media/image176.png"/><Relationship Id="rId35" Type="http://schemas.openxmlformats.org/officeDocument/2006/relationships/image" Target="../media/image130.png"/><Relationship Id="rId79" Type="http://schemas.openxmlformats.org/officeDocument/2006/relationships/image" Target="../media/image173.png"/><Relationship Id="rId34" Type="http://schemas.openxmlformats.org/officeDocument/2006/relationships/image" Target="../media/image124.png"/><Relationship Id="rId78" Type="http://schemas.openxmlformats.org/officeDocument/2006/relationships/image" Target="../media/image171.png"/><Relationship Id="rId71" Type="http://schemas.openxmlformats.org/officeDocument/2006/relationships/image" Target="../media/image161.png"/><Relationship Id="rId70" Type="http://schemas.openxmlformats.org/officeDocument/2006/relationships/image" Target="../media/image162.png"/><Relationship Id="rId37" Type="http://schemas.openxmlformats.org/officeDocument/2006/relationships/image" Target="../media/image129.jpg"/><Relationship Id="rId36" Type="http://schemas.openxmlformats.org/officeDocument/2006/relationships/image" Target="../media/image132.png"/><Relationship Id="rId39" Type="http://schemas.openxmlformats.org/officeDocument/2006/relationships/image" Target="../media/image133.png"/><Relationship Id="rId38" Type="http://schemas.openxmlformats.org/officeDocument/2006/relationships/image" Target="../media/image131.png"/><Relationship Id="rId62" Type="http://schemas.openxmlformats.org/officeDocument/2006/relationships/image" Target="../media/image156.png"/><Relationship Id="rId61" Type="http://schemas.openxmlformats.org/officeDocument/2006/relationships/image" Target="../media/image155.png"/><Relationship Id="rId20" Type="http://schemas.openxmlformats.org/officeDocument/2006/relationships/image" Target="../media/image117.png"/><Relationship Id="rId64" Type="http://schemas.openxmlformats.org/officeDocument/2006/relationships/image" Target="../media/image184.png"/><Relationship Id="rId63" Type="http://schemas.openxmlformats.org/officeDocument/2006/relationships/image" Target="../media/image158.jpg"/><Relationship Id="rId22" Type="http://schemas.openxmlformats.org/officeDocument/2006/relationships/image" Target="../media/image137.png"/><Relationship Id="rId66" Type="http://schemas.openxmlformats.org/officeDocument/2006/relationships/image" Target="../media/image160.png"/><Relationship Id="rId21" Type="http://schemas.openxmlformats.org/officeDocument/2006/relationships/image" Target="../media/image116.png"/><Relationship Id="rId65" Type="http://schemas.openxmlformats.org/officeDocument/2006/relationships/image" Target="../media/image157.png"/><Relationship Id="rId24" Type="http://schemas.openxmlformats.org/officeDocument/2006/relationships/image" Target="../media/image115.png"/><Relationship Id="rId68" Type="http://schemas.openxmlformats.org/officeDocument/2006/relationships/image" Target="../media/image164.png"/><Relationship Id="rId23" Type="http://schemas.openxmlformats.org/officeDocument/2006/relationships/image" Target="../media/image120.png"/><Relationship Id="rId67" Type="http://schemas.openxmlformats.org/officeDocument/2006/relationships/image" Target="../media/image163.png"/><Relationship Id="rId60" Type="http://schemas.openxmlformats.org/officeDocument/2006/relationships/image" Target="../media/image159.jpg"/><Relationship Id="rId26" Type="http://schemas.openxmlformats.org/officeDocument/2006/relationships/image" Target="../media/image119.png"/><Relationship Id="rId25" Type="http://schemas.openxmlformats.org/officeDocument/2006/relationships/image" Target="../media/image142.png"/><Relationship Id="rId69" Type="http://schemas.openxmlformats.org/officeDocument/2006/relationships/image" Target="../media/image169.png"/><Relationship Id="rId28" Type="http://schemas.openxmlformats.org/officeDocument/2006/relationships/image" Target="../media/image126.png"/><Relationship Id="rId27" Type="http://schemas.openxmlformats.org/officeDocument/2006/relationships/image" Target="../media/image127.png"/><Relationship Id="rId29" Type="http://schemas.openxmlformats.org/officeDocument/2006/relationships/image" Target="../media/image123.png"/><Relationship Id="rId51" Type="http://schemas.openxmlformats.org/officeDocument/2006/relationships/image" Target="../media/image145.png"/><Relationship Id="rId50" Type="http://schemas.openxmlformats.org/officeDocument/2006/relationships/image" Target="../media/image141.png"/><Relationship Id="rId53" Type="http://schemas.openxmlformats.org/officeDocument/2006/relationships/image" Target="../media/image148.png"/><Relationship Id="rId52" Type="http://schemas.openxmlformats.org/officeDocument/2006/relationships/image" Target="../media/image147.png"/><Relationship Id="rId11" Type="http://schemas.openxmlformats.org/officeDocument/2006/relationships/image" Target="../media/image107.png"/><Relationship Id="rId55" Type="http://schemas.openxmlformats.org/officeDocument/2006/relationships/image" Target="../media/image146.png"/><Relationship Id="rId10" Type="http://schemas.openxmlformats.org/officeDocument/2006/relationships/image" Target="../media/image103.png"/><Relationship Id="rId54" Type="http://schemas.openxmlformats.org/officeDocument/2006/relationships/image" Target="../media/image143.jpg"/><Relationship Id="rId13" Type="http://schemas.openxmlformats.org/officeDocument/2006/relationships/image" Target="../media/image185.png"/><Relationship Id="rId57" Type="http://schemas.openxmlformats.org/officeDocument/2006/relationships/image" Target="../media/image150.png"/><Relationship Id="rId12" Type="http://schemas.openxmlformats.org/officeDocument/2006/relationships/image" Target="../media/image106.png"/><Relationship Id="rId56" Type="http://schemas.openxmlformats.org/officeDocument/2006/relationships/image" Target="../media/image152.png"/><Relationship Id="rId15" Type="http://schemas.openxmlformats.org/officeDocument/2006/relationships/image" Target="../media/image104.png"/><Relationship Id="rId59" Type="http://schemas.openxmlformats.org/officeDocument/2006/relationships/image" Target="../media/image154.png"/><Relationship Id="rId14" Type="http://schemas.openxmlformats.org/officeDocument/2006/relationships/image" Target="../media/image111.png"/><Relationship Id="rId58" Type="http://schemas.openxmlformats.org/officeDocument/2006/relationships/image" Target="../media/image151.png"/><Relationship Id="rId17" Type="http://schemas.openxmlformats.org/officeDocument/2006/relationships/image" Target="../media/image112.png"/><Relationship Id="rId16" Type="http://schemas.openxmlformats.org/officeDocument/2006/relationships/image" Target="../media/image110.png"/><Relationship Id="rId19" Type="http://schemas.openxmlformats.org/officeDocument/2006/relationships/image" Target="../media/image114.jpg"/><Relationship Id="rId18" Type="http://schemas.openxmlformats.org/officeDocument/2006/relationships/image" Target="../media/image1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38"/>
          <p:cNvSpPr txBox="1"/>
          <p:nvPr/>
        </p:nvSpPr>
        <p:spPr>
          <a:xfrm>
            <a:off x="533400" y="2274389"/>
            <a:ext cx="80772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Poppins"/>
                <a:ea typeface="Poppins"/>
                <a:cs typeface="Poppins"/>
                <a:sym typeface="Poppins"/>
              </a:rPr>
              <a:t>Erika Giampietro</a:t>
            </a:r>
            <a:endParaRPr b="1" sz="3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Executive Director 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Massachusetts Alliance for Early College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90" name="Google Shape;159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00" y="5971351"/>
            <a:ext cx="182880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4875" y="5404109"/>
            <a:ext cx="1828800" cy="107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38"/>
          <p:cNvPicPr preferRelativeResize="0"/>
          <p:nvPr/>
        </p:nvPicPr>
        <p:blipFill rotWithShape="1">
          <a:blip r:embed="rId5">
            <a:alphaModFix/>
          </a:blip>
          <a:srcRect b="12056" l="0" r="0" t="0"/>
          <a:stretch/>
        </p:blipFill>
        <p:spPr>
          <a:xfrm>
            <a:off x="4910122" y="5574797"/>
            <a:ext cx="1828800" cy="90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38"/>
          <p:cNvPicPr preferRelativeResize="0"/>
          <p:nvPr/>
        </p:nvPicPr>
        <p:blipFill rotWithShape="1">
          <a:blip r:embed="rId6">
            <a:alphaModFix/>
          </a:blip>
          <a:srcRect b="24525" l="3409" r="0" t="27015"/>
          <a:stretch/>
        </p:blipFill>
        <p:spPr>
          <a:xfrm>
            <a:off x="7124699" y="5943922"/>
            <a:ext cx="1828800" cy="45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147"/>
          <p:cNvSpPr txBox="1"/>
          <p:nvPr>
            <p:ph type="title"/>
          </p:nvPr>
        </p:nvSpPr>
        <p:spPr>
          <a:xfrm>
            <a:off x="634800" y="331600"/>
            <a:ext cx="7852500" cy="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rgbClr val="000000"/>
                </a:solidFill>
              </a:rPr>
              <a:t>We recommend increasing state funding for Early College from $11M in FY22 to $19M in FY23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1766" name="Google Shape;1766;p147"/>
          <p:cNvSpPr txBox="1"/>
          <p:nvPr/>
        </p:nvSpPr>
        <p:spPr>
          <a:xfrm>
            <a:off x="509700" y="1304100"/>
            <a:ext cx="8177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Concurrent &amp; Dual Enrollment Programming (“CDEP”) line item 7066-0019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Purpose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For reimbursing colleges for the course cost of designated Early College programs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Administering Entity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the Department of Higher Education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FY23 recommendation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$9M (up from $6M in FY22), of which $8M is for Early College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■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Governor’s Proposal: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 $8.7M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Early College line item 7009-6600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urpose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To stimulate growth and quality via planning, implementation and growth grants, and program support and review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Administering Entity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the Executive Office of Education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FY23 recommendation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$10M (up from $5M in FY22)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■"/>
            </a:pP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Governor’s Proposal: $9.5M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7" name="Google Shape;1767;p147"/>
          <p:cNvSpPr txBox="1"/>
          <p:nvPr/>
        </p:nvSpPr>
        <p:spPr>
          <a:xfrm>
            <a:off x="586275" y="5408800"/>
            <a:ext cx="8100600" cy="831300"/>
          </a:xfrm>
          <a:prstGeom prst="rect">
            <a:avLst/>
          </a:prstGeom>
          <a:solidFill>
            <a:srgbClr val="073763">
              <a:alpha val="8400"/>
            </a:srgbClr>
          </a:solidFill>
          <a:ln cap="flat" cmpd="sng" w="9525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Funding the Early College Initiative at this level would be sufficient to meet projected growth in school year 2022-23 and to stimulate 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additional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growth in future years, putting the Commonwealth on a trajectory to reach meaningful scale and impact goals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" name="Google Shape;1772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683" y="190500"/>
            <a:ext cx="4912767" cy="42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148"/>
          <p:cNvSpPr/>
          <p:nvPr/>
        </p:nvSpPr>
        <p:spPr>
          <a:xfrm>
            <a:off x="1545550" y="490151"/>
            <a:ext cx="2877300" cy="2074200"/>
          </a:xfrm>
          <a:prstGeom prst="wedgeRectCallout">
            <a:avLst>
              <a:gd fmla="val -15884" name="adj1"/>
              <a:gd fmla="val 51171" name="adj2"/>
            </a:avLst>
          </a:prstGeom>
          <a:solidFill>
            <a:srgbClr val="FDB813"/>
          </a:solidFill>
          <a:ln cap="flat" cmpd="sng" w="3810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“One of the best parts of Early College was the exposure. Having that and experiencing college first-hand really prepared me, and is helping me be successful.” </a:t>
            </a:r>
            <a:endParaRPr b="1" sz="1800"/>
          </a:p>
        </p:txBody>
      </p:sp>
      <p:pic>
        <p:nvPicPr>
          <p:cNvPr id="1774" name="Google Shape;1774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000" y="5971351"/>
            <a:ext cx="182880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875" y="5404109"/>
            <a:ext cx="1828800" cy="107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48"/>
          <p:cNvPicPr preferRelativeResize="0"/>
          <p:nvPr/>
        </p:nvPicPr>
        <p:blipFill rotWithShape="1">
          <a:blip r:embed="rId6">
            <a:alphaModFix/>
          </a:blip>
          <a:srcRect b="12056" l="0" r="0" t="0"/>
          <a:stretch/>
        </p:blipFill>
        <p:spPr>
          <a:xfrm>
            <a:off x="4910122" y="5574797"/>
            <a:ext cx="1828800" cy="90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48"/>
          <p:cNvPicPr preferRelativeResize="0"/>
          <p:nvPr/>
        </p:nvPicPr>
        <p:blipFill rotWithShape="1">
          <a:blip r:embed="rId7">
            <a:alphaModFix/>
          </a:blip>
          <a:srcRect b="24525" l="3409" r="0" t="27015"/>
          <a:stretch/>
        </p:blipFill>
        <p:spPr>
          <a:xfrm>
            <a:off x="7124699" y="5943922"/>
            <a:ext cx="1828800" cy="45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148"/>
          <p:cNvSpPr txBox="1"/>
          <p:nvPr/>
        </p:nvSpPr>
        <p:spPr>
          <a:xfrm>
            <a:off x="1545550" y="4496600"/>
            <a:ext cx="5985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To follow this briefing, we will share additional information on the Early College Initiative and the budget recommendation discussed today.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Google Shape;178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00" y="5971351"/>
            <a:ext cx="182880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4875" y="5404109"/>
            <a:ext cx="1828800" cy="107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149"/>
          <p:cNvPicPr preferRelativeResize="0"/>
          <p:nvPr/>
        </p:nvPicPr>
        <p:blipFill rotWithShape="1">
          <a:blip r:embed="rId5">
            <a:alphaModFix/>
          </a:blip>
          <a:srcRect b="12056" l="0" r="0" t="0"/>
          <a:stretch/>
        </p:blipFill>
        <p:spPr>
          <a:xfrm>
            <a:off x="4910122" y="5574797"/>
            <a:ext cx="1828800" cy="90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149"/>
          <p:cNvPicPr preferRelativeResize="0"/>
          <p:nvPr/>
        </p:nvPicPr>
        <p:blipFill rotWithShape="1">
          <a:blip r:embed="rId6">
            <a:alphaModFix/>
          </a:blip>
          <a:srcRect b="24525" l="3409" r="0" t="27015"/>
          <a:stretch/>
        </p:blipFill>
        <p:spPr>
          <a:xfrm>
            <a:off x="7124699" y="5943922"/>
            <a:ext cx="1828800" cy="45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149"/>
          <p:cNvSpPr txBox="1"/>
          <p:nvPr/>
        </p:nvSpPr>
        <p:spPr>
          <a:xfrm>
            <a:off x="3379225" y="330300"/>
            <a:ext cx="252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Poppins"/>
                <a:ea typeface="Poppins"/>
                <a:cs typeface="Poppins"/>
                <a:sym typeface="Poppins"/>
              </a:rPr>
              <a:t>Appendix</a:t>
            </a:r>
            <a:endParaRPr b="1"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3" name="Google Shape;1793;p150"/>
          <p:cNvGraphicFramePr/>
          <p:nvPr/>
        </p:nvGraphicFramePr>
        <p:xfrm>
          <a:off x="391750" y="141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{6D0B6A07-7169-45BA-9EB3-E9747DF1A111}</a:tableStyleId>
              </a:tblPr>
              <a:tblGrid>
                <a:gridCol w="1071925"/>
                <a:gridCol w="1217700"/>
                <a:gridCol w="3303050"/>
                <a:gridCol w="2767825"/>
              </a:tblGrid>
              <a:tr h="3962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K12 Partner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Higher Education Partner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</a:tr>
              <a:tr h="6095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Typical costs incurred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97077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21590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Staffing (support, administrative)</a:t>
                      </a:r>
                      <a:endParaRPr sz="1600"/>
                    </a:p>
                    <a:p>
                      <a:pPr indent="-21590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Transportation </a:t>
                      </a:r>
                      <a:endParaRPr sz="1600"/>
                    </a:p>
                    <a:p>
                      <a:pPr indent="-21590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Textbooks and technology</a:t>
                      </a:r>
                      <a:endParaRPr sz="1600"/>
                    </a:p>
                    <a:p>
                      <a:pPr indent="-21590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Family outreach 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1590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Courses costs</a:t>
                      </a:r>
                      <a:endParaRPr sz="1600"/>
                    </a:p>
                    <a:p>
                      <a:pPr indent="-21590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Staffing (support, administrative)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575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Funding Source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970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Start-up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Early College Programs (7009-6600)</a:t>
                      </a:r>
                      <a:endParaRPr sz="16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and philanthropy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363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Sustaining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Local budgets </a:t>
                      </a:r>
                      <a:endParaRPr sz="1600"/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Student Opportunity Act </a:t>
                      </a:r>
                      <a:endParaRPr sz="1600"/>
                    </a:p>
                    <a:p>
                      <a:pPr indent="-11430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Dual Enrollment Grant and Subsidies, “CDEP” (7066-0019)</a:t>
                      </a:r>
                      <a:endParaRPr sz="1600"/>
                    </a:p>
                    <a:p>
                      <a:pPr indent="-3302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Char char="●"/>
                      </a:pPr>
                      <a:r>
                        <a:rPr lang="en" sz="1600"/>
                        <a:t>Local budgets 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81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Growing 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Early College Programs (7009-6600)</a:t>
                      </a:r>
                      <a:endParaRPr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DBD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794" name="Google Shape;1794;p150"/>
          <p:cNvSpPr/>
          <p:nvPr/>
        </p:nvSpPr>
        <p:spPr>
          <a:xfrm>
            <a:off x="8033650" y="82500"/>
            <a:ext cx="876600" cy="68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5" name="Google Shape;1795;p150"/>
          <p:cNvSpPr txBox="1"/>
          <p:nvPr>
            <p:ph type="title"/>
          </p:nvPr>
        </p:nvSpPr>
        <p:spPr>
          <a:xfrm>
            <a:off x="342900" y="299625"/>
            <a:ext cx="82077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Early College requires moderate but real costs for both the K12 and higher education partner in order to keep programs free for students</a:t>
            </a:r>
            <a:endParaRPr b="1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151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Early College students are more likely to graduate and are more college and career ready than peers. </a:t>
            </a:r>
            <a:endParaRPr sz="1800"/>
          </a:p>
        </p:txBody>
      </p:sp>
      <p:pic>
        <p:nvPicPr>
          <p:cNvPr id="1801" name="Google Shape;1801;p151" title="High School and MassCore Comple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8" y="1097737"/>
            <a:ext cx="8559927" cy="529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151"/>
          <p:cNvSpPr txBox="1"/>
          <p:nvPr/>
        </p:nvSpPr>
        <p:spPr>
          <a:xfrm>
            <a:off x="89550" y="6327750"/>
            <a:ext cx="7677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Massachusetts Department of Elementary and Secondary Education, </a:t>
            </a:r>
            <a:r>
              <a:rPr lang="en" sz="9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</a:t>
            </a: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2021, Early College Joint Committee </a:t>
            </a:r>
            <a:endParaRPr b="0" i="0" sz="900" u="none" cap="none" strike="noStrik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52"/>
          <p:cNvSpPr txBox="1"/>
          <p:nvPr>
            <p:ph type="title"/>
          </p:nvPr>
        </p:nvSpPr>
        <p:spPr>
          <a:xfrm>
            <a:off x="533400" y="345900"/>
            <a:ext cx="82560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Early College programs continue to reach the most underserved students </a:t>
            </a:r>
            <a:endParaRPr sz="1800"/>
          </a:p>
        </p:txBody>
      </p:sp>
      <p:sp>
        <p:nvSpPr>
          <p:cNvPr id="1808" name="Google Shape;1808;p152"/>
          <p:cNvSpPr txBox="1"/>
          <p:nvPr/>
        </p:nvSpPr>
        <p:spPr>
          <a:xfrm>
            <a:off x="89550" y="6327750"/>
            <a:ext cx="7677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Massachusetts Department of Elementary and Secondary Education, </a:t>
            </a:r>
            <a:r>
              <a:rPr lang="en" sz="9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</a:t>
            </a: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2021, Early College Joint Committee </a:t>
            </a:r>
            <a:endParaRPr b="0" i="0" sz="900" u="none" cap="none" strike="noStrik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9" name="Google Shape;1809;p152" title="Student Enrollment by Race and Socioeconomic Status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183625"/>
            <a:ext cx="7702398" cy="476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52"/>
          <p:cNvSpPr/>
          <p:nvPr/>
        </p:nvSpPr>
        <p:spPr>
          <a:xfrm>
            <a:off x="6572000" y="747400"/>
            <a:ext cx="2453100" cy="1429800"/>
          </a:xfrm>
          <a:prstGeom prst="wedgeRectCallout">
            <a:avLst>
              <a:gd fmla="val -31324" name="adj1"/>
              <a:gd fmla="val 90056" name="adj2"/>
            </a:avLst>
          </a:prstGeom>
          <a:solidFill>
            <a:schemeClr val="lt2"/>
          </a:solidFill>
          <a:ln cap="flat" cmpd="sng" w="9525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number of economically disadvantaged students enrolled doubled from year to year </a:t>
            </a:r>
            <a:endParaRPr/>
          </a:p>
        </p:txBody>
      </p:sp>
      <p:sp>
        <p:nvSpPr>
          <p:cNvPr id="1811" name="Google Shape;1811;p152"/>
          <p:cNvSpPr/>
          <p:nvPr/>
        </p:nvSpPr>
        <p:spPr>
          <a:xfrm>
            <a:off x="3479450" y="2177200"/>
            <a:ext cx="2319000" cy="1251900"/>
          </a:xfrm>
          <a:prstGeom prst="wedgeRectCallout">
            <a:avLst>
              <a:gd fmla="val 51179" name="adj1"/>
              <a:gd fmla="val 66591" name="adj2"/>
            </a:avLst>
          </a:prstGeom>
          <a:solidFill>
            <a:schemeClr val="lt2"/>
          </a:solidFill>
          <a:ln cap="flat" cmpd="sng" w="9525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number of Black and Latino students enrolled increased by 73% from year to year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153"/>
          <p:cNvSpPr txBox="1"/>
          <p:nvPr>
            <p:ph type="title"/>
          </p:nvPr>
        </p:nvSpPr>
        <p:spPr>
          <a:xfrm>
            <a:off x="533400" y="260012"/>
            <a:ext cx="80772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Despite the COVID-19 pandemic, the majority Early College graduates in 2020 were still able to immediately enroll in college that fall</a:t>
            </a:r>
            <a:endParaRPr sz="1600"/>
          </a:p>
        </p:txBody>
      </p:sp>
      <p:pic>
        <p:nvPicPr>
          <p:cNvPr id="1817" name="Google Shape;1817;p153" title="College Enrollment within 6 Months of High School Gradu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940237"/>
            <a:ext cx="8572500" cy="53006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Google Shape;1818;p153"/>
          <p:cNvSpPr txBox="1"/>
          <p:nvPr/>
        </p:nvSpPr>
        <p:spPr>
          <a:xfrm>
            <a:off x="89550" y="6327750"/>
            <a:ext cx="7677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Massachusetts Department of Elementary and Secondary Education, </a:t>
            </a:r>
            <a:r>
              <a:rPr lang="en" sz="9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</a:t>
            </a: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2021, Early College Joint Committee </a:t>
            </a:r>
            <a:endParaRPr b="0" i="0" sz="900" u="none" cap="none" strike="noStrik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39"/>
          <p:cNvSpPr txBox="1"/>
          <p:nvPr/>
        </p:nvSpPr>
        <p:spPr>
          <a:xfrm>
            <a:off x="319300" y="3881925"/>
            <a:ext cx="4176600" cy="2290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Scale and Student Demographics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5,428 students earning 37,000 college 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credits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(+54% over SY20-21)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Two-thirds Black and Latino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57% economically disadvantaged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0" name="Google Shape;1600;p139"/>
          <p:cNvSpPr txBox="1"/>
          <p:nvPr>
            <p:ph type="title"/>
          </p:nvPr>
        </p:nvSpPr>
        <p:spPr>
          <a:xfrm>
            <a:off x="398725" y="239550"/>
            <a:ext cx="85548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a few short years, Massachusetts has laid a strong foundation for Early College success and scale</a:t>
            </a:r>
            <a:endParaRPr b="1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1" name="Google Shape;1601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438" y="4062698"/>
            <a:ext cx="728325" cy="5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139"/>
          <p:cNvSpPr txBox="1"/>
          <p:nvPr/>
        </p:nvSpPr>
        <p:spPr>
          <a:xfrm>
            <a:off x="4906550" y="1246600"/>
            <a:ext cx="380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3" name="Google Shape;1603;p139" title="Early College Enrollment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800" y="3588380"/>
            <a:ext cx="4176501" cy="2582420"/>
          </a:xfrm>
          <a:prstGeom prst="rect">
            <a:avLst/>
          </a:prstGeom>
          <a:noFill/>
          <a:ln cap="flat" cmpd="sng" w="19050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4" name="Google Shape;1604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825" y="1062650"/>
            <a:ext cx="4176500" cy="2290323"/>
          </a:xfrm>
          <a:prstGeom prst="rect">
            <a:avLst/>
          </a:prstGeom>
          <a:noFill/>
          <a:ln cap="flat" cmpd="sng" w="19050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5" name="Google Shape;1605;p139"/>
          <p:cNvSpPr txBox="1"/>
          <p:nvPr/>
        </p:nvSpPr>
        <p:spPr>
          <a:xfrm>
            <a:off x="319300" y="1062650"/>
            <a:ext cx="4176600" cy="2654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Communities 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35 designated programs across 46 high schools and 23 institutions of higher education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50% of high schools in Gateway Cities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5 out of 7 WIOA Regions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12 out of 15 community colleges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400"/>
              <a:buFont typeface="Poppins"/>
              <a:buChar char="●"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6 out of 9 state universities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6" name="Google Shape;1606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7482" y="1177725"/>
            <a:ext cx="380244" cy="4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139"/>
          <p:cNvSpPr/>
          <p:nvPr/>
        </p:nvSpPr>
        <p:spPr>
          <a:xfrm>
            <a:off x="6219225" y="3693525"/>
            <a:ext cx="1113600" cy="18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139"/>
          <p:cNvSpPr txBox="1"/>
          <p:nvPr/>
        </p:nvSpPr>
        <p:spPr>
          <a:xfrm>
            <a:off x="5737775" y="3587625"/>
            <a:ext cx="21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Student Enrollment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Google Shape;1614;p140" title="College Persistence for MA Stude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50" y="907275"/>
            <a:ext cx="8156526" cy="50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40"/>
          <p:cNvSpPr txBox="1"/>
          <p:nvPr>
            <p:ph type="title"/>
          </p:nvPr>
        </p:nvSpPr>
        <p:spPr>
          <a:xfrm>
            <a:off x="723900" y="260000"/>
            <a:ext cx="75996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b="1" lang="en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arly evidence shows that Early College is working in MA </a:t>
            </a:r>
            <a:endParaRPr b="1" sz="2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16" name="Google Shape;1616;p140"/>
          <p:cNvSpPr txBox="1"/>
          <p:nvPr/>
        </p:nvSpPr>
        <p:spPr>
          <a:xfrm>
            <a:off x="6070474" y="2427025"/>
            <a:ext cx="665100" cy="40020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↑</a:t>
            </a: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38%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140"/>
          <p:cNvSpPr txBox="1"/>
          <p:nvPr/>
        </p:nvSpPr>
        <p:spPr>
          <a:xfrm>
            <a:off x="89550" y="6327750"/>
            <a:ext cx="7677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Massachusetts Department of Elementary and Secondary Education, February 2021, Early College Joint Committee </a:t>
            </a:r>
            <a:endParaRPr b="0" i="0" sz="900" u="none" cap="none" strike="noStrik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8" name="Google Shape;1618;p140"/>
          <p:cNvSpPr txBox="1"/>
          <p:nvPr/>
        </p:nvSpPr>
        <p:spPr>
          <a:xfrm>
            <a:off x="7629374" y="2827225"/>
            <a:ext cx="665100" cy="40020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↑</a:t>
            </a: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53%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41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FAFSA completion rates remain steady and elevated for Early College participants </a:t>
            </a:r>
            <a:endParaRPr sz="1800"/>
          </a:p>
        </p:txBody>
      </p:sp>
      <p:pic>
        <p:nvPicPr>
          <p:cNvPr id="1624" name="Google Shape;1624;p141" title="FAFSA Completion Rate from 2019 - 20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38" y="1069112"/>
            <a:ext cx="8559927" cy="529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5" name="Google Shape;1625;p141"/>
          <p:cNvSpPr txBox="1"/>
          <p:nvPr/>
        </p:nvSpPr>
        <p:spPr>
          <a:xfrm>
            <a:off x="89550" y="6327750"/>
            <a:ext cx="7677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Massachusetts Department of Elementary and Secondary Education, </a:t>
            </a:r>
            <a:r>
              <a:rPr lang="en" sz="9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</a:t>
            </a:r>
            <a:r>
              <a:rPr b="0" i="0" lang="en" sz="900" u="none" cap="none" strike="noStrik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2021, Early College Joint Committee </a:t>
            </a:r>
            <a:endParaRPr b="0" i="0" sz="900" u="none" cap="none" strike="noStrik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6" name="Google Shape;1626;p141"/>
          <p:cNvSpPr txBox="1"/>
          <p:nvPr/>
        </p:nvSpPr>
        <p:spPr>
          <a:xfrm>
            <a:off x="1613675" y="4425475"/>
            <a:ext cx="6709800" cy="1024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FAFSA completion is a good predictor of immediate college enrollment: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72% of low-income underrepresented minority students who complete the FAFSA enroll in college (compared to 18% who do not complete)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Google Shape;1632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700" y="273199"/>
            <a:ext cx="3962251" cy="5275049"/>
          </a:xfrm>
          <a:prstGeom prst="rect">
            <a:avLst/>
          </a:prstGeom>
          <a:noFill/>
          <a:ln cap="flat" cmpd="sng" w="38100">
            <a:solidFill>
              <a:srgbClr val="65656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3" name="Google Shape;1633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5825" y="493700"/>
            <a:ext cx="3646400" cy="46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42"/>
          <p:cNvPicPr preferRelativeResize="0"/>
          <p:nvPr/>
        </p:nvPicPr>
        <p:blipFill rotWithShape="1">
          <a:blip r:embed="rId5">
            <a:alphaModFix/>
          </a:blip>
          <a:srcRect b="1968" l="2471" r="2108" t="2006"/>
          <a:stretch/>
        </p:blipFill>
        <p:spPr>
          <a:xfrm>
            <a:off x="4474750" y="2172475"/>
            <a:ext cx="3503470" cy="4304525"/>
          </a:xfrm>
          <a:prstGeom prst="rect">
            <a:avLst/>
          </a:prstGeom>
          <a:noFill/>
          <a:ln cap="flat" cmpd="sng" w="38100">
            <a:solidFill>
              <a:srgbClr val="65656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5" name="Google Shape;1635;p1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550" y="3038350"/>
            <a:ext cx="2728851" cy="346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08850" y="1988450"/>
            <a:ext cx="2525874" cy="3146125"/>
          </a:xfrm>
          <a:prstGeom prst="rect">
            <a:avLst/>
          </a:prstGeom>
          <a:noFill/>
          <a:ln cap="flat" cmpd="sng" w="38100">
            <a:solidFill>
              <a:srgbClr val="65656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7" name="Google Shape;1637;p142"/>
          <p:cNvSpPr txBox="1"/>
          <p:nvPr>
            <p:ph type="title"/>
          </p:nvPr>
        </p:nvSpPr>
        <p:spPr>
          <a:xfrm>
            <a:off x="7173600" y="826650"/>
            <a:ext cx="1779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solidFill>
                  <a:srgbClr val="000000"/>
                </a:solidFill>
              </a:rPr>
              <a:t>Public support for Early College is growing </a:t>
            </a:r>
            <a:endParaRPr sz="2200"/>
          </a:p>
        </p:txBody>
      </p:sp>
      <p:pic>
        <p:nvPicPr>
          <p:cNvPr id="1638" name="Google Shape;1638;p1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97102" y="3533975"/>
            <a:ext cx="3548875" cy="26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35903" y="4632962"/>
            <a:ext cx="3503476" cy="1974749"/>
          </a:xfrm>
          <a:prstGeom prst="rect">
            <a:avLst/>
          </a:prstGeom>
          <a:noFill/>
          <a:ln cap="flat" cmpd="sng" w="38100">
            <a:solidFill>
              <a:srgbClr val="65656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0" name="Google Shape;1640;p1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67765" y="2318525"/>
            <a:ext cx="2073302" cy="2668851"/>
          </a:xfrm>
          <a:prstGeom prst="rect">
            <a:avLst/>
          </a:prstGeom>
          <a:noFill/>
          <a:ln cap="flat" cmpd="sng" w="38100">
            <a:solidFill>
              <a:srgbClr val="65656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3"/>
          <p:cNvSpPr/>
          <p:nvPr/>
        </p:nvSpPr>
        <p:spPr>
          <a:xfrm>
            <a:off x="280950" y="1032000"/>
            <a:ext cx="8582100" cy="52545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143"/>
          <p:cNvSpPr txBox="1"/>
          <p:nvPr>
            <p:ph type="title"/>
          </p:nvPr>
        </p:nvSpPr>
        <p:spPr>
          <a:xfrm>
            <a:off x="342900" y="345900"/>
            <a:ext cx="83463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Massachusetts Alliance for Early College launched in January 2022 with over 80 members </a:t>
            </a:r>
            <a:endParaRPr b="1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47" name="Google Shape;1647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7775" y="2848479"/>
            <a:ext cx="1562675" cy="948866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8" name="Google Shape;164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4268" y="3984812"/>
            <a:ext cx="1145306" cy="2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43"/>
          <p:cNvPicPr preferRelativeResize="0"/>
          <p:nvPr/>
        </p:nvPicPr>
        <p:blipFill rotWithShape="1">
          <a:blip r:embed="rId5">
            <a:alphaModFix/>
          </a:blip>
          <a:srcRect b="31555" l="0" r="0" t="24471"/>
          <a:stretch/>
        </p:blipFill>
        <p:spPr>
          <a:xfrm>
            <a:off x="2712300" y="3468752"/>
            <a:ext cx="887874" cy="1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43"/>
          <p:cNvPicPr preferRelativeResize="0"/>
          <p:nvPr/>
        </p:nvPicPr>
        <p:blipFill rotWithShape="1">
          <a:blip r:embed="rId6">
            <a:alphaModFix/>
          </a:blip>
          <a:srcRect b="7183" l="0" r="0" t="0"/>
          <a:stretch/>
        </p:blipFill>
        <p:spPr>
          <a:xfrm>
            <a:off x="5498000" y="3383621"/>
            <a:ext cx="752126" cy="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43"/>
          <p:cNvPicPr preferRelativeResize="0"/>
          <p:nvPr/>
        </p:nvPicPr>
        <p:blipFill rotWithShape="1">
          <a:blip r:embed="rId7">
            <a:alphaModFix/>
          </a:blip>
          <a:srcRect b="0" l="0" r="0" t="25228"/>
          <a:stretch/>
        </p:blipFill>
        <p:spPr>
          <a:xfrm>
            <a:off x="7822039" y="1836876"/>
            <a:ext cx="887875" cy="24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143"/>
          <p:cNvPicPr preferRelativeResize="0"/>
          <p:nvPr/>
        </p:nvPicPr>
        <p:blipFill rotWithShape="1">
          <a:blip r:embed="rId8">
            <a:alphaModFix/>
          </a:blip>
          <a:srcRect b="20475" l="0" r="0" t="19879"/>
          <a:stretch/>
        </p:blipFill>
        <p:spPr>
          <a:xfrm>
            <a:off x="7886000" y="2424139"/>
            <a:ext cx="823925" cy="23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1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6275" y="2417075"/>
            <a:ext cx="916101" cy="25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1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2997" y="2832949"/>
            <a:ext cx="654550" cy="42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143"/>
          <p:cNvPicPr preferRelativeResize="0"/>
          <p:nvPr/>
        </p:nvPicPr>
        <p:blipFill rotWithShape="1">
          <a:blip r:embed="rId11">
            <a:alphaModFix/>
          </a:blip>
          <a:srcRect b="16539" l="7581" r="7708" t="15979"/>
          <a:stretch/>
        </p:blipFill>
        <p:spPr>
          <a:xfrm>
            <a:off x="6487102" y="3445563"/>
            <a:ext cx="851514" cy="3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143"/>
          <p:cNvPicPr preferRelativeResize="0"/>
          <p:nvPr/>
        </p:nvPicPr>
        <p:blipFill rotWithShape="1">
          <a:blip r:embed="rId12">
            <a:alphaModFix/>
          </a:blip>
          <a:srcRect b="28144" l="5256" r="5807" t="28309"/>
          <a:stretch/>
        </p:blipFill>
        <p:spPr>
          <a:xfrm>
            <a:off x="7513135" y="3480388"/>
            <a:ext cx="1196790" cy="2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1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38049" y="2215756"/>
            <a:ext cx="654551" cy="48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43"/>
          <p:cNvPicPr preferRelativeResize="0"/>
          <p:nvPr/>
        </p:nvPicPr>
        <p:blipFill rotWithShape="1">
          <a:blip r:embed="rId14">
            <a:alphaModFix/>
          </a:blip>
          <a:srcRect b="19191" l="2751" r="3659" t="18581"/>
          <a:stretch/>
        </p:blipFill>
        <p:spPr>
          <a:xfrm>
            <a:off x="7886000" y="1230522"/>
            <a:ext cx="823925" cy="28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43"/>
          <p:cNvPicPr preferRelativeResize="0"/>
          <p:nvPr/>
        </p:nvPicPr>
        <p:blipFill rotWithShape="1">
          <a:blip r:embed="rId15">
            <a:alphaModFix/>
          </a:blip>
          <a:srcRect b="10131" l="10751" r="12889" t="7766"/>
          <a:stretch/>
        </p:blipFill>
        <p:spPr>
          <a:xfrm>
            <a:off x="6046075" y="1772487"/>
            <a:ext cx="742505" cy="3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06050" y="1809117"/>
            <a:ext cx="1387049" cy="30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143"/>
          <p:cNvPicPr preferRelativeResize="0"/>
          <p:nvPr/>
        </p:nvPicPr>
        <p:blipFill rotWithShape="1">
          <a:blip r:embed="rId17">
            <a:alphaModFix/>
          </a:blip>
          <a:srcRect b="13048" l="0" r="0" t="12855"/>
          <a:stretch/>
        </p:blipFill>
        <p:spPr>
          <a:xfrm>
            <a:off x="2343300" y="2929868"/>
            <a:ext cx="867525" cy="2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143"/>
          <p:cNvPicPr preferRelativeResize="0"/>
          <p:nvPr/>
        </p:nvPicPr>
        <p:blipFill rotWithShape="1">
          <a:blip r:embed="rId18">
            <a:alphaModFix/>
          </a:blip>
          <a:srcRect b="6907" l="0" r="0" t="0"/>
          <a:stretch/>
        </p:blipFill>
        <p:spPr>
          <a:xfrm>
            <a:off x="406275" y="5640025"/>
            <a:ext cx="581629" cy="5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4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25450" y="5640024"/>
            <a:ext cx="541501" cy="54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14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77025" y="5641850"/>
            <a:ext cx="541500" cy="53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14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68300" y="2823954"/>
            <a:ext cx="867525" cy="39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4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6275" y="2878837"/>
            <a:ext cx="654550" cy="34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43"/>
          <p:cNvPicPr preferRelativeResize="0"/>
          <p:nvPr/>
        </p:nvPicPr>
        <p:blipFill rotWithShape="1">
          <a:blip r:embed="rId23">
            <a:alphaModFix/>
          </a:blip>
          <a:srcRect b="0" l="6331" r="8569" t="0"/>
          <a:stretch/>
        </p:blipFill>
        <p:spPr>
          <a:xfrm>
            <a:off x="2712300" y="5625100"/>
            <a:ext cx="620167" cy="5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43"/>
          <p:cNvPicPr preferRelativeResize="0"/>
          <p:nvPr/>
        </p:nvPicPr>
        <p:blipFill rotWithShape="1">
          <a:blip r:embed="rId24">
            <a:alphaModFix/>
          </a:blip>
          <a:srcRect b="8676" l="4136" r="4556" t="10463"/>
          <a:stretch/>
        </p:blipFill>
        <p:spPr>
          <a:xfrm>
            <a:off x="5791377" y="2885752"/>
            <a:ext cx="752125" cy="31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43"/>
          <p:cNvPicPr preferRelativeResize="0"/>
          <p:nvPr/>
        </p:nvPicPr>
        <p:blipFill rotWithShape="1">
          <a:blip r:embed="rId25">
            <a:alphaModFix/>
          </a:blip>
          <a:srcRect b="28820" l="0" r="0" t="32914"/>
          <a:stretch/>
        </p:blipFill>
        <p:spPr>
          <a:xfrm>
            <a:off x="6988326" y="1215396"/>
            <a:ext cx="752124" cy="32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p143"/>
          <p:cNvPicPr preferRelativeResize="0"/>
          <p:nvPr/>
        </p:nvPicPr>
        <p:blipFill rotWithShape="1">
          <a:blip r:embed="rId26">
            <a:alphaModFix/>
          </a:blip>
          <a:srcRect b="0" l="20626" r="21220" t="0"/>
          <a:stretch/>
        </p:blipFill>
        <p:spPr>
          <a:xfrm>
            <a:off x="6417399" y="1157549"/>
            <a:ext cx="487841" cy="4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14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717939" y="3408374"/>
            <a:ext cx="784951" cy="33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43"/>
          <p:cNvPicPr preferRelativeResize="0"/>
          <p:nvPr/>
        </p:nvPicPr>
        <p:blipFill rotWithShape="1">
          <a:blip r:embed="rId28">
            <a:alphaModFix/>
          </a:blip>
          <a:srcRect b="4713" l="27241" r="27499" t="5342"/>
          <a:stretch/>
        </p:blipFill>
        <p:spPr>
          <a:xfrm>
            <a:off x="3473525" y="5597675"/>
            <a:ext cx="620175" cy="58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4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514012" y="2451145"/>
            <a:ext cx="1262828" cy="17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4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971913" y="4325875"/>
            <a:ext cx="784950" cy="3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4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277825" y="5610389"/>
            <a:ext cx="541498" cy="55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14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607875" y="2477863"/>
            <a:ext cx="1145300" cy="16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143"/>
          <p:cNvPicPr preferRelativeResize="0"/>
          <p:nvPr/>
        </p:nvPicPr>
        <p:blipFill rotWithShape="1">
          <a:blip r:embed="rId33">
            <a:alphaModFix/>
          </a:blip>
          <a:srcRect b="23756" l="3585" r="2808" t="24734"/>
          <a:stretch/>
        </p:blipFill>
        <p:spPr>
          <a:xfrm>
            <a:off x="6941538" y="1840000"/>
            <a:ext cx="765900" cy="19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14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215625" y="2406965"/>
            <a:ext cx="1305039" cy="3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143"/>
          <p:cNvPicPr preferRelativeResize="0"/>
          <p:nvPr/>
        </p:nvPicPr>
        <p:blipFill rotWithShape="1">
          <a:blip r:embed="rId35">
            <a:alphaModFix/>
          </a:blip>
          <a:srcRect b="23047" l="5473" r="0" t="22760"/>
          <a:stretch/>
        </p:blipFill>
        <p:spPr>
          <a:xfrm>
            <a:off x="406275" y="3426314"/>
            <a:ext cx="1102275" cy="29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143"/>
          <p:cNvPicPr preferRelativeResize="0"/>
          <p:nvPr/>
        </p:nvPicPr>
        <p:blipFill rotWithShape="1">
          <a:blip r:embed="rId36">
            <a:alphaModFix/>
          </a:blip>
          <a:srcRect b="0" l="25021" r="24090" t="0"/>
          <a:stretch/>
        </p:blipFill>
        <p:spPr>
          <a:xfrm>
            <a:off x="5003450" y="5559503"/>
            <a:ext cx="654550" cy="60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143"/>
          <p:cNvPicPr preferRelativeResize="0"/>
          <p:nvPr/>
        </p:nvPicPr>
        <p:blipFill rotWithShape="1">
          <a:blip r:embed="rId37">
            <a:alphaModFix/>
          </a:blip>
          <a:srcRect b="7364" l="8775" r="9128" t="8083"/>
          <a:stretch/>
        </p:blipFill>
        <p:spPr>
          <a:xfrm>
            <a:off x="5842125" y="5590087"/>
            <a:ext cx="581625" cy="5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14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4065988" y="4457049"/>
            <a:ext cx="1012024" cy="44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14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607875" y="5600111"/>
            <a:ext cx="541500" cy="57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143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333500" y="5605317"/>
            <a:ext cx="620175" cy="5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143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312318" y="1854075"/>
            <a:ext cx="1012033" cy="2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143"/>
          <p:cNvPicPr preferRelativeResize="0"/>
          <p:nvPr/>
        </p:nvPicPr>
        <p:blipFill rotWithShape="1">
          <a:blip r:embed="rId42">
            <a:alphaModFix/>
          </a:blip>
          <a:srcRect b="7928" l="0" r="0" t="11820"/>
          <a:stretch/>
        </p:blipFill>
        <p:spPr>
          <a:xfrm>
            <a:off x="2345675" y="1831443"/>
            <a:ext cx="784950" cy="29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143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8137800" y="5658444"/>
            <a:ext cx="581625" cy="41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14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411850" y="1850623"/>
            <a:ext cx="752126" cy="26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43"/>
          <p:cNvPicPr preferRelativeResize="0"/>
          <p:nvPr/>
        </p:nvPicPr>
        <p:blipFill rotWithShape="1">
          <a:blip r:embed="rId45">
            <a:alphaModFix/>
          </a:blip>
          <a:srcRect b="38159" l="18088" r="22191" t="33226"/>
          <a:stretch/>
        </p:blipFill>
        <p:spPr>
          <a:xfrm>
            <a:off x="406275" y="1797163"/>
            <a:ext cx="765901" cy="3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143"/>
          <p:cNvPicPr preferRelativeResize="0"/>
          <p:nvPr/>
        </p:nvPicPr>
        <p:blipFill rotWithShape="1">
          <a:blip r:embed="rId46">
            <a:alphaModFix/>
          </a:blip>
          <a:srcRect b="13817" l="25699" r="25902" t="19750"/>
          <a:stretch/>
        </p:blipFill>
        <p:spPr>
          <a:xfrm>
            <a:off x="406275" y="1207625"/>
            <a:ext cx="581625" cy="37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143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1133447" y="1248797"/>
            <a:ext cx="1456611" cy="2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143"/>
          <p:cNvPicPr preferRelativeResize="0"/>
          <p:nvPr/>
        </p:nvPicPr>
        <p:blipFill rotWithShape="1">
          <a:blip r:embed="rId48">
            <a:alphaModFix/>
          </a:blip>
          <a:srcRect b="10132" l="0" r="0" t="11864"/>
          <a:stretch/>
        </p:blipFill>
        <p:spPr>
          <a:xfrm>
            <a:off x="2735600" y="1232679"/>
            <a:ext cx="887875" cy="32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143"/>
          <p:cNvPicPr preferRelativeResize="0"/>
          <p:nvPr/>
        </p:nvPicPr>
        <p:blipFill rotWithShape="1">
          <a:blip r:embed="rId49">
            <a:alphaModFix/>
          </a:blip>
          <a:srcRect b="0" l="12360" r="8198" t="0"/>
          <a:stretch/>
        </p:blipFill>
        <p:spPr>
          <a:xfrm>
            <a:off x="3769025" y="1184325"/>
            <a:ext cx="654550" cy="3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143"/>
          <p:cNvPicPr preferRelativeResize="0"/>
          <p:nvPr/>
        </p:nvPicPr>
        <p:blipFill rotWithShape="1">
          <a:blip r:embed="rId50">
            <a:alphaModFix/>
          </a:blip>
          <a:srcRect b="3970" l="6482" r="7079" t="4108"/>
          <a:stretch/>
        </p:blipFill>
        <p:spPr>
          <a:xfrm>
            <a:off x="5585550" y="1233451"/>
            <a:ext cx="682950" cy="34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143"/>
          <p:cNvPicPr preferRelativeResize="0"/>
          <p:nvPr/>
        </p:nvPicPr>
        <p:blipFill rotWithShape="1">
          <a:blip r:embed="rId51">
            <a:alphaModFix/>
          </a:blip>
          <a:srcRect b="0" l="22749" r="22470" t="0"/>
          <a:stretch/>
        </p:blipFill>
        <p:spPr>
          <a:xfrm>
            <a:off x="6780475" y="2832574"/>
            <a:ext cx="487850" cy="4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143"/>
          <p:cNvPicPr preferRelativeResize="0"/>
          <p:nvPr/>
        </p:nvPicPr>
        <p:blipFill rotWithShape="1">
          <a:blip r:embed="rId52">
            <a:alphaModFix/>
          </a:blip>
          <a:srcRect b="10014" l="0" r="0" t="8299"/>
          <a:stretch/>
        </p:blipFill>
        <p:spPr>
          <a:xfrm>
            <a:off x="3114475" y="3984797"/>
            <a:ext cx="654550" cy="53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143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4569125" y="1257902"/>
            <a:ext cx="867525" cy="27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143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364835" y="3972950"/>
            <a:ext cx="513065" cy="5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43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2968475" y="2400502"/>
            <a:ext cx="946550" cy="30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43"/>
          <p:cNvPicPr preferRelativeResize="0"/>
          <p:nvPr/>
        </p:nvPicPr>
        <p:blipFill rotWithShape="1">
          <a:blip r:embed="rId56">
            <a:alphaModFix/>
          </a:blip>
          <a:srcRect b="0" l="9852" r="10561" t="0"/>
          <a:stretch/>
        </p:blipFill>
        <p:spPr>
          <a:xfrm>
            <a:off x="8232225" y="2903767"/>
            <a:ext cx="487850" cy="29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143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406275" y="3882450"/>
            <a:ext cx="711752" cy="2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143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6179700" y="3946375"/>
            <a:ext cx="581626" cy="28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143"/>
          <p:cNvPicPr preferRelativeResize="0"/>
          <p:nvPr/>
        </p:nvPicPr>
        <p:blipFill rotWithShape="1">
          <a:blip r:embed="rId59">
            <a:alphaModFix/>
          </a:blip>
          <a:srcRect b="13783" l="0" r="0" t="11101"/>
          <a:stretch/>
        </p:blipFill>
        <p:spPr>
          <a:xfrm>
            <a:off x="6872925" y="3905737"/>
            <a:ext cx="867525" cy="30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143"/>
          <p:cNvPicPr preferRelativeResize="0"/>
          <p:nvPr/>
        </p:nvPicPr>
        <p:blipFill rotWithShape="1">
          <a:blip r:embed="rId60">
            <a:alphaModFix/>
          </a:blip>
          <a:srcRect b="17470" l="3223" r="2535" t="20509"/>
          <a:stretch/>
        </p:blipFill>
        <p:spPr>
          <a:xfrm>
            <a:off x="7801450" y="4016990"/>
            <a:ext cx="887874" cy="1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143"/>
          <p:cNvPicPr preferRelativeResize="0"/>
          <p:nvPr/>
        </p:nvPicPr>
        <p:blipFill rotWithShape="1">
          <a:blip r:embed="rId61">
            <a:alphaModFix/>
          </a:blip>
          <a:srcRect b="2562" l="13460" r="14054" t="7848"/>
          <a:stretch/>
        </p:blipFill>
        <p:spPr>
          <a:xfrm>
            <a:off x="2613640" y="3854375"/>
            <a:ext cx="401459" cy="4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143"/>
          <p:cNvPicPr preferRelativeResize="0"/>
          <p:nvPr/>
        </p:nvPicPr>
        <p:blipFill rotWithShape="1">
          <a:blip r:embed="rId62">
            <a:alphaModFix/>
          </a:blip>
          <a:srcRect b="11063" l="0" r="7493" t="0"/>
          <a:stretch/>
        </p:blipFill>
        <p:spPr>
          <a:xfrm>
            <a:off x="1209225" y="3935810"/>
            <a:ext cx="1305050" cy="24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143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423463" y="4316900"/>
            <a:ext cx="620175" cy="39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143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6046075" y="4364802"/>
            <a:ext cx="823924" cy="25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143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1184588" y="4325863"/>
            <a:ext cx="378151" cy="3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143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406275" y="4823425"/>
            <a:ext cx="1045299" cy="2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43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1600799" y="4821261"/>
            <a:ext cx="742500" cy="26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43"/>
          <p:cNvPicPr preferRelativeResize="0"/>
          <p:nvPr/>
        </p:nvPicPr>
        <p:blipFill rotWithShape="1">
          <a:blip r:embed="rId68">
            <a:alphaModFix/>
          </a:blip>
          <a:srcRect b="9297" l="0" r="0" t="10206"/>
          <a:stretch/>
        </p:blipFill>
        <p:spPr>
          <a:xfrm>
            <a:off x="1766950" y="4324025"/>
            <a:ext cx="541499" cy="38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43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2502300" y="4304038"/>
            <a:ext cx="418325" cy="42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143"/>
          <p:cNvPicPr preferRelativeResize="0"/>
          <p:nvPr/>
        </p:nvPicPr>
        <p:blipFill rotWithShape="1">
          <a:blip r:embed="rId70">
            <a:alphaModFix/>
          </a:blip>
          <a:srcRect b="0" l="27072" r="28755" t="0"/>
          <a:stretch/>
        </p:blipFill>
        <p:spPr>
          <a:xfrm>
            <a:off x="3093375" y="4621482"/>
            <a:ext cx="485150" cy="52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143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406275" y="5247077"/>
            <a:ext cx="1316925" cy="2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143"/>
          <p:cNvPicPr preferRelativeResize="0"/>
          <p:nvPr/>
        </p:nvPicPr>
        <p:blipFill rotWithShape="1">
          <a:blip r:embed="rId72">
            <a:alphaModFix/>
          </a:blip>
          <a:srcRect b="21208" l="0" r="0" t="23444"/>
          <a:stretch/>
        </p:blipFill>
        <p:spPr>
          <a:xfrm>
            <a:off x="7838075" y="4378775"/>
            <a:ext cx="887875" cy="2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143"/>
          <p:cNvPicPr preferRelativeResize="0"/>
          <p:nvPr/>
        </p:nvPicPr>
        <p:blipFill rotWithShape="1">
          <a:blip r:embed="rId73">
            <a:alphaModFix/>
          </a:blip>
          <a:srcRect b="15121" l="0" r="0" t="18029"/>
          <a:stretch/>
        </p:blipFill>
        <p:spPr>
          <a:xfrm>
            <a:off x="5436650" y="4745437"/>
            <a:ext cx="1045300" cy="33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143"/>
          <p:cNvPicPr preferRelativeResize="0"/>
          <p:nvPr/>
        </p:nvPicPr>
        <p:blipFill>
          <a:blip r:embed="rId74">
            <a:alphaModFix/>
          </a:blip>
          <a:stretch>
            <a:fillRect/>
          </a:stretch>
        </p:blipFill>
        <p:spPr>
          <a:xfrm>
            <a:off x="6641800" y="4787894"/>
            <a:ext cx="1012000" cy="23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143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4795812" y="5203584"/>
            <a:ext cx="851524" cy="26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143"/>
          <p:cNvPicPr preferRelativeResize="0"/>
          <p:nvPr/>
        </p:nvPicPr>
        <p:blipFill rotWithShape="1">
          <a:blip r:embed="rId76">
            <a:alphaModFix/>
          </a:blip>
          <a:srcRect b="0" l="27036" r="28252" t="0"/>
          <a:stretch/>
        </p:blipFill>
        <p:spPr>
          <a:xfrm>
            <a:off x="2511434" y="4764125"/>
            <a:ext cx="453432" cy="4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Google Shape;1721;p143"/>
          <p:cNvPicPr preferRelativeResize="0"/>
          <p:nvPr/>
        </p:nvPicPr>
        <p:blipFill rotWithShape="1">
          <a:blip r:embed="rId77">
            <a:alphaModFix/>
          </a:blip>
          <a:srcRect b="25029" l="18679" r="21508" t="31174"/>
          <a:stretch/>
        </p:blipFill>
        <p:spPr>
          <a:xfrm>
            <a:off x="1824499" y="5282763"/>
            <a:ext cx="742500" cy="25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143"/>
          <p:cNvPicPr preferRelativeResize="0"/>
          <p:nvPr/>
        </p:nvPicPr>
        <p:blipFill>
          <a:blip r:embed="rId78">
            <a:alphaModFix/>
          </a:blip>
          <a:stretch>
            <a:fillRect/>
          </a:stretch>
        </p:blipFill>
        <p:spPr>
          <a:xfrm>
            <a:off x="5846425" y="5148693"/>
            <a:ext cx="742500" cy="35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43"/>
          <p:cNvPicPr preferRelativeResize="0"/>
          <p:nvPr/>
        </p:nvPicPr>
        <p:blipFill rotWithShape="1">
          <a:blip r:embed="rId79">
            <a:alphaModFix/>
          </a:blip>
          <a:srcRect b="13736" l="14537" r="18469" t="13040"/>
          <a:stretch/>
        </p:blipFill>
        <p:spPr>
          <a:xfrm>
            <a:off x="2712300" y="5271358"/>
            <a:ext cx="541500" cy="2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143"/>
          <p:cNvPicPr preferRelativeResize="0"/>
          <p:nvPr/>
        </p:nvPicPr>
        <p:blipFill rotWithShape="1">
          <a:blip r:embed="rId80">
            <a:alphaModFix/>
          </a:blip>
          <a:srcRect b="22581" l="0" r="0" t="18166"/>
          <a:stretch/>
        </p:blipFill>
        <p:spPr>
          <a:xfrm>
            <a:off x="6707250" y="5225537"/>
            <a:ext cx="946550" cy="2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143"/>
          <p:cNvPicPr preferRelativeResize="0"/>
          <p:nvPr/>
        </p:nvPicPr>
        <p:blipFill rotWithShape="1">
          <a:blip r:embed="rId81">
            <a:alphaModFix/>
          </a:blip>
          <a:srcRect b="35846" l="0" r="0" t="36515"/>
          <a:stretch/>
        </p:blipFill>
        <p:spPr>
          <a:xfrm>
            <a:off x="3312325" y="5343250"/>
            <a:ext cx="1262850" cy="1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43"/>
          <p:cNvPicPr preferRelativeResize="0"/>
          <p:nvPr/>
        </p:nvPicPr>
        <p:blipFill rotWithShape="1">
          <a:blip r:embed="rId82">
            <a:alphaModFix/>
          </a:blip>
          <a:srcRect b="20306" l="0" r="0" t="23630"/>
          <a:stretch/>
        </p:blipFill>
        <p:spPr>
          <a:xfrm>
            <a:off x="3729175" y="5008792"/>
            <a:ext cx="867525" cy="23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43"/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7772113" y="5187770"/>
            <a:ext cx="946550" cy="32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Google Shape;1728;p143"/>
          <p:cNvPicPr preferRelativeResize="0"/>
          <p:nvPr/>
        </p:nvPicPr>
        <p:blipFill>
          <a:blip r:embed="rId84">
            <a:alphaModFix/>
          </a:blip>
          <a:stretch>
            <a:fillRect/>
          </a:stretch>
        </p:blipFill>
        <p:spPr>
          <a:xfrm>
            <a:off x="7752538" y="4738938"/>
            <a:ext cx="985724" cy="3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44"/>
          <p:cNvSpPr txBox="1"/>
          <p:nvPr/>
        </p:nvSpPr>
        <p:spPr>
          <a:xfrm>
            <a:off x="463200" y="1967900"/>
            <a:ext cx="8217600" cy="1600800"/>
          </a:xfrm>
          <a:prstGeom prst="rect">
            <a:avLst/>
          </a:prstGeom>
          <a:solidFill>
            <a:srgbClr val="073763">
              <a:alpha val="84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Close a quarter of the statewide college success equity gap by race and income and benefit thousands of students beyond that through the growth of high quality Early College programs in Massachusetts</a:t>
            </a:r>
            <a:endParaRPr sz="2300"/>
          </a:p>
        </p:txBody>
      </p:sp>
      <p:sp>
        <p:nvSpPr>
          <p:cNvPr id="1734" name="Google Shape;1734;p144"/>
          <p:cNvSpPr/>
          <p:nvPr/>
        </p:nvSpPr>
        <p:spPr>
          <a:xfrm>
            <a:off x="8061175" y="102675"/>
            <a:ext cx="976500" cy="661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44"/>
          <p:cNvSpPr/>
          <p:nvPr/>
        </p:nvSpPr>
        <p:spPr>
          <a:xfrm>
            <a:off x="7856050" y="65775"/>
            <a:ext cx="1224900" cy="7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144"/>
          <p:cNvSpPr txBox="1"/>
          <p:nvPr>
            <p:ph idx="12" type="sldNum"/>
          </p:nvPr>
        </p:nvSpPr>
        <p:spPr>
          <a:xfrm>
            <a:off x="6896100" y="6667498"/>
            <a:ext cx="20574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7" name="Google Shape;1737;p144"/>
          <p:cNvSpPr txBox="1"/>
          <p:nvPr/>
        </p:nvSpPr>
        <p:spPr>
          <a:xfrm>
            <a:off x="463200" y="1447875"/>
            <a:ext cx="8217600" cy="554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Goal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738" name="Google Shape;1738;p144"/>
          <p:cNvSpPr txBox="1"/>
          <p:nvPr/>
        </p:nvSpPr>
        <p:spPr>
          <a:xfrm>
            <a:off x="539400" y="4711100"/>
            <a:ext cx="3956700" cy="1600800"/>
          </a:xfrm>
          <a:prstGeom prst="rect">
            <a:avLst/>
          </a:prstGeom>
          <a:solidFill>
            <a:srgbClr val="073763">
              <a:alpha val="84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45,000 students in grades 9-12, at least ⅔ students of color and half students from low income homes</a:t>
            </a:r>
            <a:endParaRPr sz="2300"/>
          </a:p>
        </p:txBody>
      </p:sp>
      <p:sp>
        <p:nvSpPr>
          <p:cNvPr id="1739" name="Google Shape;1739;p144"/>
          <p:cNvSpPr txBox="1"/>
          <p:nvPr/>
        </p:nvSpPr>
        <p:spPr>
          <a:xfrm>
            <a:off x="539400" y="4191075"/>
            <a:ext cx="3956700" cy="554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Scale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740" name="Google Shape;1740;p144"/>
          <p:cNvSpPr txBox="1"/>
          <p:nvPr/>
        </p:nvSpPr>
        <p:spPr>
          <a:xfrm>
            <a:off x="4653900" y="4711100"/>
            <a:ext cx="3956700" cy="1600800"/>
          </a:xfrm>
          <a:prstGeom prst="rect">
            <a:avLst/>
          </a:prstGeom>
          <a:solidFill>
            <a:srgbClr val="073763">
              <a:alpha val="84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Double the degree attainment rate for students of color and students from low income homes</a:t>
            </a:r>
            <a:endParaRPr sz="2300"/>
          </a:p>
        </p:txBody>
      </p:sp>
      <p:sp>
        <p:nvSpPr>
          <p:cNvPr id="1741" name="Google Shape;1741;p144"/>
          <p:cNvSpPr txBox="1"/>
          <p:nvPr/>
        </p:nvSpPr>
        <p:spPr>
          <a:xfrm>
            <a:off x="4653900" y="4191075"/>
            <a:ext cx="3956700" cy="554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Quality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742" name="Google Shape;1742;p144"/>
          <p:cNvCxnSpPr/>
          <p:nvPr/>
        </p:nvCxnSpPr>
        <p:spPr>
          <a:xfrm flipH="1">
            <a:off x="4199150" y="3671325"/>
            <a:ext cx="357900" cy="3435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3" name="Google Shape;1743;p144"/>
          <p:cNvCxnSpPr/>
          <p:nvPr/>
        </p:nvCxnSpPr>
        <p:spPr>
          <a:xfrm>
            <a:off x="4551515" y="3671325"/>
            <a:ext cx="357900" cy="3435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4" name="Google Shape;1744;p144"/>
          <p:cNvSpPr txBox="1"/>
          <p:nvPr>
            <p:ph type="title"/>
          </p:nvPr>
        </p:nvSpPr>
        <p:spPr>
          <a:xfrm>
            <a:off x="533400" y="345912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Central </a:t>
            </a: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 the collective work of the Alliance is a </a:t>
            </a: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meaningful</a:t>
            </a: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</a:t>
            </a: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goal </a:t>
            </a:r>
            <a:r>
              <a:rPr b="0" lang="en" sz="2000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for the Early College Initiative </a:t>
            </a:r>
            <a:endParaRPr b="0" sz="2000">
              <a:solidFill>
                <a:srgbClr val="000000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145"/>
          <p:cNvSpPr txBox="1"/>
          <p:nvPr>
            <p:ph type="title"/>
          </p:nvPr>
        </p:nvSpPr>
        <p:spPr>
          <a:xfrm>
            <a:off x="533400" y="345900"/>
            <a:ext cx="8263500" cy="914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Achieving this goal is feasible </a:t>
            </a:r>
            <a:r>
              <a:rPr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because</a:t>
            </a:r>
            <a:r>
              <a:rPr lang="en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of strong and growing community demand </a:t>
            </a:r>
            <a:endParaRPr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0" name="Google Shape;1750;p145"/>
          <p:cNvSpPr txBox="1"/>
          <p:nvPr/>
        </p:nvSpPr>
        <p:spPr>
          <a:xfrm>
            <a:off x="558700" y="1232275"/>
            <a:ext cx="34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145"/>
          <p:cNvSpPr txBox="1"/>
          <p:nvPr/>
        </p:nvSpPr>
        <p:spPr>
          <a:xfrm>
            <a:off x="533400" y="1260300"/>
            <a:ext cx="7830600" cy="5000700"/>
          </a:xfrm>
          <a:prstGeom prst="rect">
            <a:avLst/>
          </a:prstGeom>
          <a:solidFill>
            <a:srgbClr val="073763">
              <a:alpha val="8400"/>
            </a:srgbClr>
          </a:solidFill>
          <a:ln cap="flat" cmpd="sng" w="19050">
            <a:solidFill>
              <a:srgbClr val="0021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ppins"/>
                <a:ea typeface="Poppins"/>
                <a:cs typeface="Poppins"/>
                <a:sym typeface="Poppins"/>
              </a:rPr>
              <a:t>Indicators of Strong Community Demand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Growth in Current Programs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 next year, 7,500 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students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 (+37% 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over FY22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) are projected to take 54,000 college credits (+43% over FY22); this is on top of 54% growth in credits earned in FY22 over FY21)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Growth in New Programs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13 programs applied for designation for SY22-23 (the 8th designation cycle), with more already expressing interest for the next cycle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Local desire to continue growing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30 programs applied for competitive grants to build full-school programs and expand current programs. 15 programs were awarded, and those will collectively add 4,000 more seats by 2024.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Font typeface="Poppins"/>
              <a:buChar char="●"/>
            </a:pPr>
            <a:r>
              <a:rPr lang="en" sz="1600" u="sng">
                <a:latin typeface="Poppins"/>
                <a:ea typeface="Poppins"/>
                <a:cs typeface="Poppins"/>
                <a:sym typeface="Poppins"/>
              </a:rPr>
              <a:t>Local prioritization of Early College in Student Opportunity Act (SOA) Plans</a:t>
            </a:r>
            <a:r>
              <a:rPr lang="en" sz="1600">
                <a:latin typeface="Poppins"/>
                <a:ea typeface="Poppins"/>
                <a:cs typeface="Poppins"/>
                <a:sym typeface="Poppins"/>
              </a:rPr>
              <a:t>: 41 districts cited Early College as a focus in their SOA Plan and 30 of those districts do not yet have a state designation qualifying them for state funding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146"/>
          <p:cNvSpPr/>
          <p:nvPr/>
        </p:nvSpPr>
        <p:spPr>
          <a:xfrm>
            <a:off x="8033650" y="82500"/>
            <a:ext cx="876600" cy="68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146"/>
          <p:cNvSpPr txBox="1"/>
          <p:nvPr>
            <p:ph type="title"/>
          </p:nvPr>
        </p:nvSpPr>
        <p:spPr>
          <a:xfrm>
            <a:off x="342900" y="242339"/>
            <a:ext cx="80772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Funding in the FY22 State Budget provided critical resources to increase access to and quality of Early College programs </a:t>
            </a:r>
            <a:endParaRPr b="1" sz="19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759" name="Google Shape;1759;p146"/>
          <p:cNvGraphicFramePr/>
          <p:nvPr/>
        </p:nvGraphicFramePr>
        <p:xfrm>
          <a:off x="342900" y="113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{6D0B6A07-7169-45BA-9EB3-E9747DF1A111}</a:tableStyleId>
              </a:tblPr>
              <a:tblGrid>
                <a:gridCol w="1405025"/>
                <a:gridCol w="3393625"/>
                <a:gridCol w="3768725"/>
              </a:tblGrid>
              <a:tr h="522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Dual Enrollment Grant and Subsidies, “CDEP” (7066-0019)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Early College Programs 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(7009-6600)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14A"/>
                    </a:solidFill>
                  </a:tcPr>
                </a:tc>
              </a:tr>
              <a:tr h="51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Funding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>
                        <a:alpha val="84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$3M (FY21), $6M (FY22)</a:t>
                      </a:r>
                      <a:endParaRPr sz="1500"/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$2.5M (FY21), $5M (FY22)</a:t>
                      </a:r>
                      <a:endParaRPr sz="1500"/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Purpose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>
                        <a:alpha val="84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For reimbursing colleges for the course cost of designated Early College programs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To stimulate growth and quality via planning, implementation and growth grants, and program support and review  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0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What the FY22 increase in funding enabled 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>
                        <a:alpha val="84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A 54% increase in the number of credits earned in designated Early College programs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Reimbursement to colleges for </a:t>
                      </a:r>
                      <a:r>
                        <a:rPr b="1" lang="en" sz="1500"/>
                        <a:t>course costs</a:t>
                      </a:r>
                      <a:r>
                        <a:rPr lang="en" sz="1500"/>
                        <a:t>: Reimbursement to colleges at a rate of $135/credit for courses that are part of designated Early College programs 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Savings to families: </a:t>
                      </a:r>
                      <a:r>
                        <a:rPr lang="en" sz="1500"/>
                        <a:t>Nearly $8M in tuition and fees for college courses 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Stimulus to </a:t>
                      </a:r>
                      <a:r>
                        <a:rPr lang="en" sz="1500"/>
                        <a:t>fuel continued growth necessary for meeting unmet demand in communities 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Growth incentives</a:t>
                      </a:r>
                      <a:r>
                        <a:rPr lang="en" sz="1500"/>
                        <a:t>: full school impact and expansion grants, projected to add 4K more EC seats  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Help with start-up and sustaining</a:t>
                      </a:r>
                      <a:r>
                        <a:rPr lang="en" sz="1500"/>
                        <a:t>: planning and implementation grants to </a:t>
                      </a:r>
                      <a:r>
                        <a:rPr lang="en" sz="1500"/>
                        <a:t>32</a:t>
                      </a:r>
                      <a:r>
                        <a:rPr lang="en" sz="1500"/>
                        <a:t> districts 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Quality support</a:t>
                      </a:r>
                      <a:r>
                        <a:rPr lang="en" sz="1500"/>
                        <a:t>: </a:t>
                      </a:r>
                      <a:r>
                        <a:rPr lang="en" sz="1500"/>
                        <a:t>via </a:t>
                      </a:r>
                      <a:r>
                        <a:rPr lang="en" sz="1500"/>
                        <a:t>technical assistance partners</a:t>
                      </a:r>
                      <a:endParaRPr sz="1500"/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b="1" lang="en" sz="1500"/>
                        <a:t>Research and evaluation</a:t>
                      </a:r>
                      <a:r>
                        <a:rPr lang="en" sz="1500"/>
                        <a:t>: Program review and benchmarking study</a:t>
                      </a:r>
                      <a:endParaRPr sz="1500"/>
                    </a:p>
                  </a:txBody>
                  <a:tcPr marT="45700" marB="45700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mpower Schools">
      <a:dk1>
        <a:srgbClr val="666666"/>
      </a:dk1>
      <a:lt1>
        <a:srgbClr val="FFFFFF"/>
      </a:lt1>
      <a:dk2>
        <a:srgbClr val="434343"/>
      </a:dk2>
      <a:lt2>
        <a:srgbClr val="E7E6E6"/>
      </a:lt2>
      <a:accent1>
        <a:srgbClr val="00214A"/>
      </a:accent1>
      <a:accent2>
        <a:srgbClr val="0FA637"/>
      </a:accent2>
      <a:accent3>
        <a:srgbClr val="666666"/>
      </a:accent3>
      <a:accent4>
        <a:srgbClr val="FFFFFF"/>
      </a:accent4>
      <a:accent5>
        <a:srgbClr val="FFFFFF"/>
      </a:accent5>
      <a:accent6>
        <a:srgbClr val="FFFFFF"/>
      </a:accent6>
      <a:hlink>
        <a:srgbClr val="656565"/>
      </a:hlink>
      <a:folHlink>
        <a:srgbClr val="09AD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Empower Schools">
      <a:dk1>
        <a:srgbClr val="656565"/>
      </a:dk1>
      <a:lt1>
        <a:srgbClr val="FFFFFF"/>
      </a:lt1>
      <a:dk2>
        <a:srgbClr val="0095AD"/>
      </a:dk2>
      <a:lt2>
        <a:srgbClr val="E7E6E6"/>
      </a:lt2>
      <a:accent1>
        <a:srgbClr val="09ADCA"/>
      </a:accent1>
      <a:accent2>
        <a:srgbClr val="F15A22"/>
      </a:accent2>
      <a:accent3>
        <a:srgbClr val="FDB913"/>
      </a:accent3>
      <a:accent4>
        <a:srgbClr val="0099B9"/>
      </a:accent4>
      <a:accent5>
        <a:srgbClr val="99BF34"/>
      </a:accent5>
      <a:accent6>
        <a:srgbClr val="0095AD"/>
      </a:accent6>
      <a:hlink>
        <a:srgbClr val="656565"/>
      </a:hlink>
      <a:folHlink>
        <a:srgbClr val="09AD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Empower Schools">
      <a:dk1>
        <a:srgbClr val="656565"/>
      </a:dk1>
      <a:lt1>
        <a:srgbClr val="FFFFFF"/>
      </a:lt1>
      <a:dk2>
        <a:srgbClr val="0095AD"/>
      </a:dk2>
      <a:lt2>
        <a:srgbClr val="E7E6E6"/>
      </a:lt2>
      <a:accent1>
        <a:srgbClr val="09ADCA"/>
      </a:accent1>
      <a:accent2>
        <a:srgbClr val="F15A22"/>
      </a:accent2>
      <a:accent3>
        <a:srgbClr val="FDB913"/>
      </a:accent3>
      <a:accent4>
        <a:srgbClr val="0099B9"/>
      </a:accent4>
      <a:accent5>
        <a:srgbClr val="99BF34"/>
      </a:accent5>
      <a:accent6>
        <a:srgbClr val="0095AD"/>
      </a:accent6>
      <a:hlink>
        <a:srgbClr val="656565"/>
      </a:hlink>
      <a:folHlink>
        <a:srgbClr val="09AD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Empower Schools">
      <a:dk1>
        <a:srgbClr val="656565"/>
      </a:dk1>
      <a:lt1>
        <a:srgbClr val="FFFFFF"/>
      </a:lt1>
      <a:dk2>
        <a:srgbClr val="0095AD"/>
      </a:dk2>
      <a:lt2>
        <a:srgbClr val="E7E6E6"/>
      </a:lt2>
      <a:accent1>
        <a:srgbClr val="09ADCA"/>
      </a:accent1>
      <a:accent2>
        <a:srgbClr val="F15A22"/>
      </a:accent2>
      <a:accent3>
        <a:srgbClr val="FDB913"/>
      </a:accent3>
      <a:accent4>
        <a:srgbClr val="0099B9"/>
      </a:accent4>
      <a:accent5>
        <a:srgbClr val="99BF34"/>
      </a:accent5>
      <a:accent6>
        <a:srgbClr val="0095AD"/>
      </a:accent6>
      <a:hlink>
        <a:srgbClr val="656565"/>
      </a:hlink>
      <a:folHlink>
        <a:srgbClr val="09ADC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