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handoutMasterIdLst>
    <p:handoutMasterId r:id="rId23"/>
  </p:handoutMasterIdLst>
  <p:sldIdLst>
    <p:sldId id="287" r:id="rId5"/>
    <p:sldId id="4507" r:id="rId6"/>
    <p:sldId id="4509" r:id="rId7"/>
    <p:sldId id="4510" r:id="rId8"/>
    <p:sldId id="4508" r:id="rId9"/>
    <p:sldId id="4511" r:id="rId10"/>
    <p:sldId id="4298" r:id="rId11"/>
    <p:sldId id="4512" r:id="rId12"/>
    <p:sldId id="4513" r:id="rId13"/>
    <p:sldId id="4514" r:id="rId14"/>
    <p:sldId id="4515" r:id="rId15"/>
    <p:sldId id="4328" r:id="rId16"/>
    <p:sldId id="4516" r:id="rId17"/>
    <p:sldId id="4517" r:id="rId18"/>
    <p:sldId id="4518" r:id="rId19"/>
    <p:sldId id="4519" r:id="rId20"/>
    <p:sldId id="423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B44BACA0-B138-874D-9564-7E69F005EB1E}">
          <p14:sldIdLst>
            <p14:sldId id="287"/>
            <p14:sldId id="4507"/>
            <p14:sldId id="4509"/>
            <p14:sldId id="4510"/>
            <p14:sldId id="4508"/>
            <p14:sldId id="4511"/>
            <p14:sldId id="4298"/>
            <p14:sldId id="4512"/>
            <p14:sldId id="4513"/>
            <p14:sldId id="4514"/>
            <p14:sldId id="4515"/>
            <p14:sldId id="4328"/>
            <p14:sldId id="4516"/>
            <p14:sldId id="4517"/>
            <p14:sldId id="4518"/>
            <p14:sldId id="4519"/>
            <p14:sldId id="4232"/>
          </p14:sldIdLst>
        </p14:section>
      </p14:sectionLst>
    </p:ext>
    <p:ext uri="{EFAFB233-063F-42B5-8137-9DF3F51BA10A}">
      <p15:sldGuideLst xmlns:p15="http://schemas.microsoft.com/office/powerpoint/2012/main">
        <p15:guide id="1" orient="horz" pos="2160" userDrawn="1">
          <p15:clr>
            <a:srgbClr val="A4A3A4"/>
          </p15:clr>
        </p15:guide>
        <p15:guide id="2" pos="386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6FCB315-C26E-03A3-BB50-9F81C124FD31}" name="Smith-Sparks, Julian C. (DESE)" initials="SSJC(" userId="S::julian.c.smith-sparks@mass.gov::210ced70-0044-4905-b026-eefd19ceb9af" providerId="AD"/>
  <p188:author id="{8BC71724-111C-E0B6-2FE8-FB06AC152F2A}" name="Sam" initials="S" userId="S::Sam.Ribnick@mass.gov::0820a3c9-545d-4ac2-8da7-a6992aa3c01b" providerId="AD"/>
  <p188:author id="{25A5059E-501A-FF51-D46B-3BA7C801E967}" name="Middleton, Ofa Liz (DESE)" initials="M(" userId="S::ofa.liz.middleton@mass.gov::c9aaff96-a44b-43fc-ae6f-252e517a1e2f" providerId="AD"/>
  <p188:author id="{6644D7E2-6327-B7C5-88BB-EC4E94A0A08B}" name="Vasconcelos, Ana (EEC)" initials="VA(" userId="S::ana.vasconcelos@mass.gov::3fb99343-1054-407a-a43d-e8cb19e2a54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AAD6E7"/>
    <a:srgbClr val="D8BEEC"/>
    <a:srgbClr val="E1F4F5"/>
    <a:srgbClr val="CFEBE1"/>
    <a:srgbClr val="CF5B9F"/>
    <a:srgbClr val="C7EAF7"/>
    <a:srgbClr val="084F8C"/>
    <a:srgbClr val="23C44B"/>
    <a:srgbClr val="DEEBF7"/>
    <a:srgbClr val="1590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AADE41-4F32-7E43-9A63-1396EDCDBD3F}" v="137" dt="2023-10-17T15:13:09.123"/>
    <p1510:client id="{ED89259E-63B5-45B2-9EA1-5276D3F0CB5E}" v="265" dt="2023-10-17T18:13:42.7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64"/>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ne, Danielle (DESE)" userId="S::danielle.kane@mass.gov::5aae2661-2b7f-4a41-92b7-1faea25785a4" providerId="AD" clId="Web-{C650183C-E4F5-6AF3-C0DA-4313E309DA51}"/>
    <pc:docChg chg="modSld">
      <pc:chgData name="Kane, Danielle (DESE)" userId="S::danielle.kane@mass.gov::5aae2661-2b7f-4a41-92b7-1faea25785a4" providerId="AD" clId="Web-{C650183C-E4F5-6AF3-C0DA-4313E309DA51}" dt="2023-10-02T13:24:53.823" v="43" actId="20577"/>
      <pc:docMkLst>
        <pc:docMk/>
      </pc:docMkLst>
      <pc:sldChg chg="modSp">
        <pc:chgData name="Kane, Danielle (DESE)" userId="S::danielle.kane@mass.gov::5aae2661-2b7f-4a41-92b7-1faea25785a4" providerId="AD" clId="Web-{C650183C-E4F5-6AF3-C0DA-4313E309DA51}" dt="2023-10-02T13:24:53.823" v="43" actId="20577"/>
        <pc:sldMkLst>
          <pc:docMk/>
          <pc:sldMk cId="3633509666" sldId="4493"/>
        </pc:sldMkLst>
        <pc:graphicFrameChg chg="mod modGraphic">
          <ac:chgData name="Kane, Danielle (DESE)" userId="S::danielle.kane@mass.gov::5aae2661-2b7f-4a41-92b7-1faea25785a4" providerId="AD" clId="Web-{C650183C-E4F5-6AF3-C0DA-4313E309DA51}" dt="2023-10-02T13:24:53.823" v="43" actId="20577"/>
          <ac:graphicFrameMkLst>
            <pc:docMk/>
            <pc:sldMk cId="3633509666" sldId="4493"/>
            <ac:graphicFrameMk id="13" creationId="{1CB289E5-212B-9318-7265-6A8479661111}"/>
          </ac:graphicFrameMkLst>
        </pc:graphicFrameChg>
      </pc:sldChg>
    </pc:docChg>
  </pc:docChgLst>
  <pc:docChgLst>
    <pc:chgData name="Ribnick, Sam  (DESE)" userId="0820a3c9-545d-4ac2-8da7-a6992aa3c01b" providerId="ADAL" clId="{39A660DC-64F7-45F1-8836-48B2208EB751}"/>
    <pc:docChg chg="undo custSel addSld delSld modSld sldOrd modSection">
      <pc:chgData name="Ribnick, Sam  (DESE)" userId="0820a3c9-545d-4ac2-8da7-a6992aa3c01b" providerId="ADAL" clId="{39A660DC-64F7-45F1-8836-48B2208EB751}" dt="2023-10-02T17:34:05.403" v="1671" actId="1076"/>
      <pc:docMkLst>
        <pc:docMk/>
      </pc:docMkLst>
      <pc:sldChg chg="addSp modSp mod">
        <pc:chgData name="Ribnick, Sam  (DESE)" userId="0820a3c9-545d-4ac2-8da7-a6992aa3c01b" providerId="ADAL" clId="{39A660DC-64F7-45F1-8836-48B2208EB751}" dt="2023-09-27T13:55:29.785" v="238" actId="20577"/>
        <pc:sldMkLst>
          <pc:docMk/>
          <pc:sldMk cId="239611083" sldId="287"/>
        </pc:sldMkLst>
        <pc:spChg chg="add mod">
          <ac:chgData name="Ribnick, Sam  (DESE)" userId="0820a3c9-545d-4ac2-8da7-a6992aa3c01b" providerId="ADAL" clId="{39A660DC-64F7-45F1-8836-48B2208EB751}" dt="2023-09-27T13:55:29.785" v="238" actId="20577"/>
          <ac:spMkLst>
            <pc:docMk/>
            <pc:sldMk cId="239611083" sldId="287"/>
            <ac:spMk id="5" creationId="{210717EE-7B0D-481B-BED8-6C703FDD5907}"/>
          </ac:spMkLst>
        </pc:spChg>
      </pc:sldChg>
      <pc:sldChg chg="modSp mod">
        <pc:chgData name="Ribnick, Sam  (DESE)" userId="0820a3c9-545d-4ac2-8da7-a6992aa3c01b" providerId="ADAL" clId="{39A660DC-64F7-45F1-8836-48B2208EB751}" dt="2023-10-02T17:29:30.002" v="1374" actId="20577"/>
        <pc:sldMkLst>
          <pc:docMk/>
          <pc:sldMk cId="2777440940" sldId="318"/>
        </pc:sldMkLst>
        <pc:spChg chg="mod">
          <ac:chgData name="Ribnick, Sam  (DESE)" userId="0820a3c9-545d-4ac2-8da7-a6992aa3c01b" providerId="ADAL" clId="{39A660DC-64F7-45F1-8836-48B2208EB751}" dt="2023-10-02T17:29:30.002" v="1374" actId="20577"/>
          <ac:spMkLst>
            <pc:docMk/>
            <pc:sldMk cId="2777440940" sldId="318"/>
            <ac:spMk id="2" creationId="{B9D940CD-89B3-610C-82CA-FA92F936BBA2}"/>
          </ac:spMkLst>
        </pc:spChg>
      </pc:sldChg>
      <pc:sldChg chg="addSp modSp mod">
        <pc:chgData name="Ribnick, Sam  (DESE)" userId="0820a3c9-545d-4ac2-8da7-a6992aa3c01b" providerId="ADAL" clId="{39A660DC-64F7-45F1-8836-48B2208EB751}" dt="2023-09-27T13:52:49.354" v="5" actId="207"/>
        <pc:sldMkLst>
          <pc:docMk/>
          <pc:sldMk cId="1059464020" sldId="4293"/>
        </pc:sldMkLst>
        <pc:spChg chg="add mod">
          <ac:chgData name="Ribnick, Sam  (DESE)" userId="0820a3c9-545d-4ac2-8da7-a6992aa3c01b" providerId="ADAL" clId="{39A660DC-64F7-45F1-8836-48B2208EB751}" dt="2023-09-27T13:52:49.354" v="5" actId="207"/>
          <ac:spMkLst>
            <pc:docMk/>
            <pc:sldMk cId="1059464020" sldId="4293"/>
            <ac:spMk id="4" creationId="{50CB97DA-E6EF-4CDC-A8EF-007B8F953500}"/>
          </ac:spMkLst>
        </pc:spChg>
      </pc:sldChg>
      <pc:sldChg chg="addSp delSp modSp">
        <pc:chgData name="Ribnick, Sam  (DESE)" userId="0820a3c9-545d-4ac2-8da7-a6992aa3c01b" providerId="ADAL" clId="{39A660DC-64F7-45F1-8836-48B2208EB751}" dt="2023-10-02T17:12:39.069" v="638"/>
        <pc:sldMkLst>
          <pc:docMk/>
          <pc:sldMk cId="1332926091" sldId="4298"/>
        </pc:sldMkLst>
        <pc:spChg chg="add del mod">
          <ac:chgData name="Ribnick, Sam  (DESE)" userId="0820a3c9-545d-4ac2-8da7-a6992aa3c01b" providerId="ADAL" clId="{39A660DC-64F7-45F1-8836-48B2208EB751}" dt="2023-10-02T17:12:39.069" v="638"/>
          <ac:spMkLst>
            <pc:docMk/>
            <pc:sldMk cId="1332926091" sldId="4298"/>
            <ac:spMk id="22" creationId="{0765A1CF-D497-4C2F-8B9F-D857BBDA6344}"/>
          </ac:spMkLst>
        </pc:spChg>
        <pc:spChg chg="add del mod">
          <ac:chgData name="Ribnick, Sam  (DESE)" userId="0820a3c9-545d-4ac2-8da7-a6992aa3c01b" providerId="ADAL" clId="{39A660DC-64F7-45F1-8836-48B2208EB751}" dt="2023-10-02T17:12:39.069" v="638"/>
          <ac:spMkLst>
            <pc:docMk/>
            <pc:sldMk cId="1332926091" sldId="4298"/>
            <ac:spMk id="23" creationId="{64CA6102-5102-49D7-9579-FBC6462E384E}"/>
          </ac:spMkLst>
        </pc:spChg>
      </pc:sldChg>
      <pc:sldChg chg="addSp modSp">
        <pc:chgData name="Ribnick, Sam  (DESE)" userId="0820a3c9-545d-4ac2-8da7-a6992aa3c01b" providerId="ADAL" clId="{39A660DC-64F7-45F1-8836-48B2208EB751}" dt="2023-09-27T13:54:01.062" v="72"/>
        <pc:sldMkLst>
          <pc:docMk/>
          <pc:sldMk cId="2243579994" sldId="4312"/>
        </pc:sldMkLst>
        <pc:spChg chg="add mod">
          <ac:chgData name="Ribnick, Sam  (DESE)" userId="0820a3c9-545d-4ac2-8da7-a6992aa3c01b" providerId="ADAL" clId="{39A660DC-64F7-45F1-8836-48B2208EB751}" dt="2023-09-27T13:54:01.062" v="72"/>
          <ac:spMkLst>
            <pc:docMk/>
            <pc:sldMk cId="2243579994" sldId="4312"/>
            <ac:spMk id="7" creationId="{ABC68005-BA17-4844-B3FE-F2C957E63A3A}"/>
          </ac:spMkLst>
        </pc:spChg>
      </pc:sldChg>
      <pc:sldChg chg="modSp mod">
        <pc:chgData name="Ribnick, Sam  (DESE)" userId="0820a3c9-545d-4ac2-8da7-a6992aa3c01b" providerId="ADAL" clId="{39A660DC-64F7-45F1-8836-48B2208EB751}" dt="2023-10-02T17:02:48.228" v="411" actId="20577"/>
        <pc:sldMkLst>
          <pc:docMk/>
          <pc:sldMk cId="3030595031" sldId="4328"/>
        </pc:sldMkLst>
        <pc:spChg chg="mod">
          <ac:chgData name="Ribnick, Sam  (DESE)" userId="0820a3c9-545d-4ac2-8da7-a6992aa3c01b" providerId="ADAL" clId="{39A660DC-64F7-45F1-8836-48B2208EB751}" dt="2023-10-02T17:02:48.228" v="411" actId="20577"/>
          <ac:spMkLst>
            <pc:docMk/>
            <pc:sldMk cId="3030595031" sldId="4328"/>
            <ac:spMk id="26" creationId="{FE954658-C40D-454B-AB16-8FF54AFB2779}"/>
          </ac:spMkLst>
        </pc:spChg>
      </pc:sldChg>
      <pc:sldChg chg="addSp modSp mod">
        <pc:chgData name="Ribnick, Sam  (DESE)" userId="0820a3c9-545d-4ac2-8da7-a6992aa3c01b" providerId="ADAL" clId="{39A660DC-64F7-45F1-8836-48B2208EB751}" dt="2023-09-27T13:54:36.738" v="114" actId="20577"/>
        <pc:sldMkLst>
          <pc:docMk/>
          <pc:sldMk cId="2851770219" sldId="4439"/>
        </pc:sldMkLst>
        <pc:spChg chg="add mod">
          <ac:chgData name="Ribnick, Sam  (DESE)" userId="0820a3c9-545d-4ac2-8da7-a6992aa3c01b" providerId="ADAL" clId="{39A660DC-64F7-45F1-8836-48B2208EB751}" dt="2023-09-27T13:54:36.738" v="114" actId="20577"/>
          <ac:spMkLst>
            <pc:docMk/>
            <pc:sldMk cId="2851770219" sldId="4439"/>
            <ac:spMk id="8" creationId="{782FFF3E-B8E8-4E1B-BA91-9B9669AAF9C0}"/>
          </ac:spMkLst>
        </pc:spChg>
      </pc:sldChg>
      <pc:sldChg chg="modSp mod">
        <pc:chgData name="Ribnick, Sam  (DESE)" userId="0820a3c9-545d-4ac2-8da7-a6992aa3c01b" providerId="ADAL" clId="{39A660DC-64F7-45F1-8836-48B2208EB751}" dt="2023-10-02T17:15:19.896" v="801" actId="113"/>
        <pc:sldMkLst>
          <pc:docMk/>
          <pc:sldMk cId="268234265" sldId="4442"/>
        </pc:sldMkLst>
        <pc:spChg chg="mod">
          <ac:chgData name="Ribnick, Sam  (DESE)" userId="0820a3c9-545d-4ac2-8da7-a6992aa3c01b" providerId="ADAL" clId="{39A660DC-64F7-45F1-8836-48B2208EB751}" dt="2023-10-02T17:15:19.896" v="801" actId="113"/>
          <ac:spMkLst>
            <pc:docMk/>
            <pc:sldMk cId="268234265" sldId="4442"/>
            <ac:spMk id="2" creationId="{C880C932-8FFC-41DE-5392-F7AAFF71765F}"/>
          </ac:spMkLst>
        </pc:spChg>
      </pc:sldChg>
      <pc:sldChg chg="addSp modSp">
        <pc:chgData name="Ribnick, Sam  (DESE)" userId="0820a3c9-545d-4ac2-8da7-a6992aa3c01b" providerId="ADAL" clId="{39A660DC-64F7-45F1-8836-48B2208EB751}" dt="2023-09-27T13:54:44.635" v="115"/>
        <pc:sldMkLst>
          <pc:docMk/>
          <pc:sldMk cId="696798204" sldId="4471"/>
        </pc:sldMkLst>
        <pc:spChg chg="add mod">
          <ac:chgData name="Ribnick, Sam  (DESE)" userId="0820a3c9-545d-4ac2-8da7-a6992aa3c01b" providerId="ADAL" clId="{39A660DC-64F7-45F1-8836-48B2208EB751}" dt="2023-09-27T13:54:44.635" v="115"/>
          <ac:spMkLst>
            <pc:docMk/>
            <pc:sldMk cId="696798204" sldId="4471"/>
            <ac:spMk id="14" creationId="{81A9EDC7-2C0F-4F3B-8FB6-1AFD11187824}"/>
          </ac:spMkLst>
        </pc:spChg>
      </pc:sldChg>
      <pc:sldChg chg="addSp modSp">
        <pc:chgData name="Ribnick, Sam  (DESE)" userId="0820a3c9-545d-4ac2-8da7-a6992aa3c01b" providerId="ADAL" clId="{39A660DC-64F7-45F1-8836-48B2208EB751}" dt="2023-09-27T13:53:50.306" v="69"/>
        <pc:sldMkLst>
          <pc:docMk/>
          <pc:sldMk cId="3417738791" sldId="4475"/>
        </pc:sldMkLst>
        <pc:spChg chg="add mod">
          <ac:chgData name="Ribnick, Sam  (DESE)" userId="0820a3c9-545d-4ac2-8da7-a6992aa3c01b" providerId="ADAL" clId="{39A660DC-64F7-45F1-8836-48B2208EB751}" dt="2023-09-27T13:53:50.306" v="69"/>
          <ac:spMkLst>
            <pc:docMk/>
            <pc:sldMk cId="3417738791" sldId="4475"/>
            <ac:spMk id="24" creationId="{BBEE8AD3-4EF6-42A6-A06A-AD5497A8930F}"/>
          </ac:spMkLst>
        </pc:spChg>
      </pc:sldChg>
      <pc:sldChg chg="modSp mod">
        <pc:chgData name="Ribnick, Sam  (DESE)" userId="0820a3c9-545d-4ac2-8da7-a6992aa3c01b" providerId="ADAL" clId="{39A660DC-64F7-45F1-8836-48B2208EB751}" dt="2023-10-02T17:14:55.989" v="799" actId="2711"/>
        <pc:sldMkLst>
          <pc:docMk/>
          <pc:sldMk cId="3670303215" sldId="4476"/>
        </pc:sldMkLst>
        <pc:spChg chg="mod">
          <ac:chgData name="Ribnick, Sam  (DESE)" userId="0820a3c9-545d-4ac2-8da7-a6992aa3c01b" providerId="ADAL" clId="{39A660DC-64F7-45F1-8836-48B2208EB751}" dt="2023-10-02T17:14:55.989" v="799" actId="2711"/>
          <ac:spMkLst>
            <pc:docMk/>
            <pc:sldMk cId="3670303215" sldId="4476"/>
            <ac:spMk id="2" creationId="{C880C932-8FFC-41DE-5392-F7AAFF71765F}"/>
          </ac:spMkLst>
        </pc:spChg>
      </pc:sldChg>
      <pc:sldChg chg="ord">
        <pc:chgData name="Ribnick, Sam  (DESE)" userId="0820a3c9-545d-4ac2-8da7-a6992aa3c01b" providerId="ADAL" clId="{39A660DC-64F7-45F1-8836-48B2208EB751}" dt="2023-09-27T13:53:57.049" v="71"/>
        <pc:sldMkLst>
          <pc:docMk/>
          <pc:sldMk cId="1795156801" sldId="4480"/>
        </pc:sldMkLst>
      </pc:sldChg>
      <pc:sldChg chg="modSp mod">
        <pc:chgData name="Ribnick, Sam  (DESE)" userId="0820a3c9-545d-4ac2-8da7-a6992aa3c01b" providerId="ADAL" clId="{39A660DC-64F7-45F1-8836-48B2208EB751}" dt="2023-10-02T17:29:53.104" v="1375"/>
        <pc:sldMkLst>
          <pc:docMk/>
          <pc:sldMk cId="859447812" sldId="4486"/>
        </pc:sldMkLst>
        <pc:spChg chg="mod">
          <ac:chgData name="Ribnick, Sam  (DESE)" userId="0820a3c9-545d-4ac2-8da7-a6992aa3c01b" providerId="ADAL" clId="{39A660DC-64F7-45F1-8836-48B2208EB751}" dt="2023-10-02T17:29:53.104" v="1375"/>
          <ac:spMkLst>
            <pc:docMk/>
            <pc:sldMk cId="859447812" sldId="4486"/>
            <ac:spMk id="2" creationId="{45375D5A-0B6B-0C8A-1A3C-3FE513B4FF6C}"/>
          </ac:spMkLst>
        </pc:spChg>
      </pc:sldChg>
      <pc:sldChg chg="modSp mod">
        <pc:chgData name="Ribnick, Sam  (DESE)" userId="0820a3c9-545d-4ac2-8da7-a6992aa3c01b" providerId="ADAL" clId="{39A660DC-64F7-45F1-8836-48B2208EB751}" dt="2023-10-02T17:04:08.811" v="425" actId="1035"/>
        <pc:sldMkLst>
          <pc:docMk/>
          <pc:sldMk cId="366352449" sldId="4487"/>
        </pc:sldMkLst>
        <pc:spChg chg="mod">
          <ac:chgData name="Ribnick, Sam  (DESE)" userId="0820a3c9-545d-4ac2-8da7-a6992aa3c01b" providerId="ADAL" clId="{39A660DC-64F7-45F1-8836-48B2208EB751}" dt="2023-10-02T17:04:08.811" v="425" actId="1035"/>
          <ac:spMkLst>
            <pc:docMk/>
            <pc:sldMk cId="366352449" sldId="4487"/>
            <ac:spMk id="7" creationId="{DA1589E0-D492-7707-0DEE-2B4D88FE06CD}"/>
          </ac:spMkLst>
        </pc:spChg>
        <pc:spChg chg="mod">
          <ac:chgData name="Ribnick, Sam  (DESE)" userId="0820a3c9-545d-4ac2-8da7-a6992aa3c01b" providerId="ADAL" clId="{39A660DC-64F7-45F1-8836-48B2208EB751}" dt="2023-10-02T17:04:08.811" v="425" actId="1035"/>
          <ac:spMkLst>
            <pc:docMk/>
            <pc:sldMk cId="366352449" sldId="4487"/>
            <ac:spMk id="9" creationId="{ED90E30C-A505-E055-5C0D-76F288D23620}"/>
          </ac:spMkLst>
        </pc:spChg>
      </pc:sldChg>
      <pc:sldChg chg="modSp mod">
        <pc:chgData name="Ribnick, Sam  (DESE)" userId="0820a3c9-545d-4ac2-8da7-a6992aa3c01b" providerId="ADAL" clId="{39A660DC-64F7-45F1-8836-48B2208EB751}" dt="2023-10-02T17:29:56.389" v="1376"/>
        <pc:sldMkLst>
          <pc:docMk/>
          <pc:sldMk cId="3688496831" sldId="4489"/>
        </pc:sldMkLst>
        <pc:spChg chg="mod">
          <ac:chgData name="Ribnick, Sam  (DESE)" userId="0820a3c9-545d-4ac2-8da7-a6992aa3c01b" providerId="ADAL" clId="{39A660DC-64F7-45F1-8836-48B2208EB751}" dt="2023-10-02T17:29:56.389" v="1376"/>
          <ac:spMkLst>
            <pc:docMk/>
            <pc:sldMk cId="3688496831" sldId="4489"/>
            <ac:spMk id="4" creationId="{9088BCF7-ED56-8F98-EF3C-D3D2C6D49BA3}"/>
          </ac:spMkLst>
        </pc:spChg>
      </pc:sldChg>
      <pc:sldChg chg="addSp delSp modSp mod delCm modCm">
        <pc:chgData name="Ribnick, Sam  (DESE)" userId="0820a3c9-545d-4ac2-8da7-a6992aa3c01b" providerId="ADAL" clId="{39A660DC-64F7-45F1-8836-48B2208EB751}" dt="2023-10-02T17:22:43.821" v="1218"/>
        <pc:sldMkLst>
          <pc:docMk/>
          <pc:sldMk cId="1424819318" sldId="4491"/>
        </pc:sldMkLst>
        <pc:spChg chg="mod">
          <ac:chgData name="Ribnick, Sam  (DESE)" userId="0820a3c9-545d-4ac2-8da7-a6992aa3c01b" providerId="ADAL" clId="{39A660DC-64F7-45F1-8836-48B2208EB751}" dt="2023-10-02T17:21:50.868" v="1217" actId="403"/>
          <ac:spMkLst>
            <pc:docMk/>
            <pc:sldMk cId="1424819318" sldId="4491"/>
            <ac:spMk id="2" creationId="{6E4ACEB6-C77E-4231-A373-FCE750268410}"/>
          </ac:spMkLst>
        </pc:spChg>
        <pc:spChg chg="add del mod">
          <ac:chgData name="Ribnick, Sam  (DESE)" userId="0820a3c9-545d-4ac2-8da7-a6992aa3c01b" providerId="ADAL" clId="{39A660DC-64F7-45F1-8836-48B2208EB751}" dt="2023-10-02T17:16:16.948" v="803" actId="478"/>
          <ac:spMkLst>
            <pc:docMk/>
            <pc:sldMk cId="1424819318" sldId="4491"/>
            <ac:spMk id="5" creationId="{33755745-CCA9-4F36-A035-26EB16B017A0}"/>
          </ac:spMkLst>
        </pc:spChg>
      </pc:sldChg>
      <pc:sldChg chg="addSp delSp modSp new mod">
        <pc:chgData name="Ribnick, Sam  (DESE)" userId="0820a3c9-545d-4ac2-8da7-a6992aa3c01b" providerId="ADAL" clId="{39A660DC-64F7-45F1-8836-48B2208EB751}" dt="2023-09-27T13:53:46.077" v="68" actId="20577"/>
        <pc:sldMkLst>
          <pc:docMk/>
          <pc:sldMk cId="2993876478" sldId="4492"/>
        </pc:sldMkLst>
        <pc:spChg chg="del">
          <ac:chgData name="Ribnick, Sam  (DESE)" userId="0820a3c9-545d-4ac2-8da7-a6992aa3c01b" providerId="ADAL" clId="{39A660DC-64F7-45F1-8836-48B2208EB751}" dt="2023-09-27T13:53:18.726" v="7"/>
          <ac:spMkLst>
            <pc:docMk/>
            <pc:sldMk cId="2993876478" sldId="4492"/>
            <ac:spMk id="2" creationId="{2526FF2E-4AE4-468F-A5FF-43A1128E844E}"/>
          </ac:spMkLst>
        </pc:spChg>
        <pc:spChg chg="del">
          <ac:chgData name="Ribnick, Sam  (DESE)" userId="0820a3c9-545d-4ac2-8da7-a6992aa3c01b" providerId="ADAL" clId="{39A660DC-64F7-45F1-8836-48B2208EB751}" dt="2023-09-27T13:53:18.726" v="7"/>
          <ac:spMkLst>
            <pc:docMk/>
            <pc:sldMk cId="2993876478" sldId="4492"/>
            <ac:spMk id="3" creationId="{CF76BBCE-4398-42B2-8218-E9F0DABB99E3}"/>
          </ac:spMkLst>
        </pc:spChg>
        <pc:spChg chg="del">
          <ac:chgData name="Ribnick, Sam  (DESE)" userId="0820a3c9-545d-4ac2-8da7-a6992aa3c01b" providerId="ADAL" clId="{39A660DC-64F7-45F1-8836-48B2208EB751}" dt="2023-09-27T13:53:18.726" v="7"/>
          <ac:spMkLst>
            <pc:docMk/>
            <pc:sldMk cId="2993876478" sldId="4492"/>
            <ac:spMk id="4" creationId="{690E5858-1F91-454C-B19D-F6E842AFB827}"/>
          </ac:spMkLst>
        </pc:spChg>
        <pc:spChg chg="mod">
          <ac:chgData name="Ribnick, Sam  (DESE)" userId="0820a3c9-545d-4ac2-8da7-a6992aa3c01b" providerId="ADAL" clId="{39A660DC-64F7-45F1-8836-48B2208EB751}" dt="2023-09-27T13:53:18.726" v="7"/>
          <ac:spMkLst>
            <pc:docMk/>
            <pc:sldMk cId="2993876478" sldId="4492"/>
            <ac:spMk id="5" creationId="{62342753-E6E6-4638-9978-0B095C90C45F}"/>
          </ac:spMkLst>
        </pc:spChg>
        <pc:spChg chg="add mod">
          <ac:chgData name="Ribnick, Sam  (DESE)" userId="0820a3c9-545d-4ac2-8da7-a6992aa3c01b" providerId="ADAL" clId="{39A660DC-64F7-45F1-8836-48B2208EB751}" dt="2023-09-27T13:53:18.726" v="7"/>
          <ac:spMkLst>
            <pc:docMk/>
            <pc:sldMk cId="2993876478" sldId="4492"/>
            <ac:spMk id="6" creationId="{176FB5E5-4CE9-488A-83FE-A7F18D070C64}"/>
          </ac:spMkLst>
        </pc:spChg>
        <pc:spChg chg="add mod">
          <ac:chgData name="Ribnick, Sam  (DESE)" userId="0820a3c9-545d-4ac2-8da7-a6992aa3c01b" providerId="ADAL" clId="{39A660DC-64F7-45F1-8836-48B2208EB751}" dt="2023-09-27T13:53:46.077" v="68" actId="20577"/>
          <ac:spMkLst>
            <pc:docMk/>
            <pc:sldMk cId="2993876478" sldId="4492"/>
            <ac:spMk id="7" creationId="{BB18A693-89BD-4F50-BACC-FA324B287AF0}"/>
          </ac:spMkLst>
        </pc:spChg>
      </pc:sldChg>
      <pc:sldChg chg="addSp modSp new mod">
        <pc:chgData name="Ribnick, Sam  (DESE)" userId="0820a3c9-545d-4ac2-8da7-a6992aa3c01b" providerId="ADAL" clId="{39A660DC-64F7-45F1-8836-48B2208EB751}" dt="2023-10-02T17:33:44.604" v="1669" actId="20577"/>
        <pc:sldMkLst>
          <pc:docMk/>
          <pc:sldMk cId="3633509666" sldId="4493"/>
        </pc:sldMkLst>
        <pc:spChg chg="add mod">
          <ac:chgData name="Ribnick, Sam  (DESE)" userId="0820a3c9-545d-4ac2-8da7-a6992aa3c01b" providerId="ADAL" clId="{39A660DC-64F7-45F1-8836-48B2208EB751}" dt="2023-09-27T13:56:21.793" v="401" actId="20577"/>
          <ac:spMkLst>
            <pc:docMk/>
            <pc:sldMk cId="3633509666" sldId="4493"/>
            <ac:spMk id="5" creationId="{FF7E4E69-1F64-4F2E-B318-F865A4F92902}"/>
          </ac:spMkLst>
        </pc:spChg>
        <pc:spChg chg="mod">
          <ac:chgData name="Ribnick, Sam  (DESE)" userId="0820a3c9-545d-4ac2-8da7-a6992aa3c01b" providerId="ADAL" clId="{39A660DC-64F7-45F1-8836-48B2208EB751}" dt="2023-10-02T17:16:06.194" v="802" actId="2711"/>
          <ac:spMkLst>
            <pc:docMk/>
            <pc:sldMk cId="3633509666" sldId="4493"/>
            <ac:spMk id="16" creationId="{6064DE08-C107-2C6B-4BC4-EDF4F992FD87}"/>
          </ac:spMkLst>
        </pc:spChg>
        <pc:graphicFrameChg chg="mod">
          <ac:chgData name="Ribnick, Sam  (DESE)" userId="0820a3c9-545d-4ac2-8da7-a6992aa3c01b" providerId="ADAL" clId="{39A660DC-64F7-45F1-8836-48B2208EB751}" dt="2023-10-02T17:33:44.604" v="1669" actId="20577"/>
          <ac:graphicFrameMkLst>
            <pc:docMk/>
            <pc:sldMk cId="3633509666" sldId="4493"/>
            <ac:graphicFrameMk id="13" creationId="{1CB289E5-212B-9318-7265-6A8479661111}"/>
          </ac:graphicFrameMkLst>
        </pc:graphicFrameChg>
      </pc:sldChg>
      <pc:sldChg chg="modSp mod">
        <pc:chgData name="Ribnick, Sam  (DESE)" userId="0820a3c9-545d-4ac2-8da7-a6992aa3c01b" providerId="ADAL" clId="{39A660DC-64F7-45F1-8836-48B2208EB751}" dt="2023-10-02T17:04:16.724" v="426" actId="1076"/>
        <pc:sldMkLst>
          <pc:docMk/>
          <pc:sldMk cId="378521700" sldId="4497"/>
        </pc:sldMkLst>
        <pc:spChg chg="mod">
          <ac:chgData name="Ribnick, Sam  (DESE)" userId="0820a3c9-545d-4ac2-8da7-a6992aa3c01b" providerId="ADAL" clId="{39A660DC-64F7-45F1-8836-48B2208EB751}" dt="2023-10-02T17:04:16.724" v="426" actId="1076"/>
          <ac:spMkLst>
            <pc:docMk/>
            <pc:sldMk cId="378521700" sldId="4497"/>
            <ac:spMk id="7" creationId="{DA1589E0-D492-7707-0DEE-2B4D88FE06CD}"/>
          </ac:spMkLst>
        </pc:spChg>
      </pc:sldChg>
      <pc:sldChg chg="del">
        <pc:chgData name="Ribnick, Sam  (DESE)" userId="0820a3c9-545d-4ac2-8da7-a6992aa3c01b" providerId="ADAL" clId="{39A660DC-64F7-45F1-8836-48B2208EB751}" dt="2023-10-02T17:28:35.430" v="1314" actId="47"/>
        <pc:sldMkLst>
          <pc:docMk/>
          <pc:sldMk cId="508721047" sldId="4498"/>
        </pc:sldMkLst>
      </pc:sldChg>
      <pc:sldChg chg="modSp new mod">
        <pc:chgData name="Ribnick, Sam  (DESE)" userId="0820a3c9-545d-4ac2-8da7-a6992aa3c01b" providerId="ADAL" clId="{39A660DC-64F7-45F1-8836-48B2208EB751}" dt="2023-10-02T17:13:44.243" v="787" actId="14100"/>
        <pc:sldMkLst>
          <pc:docMk/>
          <pc:sldMk cId="2544771417" sldId="4499"/>
        </pc:sldMkLst>
        <pc:spChg chg="mod">
          <ac:chgData name="Ribnick, Sam  (DESE)" userId="0820a3c9-545d-4ac2-8da7-a6992aa3c01b" providerId="ADAL" clId="{39A660DC-64F7-45F1-8836-48B2208EB751}" dt="2023-10-02T17:11:00.123" v="542" actId="1076"/>
          <ac:spMkLst>
            <pc:docMk/>
            <pc:sldMk cId="2544771417" sldId="4499"/>
            <ac:spMk id="2" creationId="{5471A062-BA32-4C9B-A641-B57EBCCB1F37}"/>
          </ac:spMkLst>
        </pc:spChg>
        <pc:spChg chg="mod">
          <ac:chgData name="Ribnick, Sam  (DESE)" userId="0820a3c9-545d-4ac2-8da7-a6992aa3c01b" providerId="ADAL" clId="{39A660DC-64F7-45F1-8836-48B2208EB751}" dt="2023-10-02T17:13:44.243" v="787" actId="14100"/>
          <ac:spMkLst>
            <pc:docMk/>
            <pc:sldMk cId="2544771417" sldId="4499"/>
            <ac:spMk id="3" creationId="{E19545F8-1023-4406-9AAC-D50F80FB45E1}"/>
          </ac:spMkLst>
        </pc:spChg>
      </pc:sldChg>
      <pc:sldChg chg="modSp add mod">
        <pc:chgData name="Ribnick, Sam  (DESE)" userId="0820a3c9-545d-4ac2-8da7-a6992aa3c01b" providerId="ADAL" clId="{39A660DC-64F7-45F1-8836-48B2208EB751}" dt="2023-10-02T17:14:35.484" v="798" actId="20577"/>
        <pc:sldMkLst>
          <pc:docMk/>
          <pc:sldMk cId="1987832874" sldId="4500"/>
        </pc:sldMkLst>
        <pc:spChg chg="mod">
          <ac:chgData name="Ribnick, Sam  (DESE)" userId="0820a3c9-545d-4ac2-8da7-a6992aa3c01b" providerId="ADAL" clId="{39A660DC-64F7-45F1-8836-48B2208EB751}" dt="2023-10-02T17:14:35.484" v="798" actId="20577"/>
          <ac:spMkLst>
            <pc:docMk/>
            <pc:sldMk cId="1987832874" sldId="4500"/>
            <ac:spMk id="3" creationId="{E19545F8-1023-4406-9AAC-D50F80FB45E1}"/>
          </ac:spMkLst>
        </pc:spChg>
      </pc:sldChg>
      <pc:sldChg chg="modSp add del mod">
        <pc:chgData name="Ribnick, Sam  (DESE)" userId="0820a3c9-545d-4ac2-8da7-a6992aa3c01b" providerId="ADAL" clId="{39A660DC-64F7-45F1-8836-48B2208EB751}" dt="2023-10-02T17:14:17.560" v="789" actId="2696"/>
        <pc:sldMkLst>
          <pc:docMk/>
          <pc:sldMk cId="2397562999" sldId="4500"/>
        </pc:sldMkLst>
        <pc:spChg chg="mod">
          <ac:chgData name="Ribnick, Sam  (DESE)" userId="0820a3c9-545d-4ac2-8da7-a6992aa3c01b" providerId="ADAL" clId="{39A660DC-64F7-45F1-8836-48B2208EB751}" dt="2023-10-02T17:13:55.275" v="788" actId="1076"/>
          <ac:spMkLst>
            <pc:docMk/>
            <pc:sldMk cId="2397562999" sldId="4500"/>
            <ac:spMk id="2" creationId="{5471A062-BA32-4C9B-A641-B57EBCCB1F37}"/>
          </ac:spMkLst>
        </pc:spChg>
        <pc:spChg chg="mod">
          <ac:chgData name="Ribnick, Sam  (DESE)" userId="0820a3c9-545d-4ac2-8da7-a6992aa3c01b" providerId="ADAL" clId="{39A660DC-64F7-45F1-8836-48B2208EB751}" dt="2023-10-02T17:13:55.275" v="788" actId="1076"/>
          <ac:spMkLst>
            <pc:docMk/>
            <pc:sldMk cId="2397562999" sldId="4500"/>
            <ac:spMk id="3" creationId="{E19545F8-1023-4406-9AAC-D50F80FB45E1}"/>
          </ac:spMkLst>
        </pc:spChg>
      </pc:sldChg>
      <pc:sldChg chg="addSp delSp modSp new mod">
        <pc:chgData name="Ribnick, Sam  (DESE)" userId="0820a3c9-545d-4ac2-8da7-a6992aa3c01b" providerId="ADAL" clId="{39A660DC-64F7-45F1-8836-48B2208EB751}" dt="2023-10-02T17:27:39.228" v="1313" actId="1076"/>
        <pc:sldMkLst>
          <pc:docMk/>
          <pc:sldMk cId="881433408" sldId="4501"/>
        </pc:sldMkLst>
        <pc:spChg chg="del">
          <ac:chgData name="Ribnick, Sam  (DESE)" userId="0820a3c9-545d-4ac2-8da7-a6992aa3c01b" providerId="ADAL" clId="{39A660DC-64F7-45F1-8836-48B2208EB751}" dt="2023-10-02T17:24:47.509" v="1220" actId="478"/>
          <ac:spMkLst>
            <pc:docMk/>
            <pc:sldMk cId="881433408" sldId="4501"/>
            <ac:spMk id="2" creationId="{C42F1107-35F9-442A-BE7C-3BFBD1CA21A8}"/>
          </ac:spMkLst>
        </pc:spChg>
        <pc:spChg chg="del">
          <ac:chgData name="Ribnick, Sam  (DESE)" userId="0820a3c9-545d-4ac2-8da7-a6992aa3c01b" providerId="ADAL" clId="{39A660DC-64F7-45F1-8836-48B2208EB751}" dt="2023-10-02T17:24:47.509" v="1220" actId="478"/>
          <ac:spMkLst>
            <pc:docMk/>
            <pc:sldMk cId="881433408" sldId="4501"/>
            <ac:spMk id="3" creationId="{91A80047-3847-419D-97B0-61B9D5D28FC8}"/>
          </ac:spMkLst>
        </pc:spChg>
        <pc:spChg chg="mod">
          <ac:chgData name="Ribnick, Sam  (DESE)" userId="0820a3c9-545d-4ac2-8da7-a6992aa3c01b" providerId="ADAL" clId="{39A660DC-64F7-45F1-8836-48B2208EB751}" dt="2023-10-02T17:25:32.237" v="1264" actId="20577"/>
          <ac:spMkLst>
            <pc:docMk/>
            <pc:sldMk cId="881433408" sldId="4501"/>
            <ac:spMk id="4" creationId="{7B7C4D6B-8E1D-452D-B721-2B0435C44B2F}"/>
          </ac:spMkLst>
        </pc:spChg>
        <pc:spChg chg="add mod">
          <ac:chgData name="Ribnick, Sam  (DESE)" userId="0820a3c9-545d-4ac2-8da7-a6992aa3c01b" providerId="ADAL" clId="{39A660DC-64F7-45F1-8836-48B2208EB751}" dt="2023-10-02T17:25:22.407" v="1226" actId="948"/>
          <ac:spMkLst>
            <pc:docMk/>
            <pc:sldMk cId="881433408" sldId="4501"/>
            <ac:spMk id="7" creationId="{705C6CF6-3FCC-42BD-9BE0-0D152560C0DF}"/>
          </ac:spMkLst>
        </pc:spChg>
        <pc:spChg chg="add mod">
          <ac:chgData name="Ribnick, Sam  (DESE)" userId="0820a3c9-545d-4ac2-8da7-a6992aa3c01b" providerId="ADAL" clId="{39A660DC-64F7-45F1-8836-48B2208EB751}" dt="2023-10-02T17:27:39.228" v="1313" actId="1076"/>
          <ac:spMkLst>
            <pc:docMk/>
            <pc:sldMk cId="881433408" sldId="4501"/>
            <ac:spMk id="8" creationId="{F05421C9-182D-4C38-9629-25A3916FFD53}"/>
          </ac:spMkLst>
        </pc:spChg>
      </pc:sldChg>
      <pc:sldChg chg="addSp delSp modSp new mod">
        <pc:chgData name="Ribnick, Sam  (DESE)" userId="0820a3c9-545d-4ac2-8da7-a6992aa3c01b" providerId="ADAL" clId="{39A660DC-64F7-45F1-8836-48B2208EB751}" dt="2023-10-02T17:34:05.403" v="1671" actId="1076"/>
        <pc:sldMkLst>
          <pc:docMk/>
          <pc:sldMk cId="2473823460" sldId="4502"/>
        </pc:sldMkLst>
        <pc:spChg chg="del">
          <ac:chgData name="Ribnick, Sam  (DESE)" userId="0820a3c9-545d-4ac2-8da7-a6992aa3c01b" providerId="ADAL" clId="{39A660DC-64F7-45F1-8836-48B2208EB751}" dt="2023-10-02T17:26:45.339" v="1266" actId="478"/>
          <ac:spMkLst>
            <pc:docMk/>
            <pc:sldMk cId="2473823460" sldId="4502"/>
            <ac:spMk id="2" creationId="{7D2F3BF5-4723-492B-A969-549666401B24}"/>
          </ac:spMkLst>
        </pc:spChg>
        <pc:spChg chg="del">
          <ac:chgData name="Ribnick, Sam  (DESE)" userId="0820a3c9-545d-4ac2-8da7-a6992aa3c01b" providerId="ADAL" clId="{39A660DC-64F7-45F1-8836-48B2208EB751}" dt="2023-10-02T17:26:45.339" v="1266" actId="478"/>
          <ac:spMkLst>
            <pc:docMk/>
            <pc:sldMk cId="2473823460" sldId="4502"/>
            <ac:spMk id="3" creationId="{AACF30C9-B620-4141-A7EC-EA36F38080D5}"/>
          </ac:spMkLst>
        </pc:spChg>
        <pc:spChg chg="add mod">
          <ac:chgData name="Ribnick, Sam  (DESE)" userId="0820a3c9-545d-4ac2-8da7-a6992aa3c01b" providerId="ADAL" clId="{39A660DC-64F7-45F1-8836-48B2208EB751}" dt="2023-10-02T17:34:05.403" v="1671" actId="1076"/>
          <ac:spMkLst>
            <pc:docMk/>
            <pc:sldMk cId="2473823460" sldId="4502"/>
            <ac:spMk id="5" creationId="{C2172EC4-308B-4404-857B-B2FEBD72B658}"/>
          </ac:spMkLst>
        </pc:spChg>
      </pc:sldChg>
    </pc:docChg>
  </pc:docChgLst>
  <pc:docChgLst>
    <pc:chgData name="Kane, Danielle (DESE)" userId="5aae2661-2b7f-4a41-92b7-1faea25785a4" providerId="ADAL" clId="{22D430F1-3F12-3842-9205-49560020E40B}"/>
    <pc:docChg chg="undo custSel addSld delSld modSld sldOrd modSection">
      <pc:chgData name="Kane, Danielle (DESE)" userId="5aae2661-2b7f-4a41-92b7-1faea25785a4" providerId="ADAL" clId="{22D430F1-3F12-3842-9205-49560020E40B}" dt="2023-10-05T21:04:33.280" v="3435" actId="20577"/>
      <pc:docMkLst>
        <pc:docMk/>
      </pc:docMkLst>
      <pc:sldChg chg="delSp modSp mod">
        <pc:chgData name="Kane, Danielle (DESE)" userId="5aae2661-2b7f-4a41-92b7-1faea25785a4" providerId="ADAL" clId="{22D430F1-3F12-3842-9205-49560020E40B}" dt="2023-09-29T17:29:42.667" v="406" actId="1076"/>
        <pc:sldMkLst>
          <pc:docMk/>
          <pc:sldMk cId="239611083" sldId="287"/>
        </pc:sldMkLst>
        <pc:spChg chg="mod">
          <ac:chgData name="Kane, Danielle (DESE)" userId="5aae2661-2b7f-4a41-92b7-1faea25785a4" providerId="ADAL" clId="{22D430F1-3F12-3842-9205-49560020E40B}" dt="2023-09-29T17:29:42.667" v="406" actId="1076"/>
          <ac:spMkLst>
            <pc:docMk/>
            <pc:sldMk cId="239611083" sldId="287"/>
            <ac:spMk id="2" creationId="{79496945-5A3D-648F-27C8-9D41EB3832C5}"/>
          </ac:spMkLst>
        </pc:spChg>
        <pc:spChg chg="del">
          <ac:chgData name="Kane, Danielle (DESE)" userId="5aae2661-2b7f-4a41-92b7-1faea25785a4" providerId="ADAL" clId="{22D430F1-3F12-3842-9205-49560020E40B}" dt="2023-09-29T17:29:10.638" v="395" actId="478"/>
          <ac:spMkLst>
            <pc:docMk/>
            <pc:sldMk cId="239611083" sldId="287"/>
            <ac:spMk id="5" creationId="{210717EE-7B0D-481B-BED8-6C703FDD5907}"/>
          </ac:spMkLst>
        </pc:spChg>
        <pc:spChg chg="mod">
          <ac:chgData name="Kane, Danielle (DESE)" userId="5aae2661-2b7f-4a41-92b7-1faea25785a4" providerId="ADAL" clId="{22D430F1-3F12-3842-9205-49560020E40B}" dt="2023-09-29T14:12:55.889" v="8" actId="20577"/>
          <ac:spMkLst>
            <pc:docMk/>
            <pc:sldMk cId="239611083" sldId="287"/>
            <ac:spMk id="10" creationId="{57DEDE29-163E-4FC4-BF96-8713008BE963}"/>
          </ac:spMkLst>
        </pc:spChg>
      </pc:sldChg>
      <pc:sldChg chg="modSp mod">
        <pc:chgData name="Kane, Danielle (DESE)" userId="5aae2661-2b7f-4a41-92b7-1faea25785a4" providerId="ADAL" clId="{22D430F1-3F12-3842-9205-49560020E40B}" dt="2023-10-02T17:50:13.584" v="3076" actId="20577"/>
        <pc:sldMkLst>
          <pc:docMk/>
          <pc:sldMk cId="2777440940" sldId="318"/>
        </pc:sldMkLst>
        <pc:spChg chg="mod">
          <ac:chgData name="Kane, Danielle (DESE)" userId="5aae2661-2b7f-4a41-92b7-1faea25785a4" providerId="ADAL" clId="{22D430F1-3F12-3842-9205-49560020E40B}" dt="2023-10-02T17:50:13.584" v="3076" actId="20577"/>
          <ac:spMkLst>
            <pc:docMk/>
            <pc:sldMk cId="2777440940" sldId="318"/>
            <ac:spMk id="2" creationId="{B9D940CD-89B3-610C-82CA-FA92F936BBA2}"/>
          </ac:spMkLst>
        </pc:spChg>
        <pc:spChg chg="mod">
          <ac:chgData name="Kane, Danielle (DESE)" userId="5aae2661-2b7f-4a41-92b7-1faea25785a4" providerId="ADAL" clId="{22D430F1-3F12-3842-9205-49560020E40B}" dt="2023-09-29T19:47:28.933" v="2732" actId="20577"/>
          <ac:spMkLst>
            <pc:docMk/>
            <pc:sldMk cId="2777440940" sldId="318"/>
            <ac:spMk id="12" creationId="{D0283827-7A3E-413B-9631-C56FB7364F98}"/>
          </ac:spMkLst>
        </pc:spChg>
      </pc:sldChg>
      <pc:sldChg chg="del">
        <pc:chgData name="Kane, Danielle (DESE)" userId="5aae2661-2b7f-4a41-92b7-1faea25785a4" providerId="ADAL" clId="{22D430F1-3F12-3842-9205-49560020E40B}" dt="2023-09-29T15:20:12.018" v="357" actId="2696"/>
        <pc:sldMkLst>
          <pc:docMk/>
          <pc:sldMk cId="1059464020" sldId="4293"/>
        </pc:sldMkLst>
      </pc:sldChg>
      <pc:sldChg chg="modSp mod">
        <pc:chgData name="Kane, Danielle (DESE)" userId="5aae2661-2b7f-4a41-92b7-1faea25785a4" providerId="ADAL" clId="{22D430F1-3F12-3842-9205-49560020E40B}" dt="2023-10-05T21:04:33.280" v="3435" actId="20577"/>
        <pc:sldMkLst>
          <pc:docMk/>
          <pc:sldMk cId="1332926091" sldId="4298"/>
        </pc:sldMkLst>
        <pc:spChg chg="mod">
          <ac:chgData name="Kane, Danielle (DESE)" userId="5aae2661-2b7f-4a41-92b7-1faea25785a4" providerId="ADAL" clId="{22D430F1-3F12-3842-9205-49560020E40B}" dt="2023-10-05T21:04:33.280" v="3435" actId="20577"/>
          <ac:spMkLst>
            <pc:docMk/>
            <pc:sldMk cId="1332926091" sldId="4298"/>
            <ac:spMk id="5" creationId="{7188C728-D4AD-E346-96AE-4182F4AC0354}"/>
          </ac:spMkLst>
        </pc:spChg>
      </pc:sldChg>
      <pc:sldChg chg="del">
        <pc:chgData name="Kane, Danielle (DESE)" userId="5aae2661-2b7f-4a41-92b7-1faea25785a4" providerId="ADAL" clId="{22D430F1-3F12-3842-9205-49560020E40B}" dt="2023-09-29T17:28:18.589" v="389" actId="2696"/>
        <pc:sldMkLst>
          <pc:docMk/>
          <pc:sldMk cId="2243579994" sldId="4312"/>
        </pc:sldMkLst>
      </pc:sldChg>
      <pc:sldChg chg="modSp mod">
        <pc:chgData name="Kane, Danielle (DESE)" userId="5aae2661-2b7f-4a41-92b7-1faea25785a4" providerId="ADAL" clId="{22D430F1-3F12-3842-9205-49560020E40B}" dt="2023-09-29T18:37:51.916" v="803" actId="2711"/>
        <pc:sldMkLst>
          <pc:docMk/>
          <pc:sldMk cId="3030595031" sldId="4328"/>
        </pc:sldMkLst>
        <pc:spChg chg="mod">
          <ac:chgData name="Kane, Danielle (DESE)" userId="5aae2661-2b7f-4a41-92b7-1faea25785a4" providerId="ADAL" clId="{22D430F1-3F12-3842-9205-49560020E40B}" dt="2023-09-29T18:37:51.916" v="803" actId="2711"/>
          <ac:spMkLst>
            <pc:docMk/>
            <pc:sldMk cId="3030595031" sldId="4328"/>
            <ac:spMk id="44" creationId="{814DD879-9401-42D1-8D9A-CB53E8032A86}"/>
          </ac:spMkLst>
        </pc:spChg>
      </pc:sldChg>
      <pc:sldChg chg="delSp modSp del mod">
        <pc:chgData name="Kane, Danielle (DESE)" userId="5aae2661-2b7f-4a41-92b7-1faea25785a4" providerId="ADAL" clId="{22D430F1-3F12-3842-9205-49560020E40B}" dt="2023-09-29T18:33:08.425" v="666" actId="2696"/>
        <pc:sldMkLst>
          <pc:docMk/>
          <pc:sldMk cId="2851770219" sldId="4439"/>
        </pc:sldMkLst>
        <pc:spChg chg="mod">
          <ac:chgData name="Kane, Danielle (DESE)" userId="5aae2661-2b7f-4a41-92b7-1faea25785a4" providerId="ADAL" clId="{22D430F1-3F12-3842-9205-49560020E40B}" dt="2023-09-29T18:30:59.619" v="588" actId="207"/>
          <ac:spMkLst>
            <pc:docMk/>
            <pc:sldMk cId="2851770219" sldId="4439"/>
            <ac:spMk id="3" creationId="{59B73478-88D2-218F-056F-C2C3AA84EEFB}"/>
          </ac:spMkLst>
        </pc:spChg>
        <pc:spChg chg="del">
          <ac:chgData name="Kane, Danielle (DESE)" userId="5aae2661-2b7f-4a41-92b7-1faea25785a4" providerId="ADAL" clId="{22D430F1-3F12-3842-9205-49560020E40B}" dt="2023-09-29T18:31:21.365" v="591" actId="478"/>
          <ac:spMkLst>
            <pc:docMk/>
            <pc:sldMk cId="2851770219" sldId="4439"/>
            <ac:spMk id="8" creationId="{782FFF3E-B8E8-4E1B-BA91-9B9669AAF9C0}"/>
          </ac:spMkLst>
        </pc:spChg>
        <pc:graphicFrameChg chg="del modGraphic">
          <ac:chgData name="Kane, Danielle (DESE)" userId="5aae2661-2b7f-4a41-92b7-1faea25785a4" providerId="ADAL" clId="{22D430F1-3F12-3842-9205-49560020E40B}" dt="2023-09-29T18:31:16.478" v="590" actId="478"/>
          <ac:graphicFrameMkLst>
            <pc:docMk/>
            <pc:sldMk cId="2851770219" sldId="4439"/>
            <ac:graphicFrameMk id="10" creationId="{7612527D-AE14-3DDD-24DC-4EDB32CCD2D8}"/>
          </ac:graphicFrameMkLst>
        </pc:graphicFrameChg>
        <pc:graphicFrameChg chg="del modGraphic">
          <ac:chgData name="Kane, Danielle (DESE)" userId="5aae2661-2b7f-4a41-92b7-1faea25785a4" providerId="ADAL" clId="{22D430F1-3F12-3842-9205-49560020E40B}" dt="2023-09-29T18:31:29.086" v="593" actId="478"/>
          <ac:graphicFrameMkLst>
            <pc:docMk/>
            <pc:sldMk cId="2851770219" sldId="4439"/>
            <ac:graphicFrameMk id="11" creationId="{A10AF254-D129-85BE-54B2-58A1DFE7A961}"/>
          </ac:graphicFrameMkLst>
        </pc:graphicFrameChg>
      </pc:sldChg>
      <pc:sldChg chg="modSp mod">
        <pc:chgData name="Kane, Danielle (DESE)" userId="5aae2661-2b7f-4a41-92b7-1faea25785a4" providerId="ADAL" clId="{22D430F1-3F12-3842-9205-49560020E40B}" dt="2023-09-29T18:37:27.965" v="800" actId="113"/>
        <pc:sldMkLst>
          <pc:docMk/>
          <pc:sldMk cId="268234265" sldId="4442"/>
        </pc:sldMkLst>
        <pc:spChg chg="mod">
          <ac:chgData name="Kane, Danielle (DESE)" userId="5aae2661-2b7f-4a41-92b7-1faea25785a4" providerId="ADAL" clId="{22D430F1-3F12-3842-9205-49560020E40B}" dt="2023-09-29T18:37:27.965" v="800" actId="113"/>
          <ac:spMkLst>
            <pc:docMk/>
            <pc:sldMk cId="268234265" sldId="4442"/>
            <ac:spMk id="2" creationId="{C880C932-8FFC-41DE-5392-F7AAFF71765F}"/>
          </ac:spMkLst>
        </pc:spChg>
      </pc:sldChg>
      <pc:sldChg chg="del">
        <pc:chgData name="Kane, Danielle (DESE)" userId="5aae2661-2b7f-4a41-92b7-1faea25785a4" providerId="ADAL" clId="{22D430F1-3F12-3842-9205-49560020E40B}" dt="2023-09-29T17:33:07.756" v="479" actId="2696"/>
        <pc:sldMkLst>
          <pc:docMk/>
          <pc:sldMk cId="696798204" sldId="4471"/>
        </pc:sldMkLst>
      </pc:sldChg>
      <pc:sldChg chg="del">
        <pc:chgData name="Kane, Danielle (DESE)" userId="5aae2661-2b7f-4a41-92b7-1faea25785a4" providerId="ADAL" clId="{22D430F1-3F12-3842-9205-49560020E40B}" dt="2023-09-29T17:28:09.555" v="388" actId="2696"/>
        <pc:sldMkLst>
          <pc:docMk/>
          <pc:sldMk cId="3417738791" sldId="4475"/>
        </pc:sldMkLst>
      </pc:sldChg>
      <pc:sldChg chg="modSp mod ord">
        <pc:chgData name="Kane, Danielle (DESE)" userId="5aae2661-2b7f-4a41-92b7-1faea25785a4" providerId="ADAL" clId="{22D430F1-3F12-3842-9205-49560020E40B}" dt="2023-09-29T18:37:09.107" v="799" actId="2711"/>
        <pc:sldMkLst>
          <pc:docMk/>
          <pc:sldMk cId="3670303215" sldId="4476"/>
        </pc:sldMkLst>
        <pc:spChg chg="mod">
          <ac:chgData name="Kane, Danielle (DESE)" userId="5aae2661-2b7f-4a41-92b7-1faea25785a4" providerId="ADAL" clId="{22D430F1-3F12-3842-9205-49560020E40B}" dt="2023-09-29T18:37:09.107" v="799" actId="2711"/>
          <ac:spMkLst>
            <pc:docMk/>
            <pc:sldMk cId="3670303215" sldId="4476"/>
            <ac:spMk id="2" creationId="{C880C932-8FFC-41DE-5392-F7AAFF71765F}"/>
          </ac:spMkLst>
        </pc:spChg>
        <pc:spChg chg="mod">
          <ac:chgData name="Kane, Danielle (DESE)" userId="5aae2661-2b7f-4a41-92b7-1faea25785a4" providerId="ADAL" clId="{22D430F1-3F12-3842-9205-49560020E40B}" dt="2023-09-29T17:27:35.555" v="387" actId="20577"/>
          <ac:spMkLst>
            <pc:docMk/>
            <pc:sldMk cId="3670303215" sldId="4476"/>
            <ac:spMk id="16" creationId="{52E9B7E2-4FDD-6346-C4B9-D494D7BA5336}"/>
          </ac:spMkLst>
        </pc:spChg>
      </pc:sldChg>
      <pc:sldChg chg="addSp delSp modSp del mod">
        <pc:chgData name="Kane, Danielle (DESE)" userId="5aae2661-2b7f-4a41-92b7-1faea25785a4" providerId="ADAL" clId="{22D430F1-3F12-3842-9205-49560020E40B}" dt="2023-09-29T17:19:35.850" v="364" actId="2696"/>
        <pc:sldMkLst>
          <pc:docMk/>
          <pc:sldMk cId="1795156801" sldId="4480"/>
        </pc:sldMkLst>
        <pc:spChg chg="mod">
          <ac:chgData name="Kane, Danielle (DESE)" userId="5aae2661-2b7f-4a41-92b7-1faea25785a4" providerId="ADAL" clId="{22D430F1-3F12-3842-9205-49560020E40B}" dt="2023-09-29T17:18:54.640" v="360"/>
          <ac:spMkLst>
            <pc:docMk/>
            <pc:sldMk cId="1795156801" sldId="4480"/>
            <ac:spMk id="4" creationId="{720CC062-8350-C443-5332-1AAAB0BDB550}"/>
          </ac:spMkLst>
        </pc:spChg>
        <pc:spChg chg="add del">
          <ac:chgData name="Kane, Danielle (DESE)" userId="5aae2661-2b7f-4a41-92b7-1faea25785a4" providerId="ADAL" clId="{22D430F1-3F12-3842-9205-49560020E40B}" dt="2023-09-29T17:19:13.060" v="362" actId="22"/>
          <ac:spMkLst>
            <pc:docMk/>
            <pc:sldMk cId="1795156801" sldId="4480"/>
            <ac:spMk id="8" creationId="{E1B6E24A-E045-2956-54C1-D4AB2BEFEA14}"/>
          </ac:spMkLst>
        </pc:spChg>
      </pc:sldChg>
      <pc:sldChg chg="modSp mod">
        <pc:chgData name="Kane, Danielle (DESE)" userId="5aae2661-2b7f-4a41-92b7-1faea25785a4" providerId="ADAL" clId="{22D430F1-3F12-3842-9205-49560020E40B}" dt="2023-10-02T17:50:05.396" v="3074" actId="20577"/>
        <pc:sldMkLst>
          <pc:docMk/>
          <pc:sldMk cId="859447812" sldId="4486"/>
        </pc:sldMkLst>
        <pc:spChg chg="mod">
          <ac:chgData name="Kane, Danielle (DESE)" userId="5aae2661-2b7f-4a41-92b7-1faea25785a4" providerId="ADAL" clId="{22D430F1-3F12-3842-9205-49560020E40B}" dt="2023-10-02T17:50:05.396" v="3074" actId="20577"/>
          <ac:spMkLst>
            <pc:docMk/>
            <pc:sldMk cId="859447812" sldId="4486"/>
            <ac:spMk id="2" creationId="{45375D5A-0B6B-0C8A-1A3C-3FE513B4FF6C}"/>
          </ac:spMkLst>
        </pc:spChg>
        <pc:spChg chg="mod">
          <ac:chgData name="Kane, Danielle (DESE)" userId="5aae2661-2b7f-4a41-92b7-1faea25785a4" providerId="ADAL" clId="{22D430F1-3F12-3842-9205-49560020E40B}" dt="2023-10-02T17:42:38.097" v="3008" actId="14100"/>
          <ac:spMkLst>
            <pc:docMk/>
            <pc:sldMk cId="859447812" sldId="4486"/>
            <ac:spMk id="11" creationId="{C3D71A6E-9C84-4F36-95D5-F39B51BC4CA2}"/>
          </ac:spMkLst>
        </pc:spChg>
        <pc:spChg chg="mod">
          <ac:chgData name="Kane, Danielle (DESE)" userId="5aae2661-2b7f-4a41-92b7-1faea25785a4" providerId="ADAL" clId="{22D430F1-3F12-3842-9205-49560020E40B}" dt="2023-09-29T19:47:38.568" v="2755" actId="20577"/>
          <ac:spMkLst>
            <pc:docMk/>
            <pc:sldMk cId="859447812" sldId="4486"/>
            <ac:spMk id="12" creationId="{D0283827-7A3E-413B-9631-C56FB7364F98}"/>
          </ac:spMkLst>
        </pc:spChg>
      </pc:sldChg>
      <pc:sldChg chg="addSp delSp modSp mod">
        <pc:chgData name="Kane, Danielle (DESE)" userId="5aae2661-2b7f-4a41-92b7-1faea25785a4" providerId="ADAL" clId="{22D430F1-3F12-3842-9205-49560020E40B}" dt="2023-09-29T19:25:29.519" v="1857" actId="20577"/>
        <pc:sldMkLst>
          <pc:docMk/>
          <pc:sldMk cId="366352449" sldId="4487"/>
        </pc:sldMkLst>
        <pc:spChg chg="mod">
          <ac:chgData name="Kane, Danielle (DESE)" userId="5aae2661-2b7f-4a41-92b7-1faea25785a4" providerId="ADAL" clId="{22D430F1-3F12-3842-9205-49560020E40B}" dt="2023-09-29T19:03:43.650" v="1351" actId="1036"/>
          <ac:spMkLst>
            <pc:docMk/>
            <pc:sldMk cId="366352449" sldId="4487"/>
            <ac:spMk id="2" creationId="{1231E9E3-7A70-6A78-40F9-B8A2CB8CBCCF}"/>
          </ac:spMkLst>
        </pc:spChg>
        <pc:spChg chg="mod">
          <ac:chgData name="Kane, Danielle (DESE)" userId="5aae2661-2b7f-4a41-92b7-1faea25785a4" providerId="ADAL" clId="{22D430F1-3F12-3842-9205-49560020E40B}" dt="2023-09-29T19:25:29.519" v="1857" actId="20577"/>
          <ac:spMkLst>
            <pc:docMk/>
            <pc:sldMk cId="366352449" sldId="4487"/>
            <ac:spMk id="3" creationId="{01EAC84C-D5EE-2174-D546-D48502E98B91}"/>
          </ac:spMkLst>
        </pc:spChg>
        <pc:spChg chg="mod">
          <ac:chgData name="Kane, Danielle (DESE)" userId="5aae2661-2b7f-4a41-92b7-1faea25785a4" providerId="ADAL" clId="{22D430F1-3F12-3842-9205-49560020E40B}" dt="2023-09-29T18:46:53.342" v="982" actId="27636"/>
          <ac:spMkLst>
            <pc:docMk/>
            <pc:sldMk cId="366352449" sldId="4487"/>
            <ac:spMk id="5" creationId="{D1A032F4-AE5B-183A-4648-0172A5B8DF8F}"/>
          </ac:spMkLst>
        </pc:spChg>
        <pc:spChg chg="add del mod">
          <ac:chgData name="Kane, Danielle (DESE)" userId="5aae2661-2b7f-4a41-92b7-1faea25785a4" providerId="ADAL" clId="{22D430F1-3F12-3842-9205-49560020E40B}" dt="2023-09-29T18:35:31.699" v="746" actId="478"/>
          <ac:spMkLst>
            <pc:docMk/>
            <pc:sldMk cId="366352449" sldId="4487"/>
            <ac:spMk id="6" creationId="{E31D30EA-D057-593B-853D-996499A3581A}"/>
          </ac:spMkLst>
        </pc:spChg>
        <pc:spChg chg="mod">
          <ac:chgData name="Kane, Danielle (DESE)" userId="5aae2661-2b7f-4a41-92b7-1faea25785a4" providerId="ADAL" clId="{22D430F1-3F12-3842-9205-49560020E40B}" dt="2023-09-29T19:04:23.106" v="1396" actId="1036"/>
          <ac:spMkLst>
            <pc:docMk/>
            <pc:sldMk cId="366352449" sldId="4487"/>
            <ac:spMk id="7" creationId="{DA1589E0-D492-7707-0DEE-2B4D88FE06CD}"/>
          </ac:spMkLst>
        </pc:spChg>
        <pc:spChg chg="add del mod">
          <ac:chgData name="Kane, Danielle (DESE)" userId="5aae2661-2b7f-4a41-92b7-1faea25785a4" providerId="ADAL" clId="{22D430F1-3F12-3842-9205-49560020E40B}" dt="2023-09-29T18:35:30.374" v="745" actId="478"/>
          <ac:spMkLst>
            <pc:docMk/>
            <pc:sldMk cId="366352449" sldId="4487"/>
            <ac:spMk id="8" creationId="{65EA733E-7955-D0B5-FFDF-9BD8DBCAB056}"/>
          </ac:spMkLst>
        </pc:spChg>
        <pc:spChg chg="add mod">
          <ac:chgData name="Kane, Danielle (DESE)" userId="5aae2661-2b7f-4a41-92b7-1faea25785a4" providerId="ADAL" clId="{22D430F1-3F12-3842-9205-49560020E40B}" dt="2023-09-29T19:04:23.106" v="1396" actId="1036"/>
          <ac:spMkLst>
            <pc:docMk/>
            <pc:sldMk cId="366352449" sldId="4487"/>
            <ac:spMk id="9" creationId="{ED90E30C-A505-E055-5C0D-76F288D23620}"/>
          </ac:spMkLst>
        </pc:spChg>
        <pc:spChg chg="mod">
          <ac:chgData name="Kane, Danielle (DESE)" userId="5aae2661-2b7f-4a41-92b7-1faea25785a4" providerId="ADAL" clId="{22D430F1-3F12-3842-9205-49560020E40B}" dt="2023-09-29T19:04:23.106" v="1396" actId="1036"/>
          <ac:spMkLst>
            <pc:docMk/>
            <pc:sldMk cId="366352449" sldId="4487"/>
            <ac:spMk id="10" creationId="{8E013093-51E6-D4FE-9AA9-50E69C8CFA0C}"/>
          </ac:spMkLst>
        </pc:spChg>
        <pc:spChg chg="del">
          <ac:chgData name="Kane, Danielle (DESE)" userId="5aae2661-2b7f-4a41-92b7-1faea25785a4" providerId="ADAL" clId="{22D430F1-3F12-3842-9205-49560020E40B}" dt="2023-09-29T18:35:34.996" v="749" actId="478"/>
          <ac:spMkLst>
            <pc:docMk/>
            <pc:sldMk cId="366352449" sldId="4487"/>
            <ac:spMk id="11" creationId="{368386DA-5E55-18E7-944E-194460368A8A}"/>
          </ac:spMkLst>
        </pc:spChg>
        <pc:spChg chg="add mod">
          <ac:chgData name="Kane, Danielle (DESE)" userId="5aae2661-2b7f-4a41-92b7-1faea25785a4" providerId="ADAL" clId="{22D430F1-3F12-3842-9205-49560020E40B}" dt="2023-09-29T19:04:23.106" v="1396" actId="1036"/>
          <ac:spMkLst>
            <pc:docMk/>
            <pc:sldMk cId="366352449" sldId="4487"/>
            <ac:spMk id="12" creationId="{0FAF900B-E5C4-9C0F-7B6D-E0380BEDD9D0}"/>
          </ac:spMkLst>
        </pc:spChg>
        <pc:spChg chg="add mod">
          <ac:chgData name="Kane, Danielle (DESE)" userId="5aae2661-2b7f-4a41-92b7-1faea25785a4" providerId="ADAL" clId="{22D430F1-3F12-3842-9205-49560020E40B}" dt="2023-09-29T19:03:43.650" v="1351" actId="1036"/>
          <ac:spMkLst>
            <pc:docMk/>
            <pc:sldMk cId="366352449" sldId="4487"/>
            <ac:spMk id="13" creationId="{4F7FFF74-1BD0-37A8-A6F7-816868FA027C}"/>
          </ac:spMkLst>
        </pc:spChg>
        <pc:spChg chg="del mod">
          <ac:chgData name="Kane, Danielle (DESE)" userId="5aae2661-2b7f-4a41-92b7-1faea25785a4" providerId="ADAL" clId="{22D430F1-3F12-3842-9205-49560020E40B}" dt="2023-09-29T18:35:33.926" v="748" actId="478"/>
          <ac:spMkLst>
            <pc:docMk/>
            <pc:sldMk cId="366352449" sldId="4487"/>
            <ac:spMk id="14" creationId="{219A06C0-1F75-74BB-3BA1-CC6BD897D541}"/>
          </ac:spMkLst>
        </pc:spChg>
        <pc:spChg chg="add mod">
          <ac:chgData name="Kane, Danielle (DESE)" userId="5aae2661-2b7f-4a41-92b7-1faea25785a4" providerId="ADAL" clId="{22D430F1-3F12-3842-9205-49560020E40B}" dt="2023-09-29T19:03:43.650" v="1351" actId="1036"/>
          <ac:spMkLst>
            <pc:docMk/>
            <pc:sldMk cId="366352449" sldId="4487"/>
            <ac:spMk id="15" creationId="{A6332AAE-DEF5-76B8-FF58-2DE620D207BA}"/>
          </ac:spMkLst>
        </pc:spChg>
        <pc:spChg chg="add mod">
          <ac:chgData name="Kane, Danielle (DESE)" userId="5aae2661-2b7f-4a41-92b7-1faea25785a4" providerId="ADAL" clId="{22D430F1-3F12-3842-9205-49560020E40B}" dt="2023-09-29T19:03:54.860" v="1358" actId="14100"/>
          <ac:spMkLst>
            <pc:docMk/>
            <pc:sldMk cId="366352449" sldId="4487"/>
            <ac:spMk id="16" creationId="{839CD771-70B3-E8FE-CB3F-C09BCF9616EE}"/>
          </ac:spMkLst>
        </pc:spChg>
        <pc:spChg chg="add del mod">
          <ac:chgData name="Kane, Danielle (DESE)" userId="5aae2661-2b7f-4a41-92b7-1faea25785a4" providerId="ADAL" clId="{22D430F1-3F12-3842-9205-49560020E40B}" dt="2023-09-29T18:51:12.477" v="1074"/>
          <ac:spMkLst>
            <pc:docMk/>
            <pc:sldMk cId="366352449" sldId="4487"/>
            <ac:spMk id="17" creationId="{56BEA798-B77D-8C18-2F8F-B59A4B0BEA20}"/>
          </ac:spMkLst>
        </pc:spChg>
        <pc:spChg chg="add del mod">
          <ac:chgData name="Kane, Danielle (DESE)" userId="5aae2661-2b7f-4a41-92b7-1faea25785a4" providerId="ADAL" clId="{22D430F1-3F12-3842-9205-49560020E40B}" dt="2023-09-29T19:01:25.083" v="1304"/>
          <ac:spMkLst>
            <pc:docMk/>
            <pc:sldMk cId="366352449" sldId="4487"/>
            <ac:spMk id="18" creationId="{46EB8FB2-363D-EB17-7BE0-DFE8A1C79CB4}"/>
          </ac:spMkLst>
        </pc:spChg>
        <pc:spChg chg="add del mod">
          <ac:chgData name="Kane, Danielle (DESE)" userId="5aae2661-2b7f-4a41-92b7-1faea25785a4" providerId="ADAL" clId="{22D430F1-3F12-3842-9205-49560020E40B}" dt="2023-09-29T19:02:52.944" v="1326"/>
          <ac:spMkLst>
            <pc:docMk/>
            <pc:sldMk cId="366352449" sldId="4487"/>
            <ac:spMk id="19" creationId="{3BD93968-44DA-9562-B19D-8CAE8B085C63}"/>
          </ac:spMkLst>
        </pc:spChg>
      </pc:sldChg>
      <pc:sldChg chg="modSp mod ord">
        <pc:chgData name="Kane, Danielle (DESE)" userId="5aae2661-2b7f-4a41-92b7-1faea25785a4" providerId="ADAL" clId="{22D430F1-3F12-3842-9205-49560020E40B}" dt="2023-10-02T17:49:38.437" v="3072" actId="20577"/>
        <pc:sldMkLst>
          <pc:docMk/>
          <pc:sldMk cId="3688496831" sldId="4489"/>
        </pc:sldMkLst>
        <pc:spChg chg="mod">
          <ac:chgData name="Kane, Danielle (DESE)" userId="5aae2661-2b7f-4a41-92b7-1faea25785a4" providerId="ADAL" clId="{22D430F1-3F12-3842-9205-49560020E40B}" dt="2023-10-02T17:49:38.437" v="3072" actId="20577"/>
          <ac:spMkLst>
            <pc:docMk/>
            <pc:sldMk cId="3688496831" sldId="4489"/>
            <ac:spMk id="4" creationId="{9088BCF7-ED56-8F98-EF3C-D3D2C6D49BA3}"/>
          </ac:spMkLst>
        </pc:spChg>
        <pc:spChg chg="mod">
          <ac:chgData name="Kane, Danielle (DESE)" userId="5aae2661-2b7f-4a41-92b7-1faea25785a4" providerId="ADAL" clId="{22D430F1-3F12-3842-9205-49560020E40B}" dt="2023-09-29T19:48:07.987" v="2784" actId="1035"/>
          <ac:spMkLst>
            <pc:docMk/>
            <pc:sldMk cId="3688496831" sldId="4489"/>
            <ac:spMk id="11" creationId="{C3D71A6E-9C84-4F36-95D5-F39B51BC4CA2}"/>
          </ac:spMkLst>
        </pc:spChg>
        <pc:spChg chg="mod">
          <ac:chgData name="Kane, Danielle (DESE)" userId="5aae2661-2b7f-4a41-92b7-1faea25785a4" providerId="ADAL" clId="{22D430F1-3F12-3842-9205-49560020E40B}" dt="2023-09-29T19:47:49.639" v="2778" actId="20577"/>
          <ac:spMkLst>
            <pc:docMk/>
            <pc:sldMk cId="3688496831" sldId="4489"/>
            <ac:spMk id="12" creationId="{D0283827-7A3E-413B-9631-C56FB7364F98}"/>
          </ac:spMkLst>
        </pc:spChg>
      </pc:sldChg>
      <pc:sldChg chg="del">
        <pc:chgData name="Kane, Danielle (DESE)" userId="5aae2661-2b7f-4a41-92b7-1faea25785a4" providerId="ADAL" clId="{22D430F1-3F12-3842-9205-49560020E40B}" dt="2023-09-29T17:28:30.533" v="390" actId="2696"/>
        <pc:sldMkLst>
          <pc:docMk/>
          <pc:sldMk cId="1853230816" sldId="4490"/>
        </pc:sldMkLst>
      </pc:sldChg>
      <pc:sldChg chg="addSp delSp modSp mod modClrScheme modCm chgLayout">
        <pc:chgData name="Kane, Danielle (DESE)" userId="5aae2661-2b7f-4a41-92b7-1faea25785a4" providerId="ADAL" clId="{22D430F1-3F12-3842-9205-49560020E40B}" dt="2023-10-02T17:50:42.108" v="3077" actId="20577"/>
        <pc:sldMkLst>
          <pc:docMk/>
          <pc:sldMk cId="1424819318" sldId="4491"/>
        </pc:sldMkLst>
        <pc:spChg chg="add del mod ord">
          <ac:chgData name="Kane, Danielle (DESE)" userId="5aae2661-2b7f-4a41-92b7-1faea25785a4" providerId="ADAL" clId="{22D430F1-3F12-3842-9205-49560020E40B}" dt="2023-10-02T17:50:42.108" v="3077" actId="20577"/>
          <ac:spMkLst>
            <pc:docMk/>
            <pc:sldMk cId="1424819318" sldId="4491"/>
            <ac:spMk id="2" creationId="{6E4ACEB6-C77E-4231-A373-FCE750268410}"/>
          </ac:spMkLst>
        </pc:spChg>
        <pc:spChg chg="del mod ord">
          <ac:chgData name="Kane, Danielle (DESE)" userId="5aae2661-2b7f-4a41-92b7-1faea25785a4" providerId="ADAL" clId="{22D430F1-3F12-3842-9205-49560020E40B}" dt="2023-09-29T18:39:48.242" v="808" actId="700"/>
          <ac:spMkLst>
            <pc:docMk/>
            <pc:sldMk cId="1424819318" sldId="4491"/>
            <ac:spMk id="3" creationId="{E08309EE-D296-4918-A807-E9F120748E84}"/>
          </ac:spMkLst>
        </pc:spChg>
        <pc:spChg chg="mod ord">
          <ac:chgData name="Kane, Danielle (DESE)" userId="5aae2661-2b7f-4a41-92b7-1faea25785a4" providerId="ADAL" clId="{22D430F1-3F12-3842-9205-49560020E40B}" dt="2023-09-29T18:39:48.242" v="808" actId="700"/>
          <ac:spMkLst>
            <pc:docMk/>
            <pc:sldMk cId="1424819318" sldId="4491"/>
            <ac:spMk id="4" creationId="{F52B0CFD-4C63-43FA-9270-45B67F7E13C8}"/>
          </ac:spMkLst>
        </pc:spChg>
        <pc:spChg chg="mod">
          <ac:chgData name="Kane, Danielle (DESE)" userId="5aae2661-2b7f-4a41-92b7-1faea25785a4" providerId="ADAL" clId="{22D430F1-3F12-3842-9205-49560020E40B}" dt="2023-09-29T19:49:11.017" v="2792" actId="20577"/>
          <ac:spMkLst>
            <pc:docMk/>
            <pc:sldMk cId="1424819318" sldId="4491"/>
            <ac:spMk id="5" creationId="{33755745-CCA9-4F36-A035-26EB16B017A0}"/>
          </ac:spMkLst>
        </pc:spChg>
        <pc:spChg chg="add del mod ord">
          <ac:chgData name="Kane, Danielle (DESE)" userId="5aae2661-2b7f-4a41-92b7-1faea25785a4" providerId="ADAL" clId="{22D430F1-3F12-3842-9205-49560020E40B}" dt="2023-09-29T18:39:48.242" v="808" actId="700"/>
          <ac:spMkLst>
            <pc:docMk/>
            <pc:sldMk cId="1424819318" sldId="4491"/>
            <ac:spMk id="6" creationId="{7895C38A-A7AF-CB88-101E-D2FE7ED900A4}"/>
          </ac:spMkLst>
        </pc:spChg>
        <pc:spChg chg="add del mod ord">
          <ac:chgData name="Kane, Danielle (DESE)" userId="5aae2661-2b7f-4a41-92b7-1faea25785a4" providerId="ADAL" clId="{22D430F1-3F12-3842-9205-49560020E40B}" dt="2023-09-29T18:39:53.173" v="809" actId="478"/>
          <ac:spMkLst>
            <pc:docMk/>
            <pc:sldMk cId="1424819318" sldId="4491"/>
            <ac:spMk id="7" creationId="{E0992E5E-EEFA-3191-BD07-5EBEB0637256}"/>
          </ac:spMkLst>
        </pc:spChg>
        <pc:spChg chg="add del mod">
          <ac:chgData name="Kane, Danielle (DESE)" userId="5aae2661-2b7f-4a41-92b7-1faea25785a4" providerId="ADAL" clId="{22D430F1-3F12-3842-9205-49560020E40B}" dt="2023-09-29T18:40:52.601" v="819" actId="478"/>
          <ac:spMkLst>
            <pc:docMk/>
            <pc:sldMk cId="1424819318" sldId="4491"/>
            <ac:spMk id="9" creationId="{70EECBCF-5F91-E75A-35B4-A9E6A0AE627E}"/>
          </ac:spMkLst>
        </pc:spChg>
      </pc:sldChg>
      <pc:sldChg chg="modSp del mod">
        <pc:chgData name="Kane, Danielle (DESE)" userId="5aae2661-2b7f-4a41-92b7-1faea25785a4" providerId="ADAL" clId="{22D430F1-3F12-3842-9205-49560020E40B}" dt="2023-09-29T17:28:42.798" v="392" actId="2696"/>
        <pc:sldMkLst>
          <pc:docMk/>
          <pc:sldMk cId="2993876478" sldId="4492"/>
        </pc:sldMkLst>
        <pc:spChg chg="mod">
          <ac:chgData name="Kane, Danielle (DESE)" userId="5aae2661-2b7f-4a41-92b7-1faea25785a4" providerId="ADAL" clId="{22D430F1-3F12-3842-9205-49560020E40B}" dt="2023-09-29T17:28:41.150" v="391" actId="21"/>
          <ac:spMkLst>
            <pc:docMk/>
            <pc:sldMk cId="2993876478" sldId="4492"/>
            <ac:spMk id="7" creationId="{BB18A693-89BD-4F50-BACC-FA324B287AF0}"/>
          </ac:spMkLst>
        </pc:spChg>
      </pc:sldChg>
      <pc:sldChg chg="addSp delSp modSp mod ord modClrScheme chgLayout">
        <pc:chgData name="Kane, Danielle (DESE)" userId="5aae2661-2b7f-4a41-92b7-1faea25785a4" providerId="ADAL" clId="{22D430F1-3F12-3842-9205-49560020E40B}" dt="2023-09-29T19:29:45.014" v="1895"/>
        <pc:sldMkLst>
          <pc:docMk/>
          <pc:sldMk cId="3633509666" sldId="4493"/>
        </pc:sldMkLst>
        <pc:spChg chg="del mod ord">
          <ac:chgData name="Kane, Danielle (DESE)" userId="5aae2661-2b7f-4a41-92b7-1faea25785a4" providerId="ADAL" clId="{22D430F1-3F12-3842-9205-49560020E40B}" dt="2023-09-29T19:04:58.027" v="1397" actId="700"/>
          <ac:spMkLst>
            <pc:docMk/>
            <pc:sldMk cId="3633509666" sldId="4493"/>
            <ac:spMk id="2" creationId="{4FA14079-B7A5-422A-A3EE-6B8001BA885D}"/>
          </ac:spMkLst>
        </pc:spChg>
        <pc:spChg chg="mod ord">
          <ac:chgData name="Kane, Danielle (DESE)" userId="5aae2661-2b7f-4a41-92b7-1faea25785a4" providerId="ADAL" clId="{22D430F1-3F12-3842-9205-49560020E40B}" dt="2023-09-29T19:06:51.283" v="1449" actId="700"/>
          <ac:spMkLst>
            <pc:docMk/>
            <pc:sldMk cId="3633509666" sldId="4493"/>
            <ac:spMk id="3" creationId="{0620C6AD-612E-4151-B7F4-812F9C5AD42C}"/>
          </ac:spMkLst>
        </pc:spChg>
        <pc:spChg chg="mod ord">
          <ac:chgData name="Kane, Danielle (DESE)" userId="5aae2661-2b7f-4a41-92b7-1faea25785a4" providerId="ADAL" clId="{22D430F1-3F12-3842-9205-49560020E40B}" dt="2023-09-29T19:06:51.283" v="1449" actId="700"/>
          <ac:spMkLst>
            <pc:docMk/>
            <pc:sldMk cId="3633509666" sldId="4493"/>
            <ac:spMk id="4" creationId="{3EEAD202-922D-48A7-AC6E-057EC8C55AC0}"/>
          </ac:spMkLst>
        </pc:spChg>
        <pc:spChg chg="del mod">
          <ac:chgData name="Kane, Danielle (DESE)" userId="5aae2661-2b7f-4a41-92b7-1faea25785a4" providerId="ADAL" clId="{22D430F1-3F12-3842-9205-49560020E40B}" dt="2023-09-29T19:18:37.132" v="1795" actId="478"/>
          <ac:spMkLst>
            <pc:docMk/>
            <pc:sldMk cId="3633509666" sldId="4493"/>
            <ac:spMk id="5" creationId="{FF7E4E69-1F64-4F2E-B318-F865A4F92902}"/>
          </ac:spMkLst>
        </pc:spChg>
        <pc:spChg chg="add del mod ord">
          <ac:chgData name="Kane, Danielle (DESE)" userId="5aae2661-2b7f-4a41-92b7-1faea25785a4" providerId="ADAL" clId="{22D430F1-3F12-3842-9205-49560020E40B}" dt="2023-09-29T19:10:25.914" v="1569" actId="478"/>
          <ac:spMkLst>
            <pc:docMk/>
            <pc:sldMk cId="3633509666" sldId="4493"/>
            <ac:spMk id="6" creationId="{B56F438C-BD08-48CF-4EB4-07B26FADD527}"/>
          </ac:spMkLst>
        </pc:spChg>
        <pc:spChg chg="add del mod ord">
          <ac:chgData name="Kane, Danielle (DESE)" userId="5aae2661-2b7f-4a41-92b7-1faea25785a4" providerId="ADAL" clId="{22D430F1-3F12-3842-9205-49560020E40B}" dt="2023-09-29T19:06:51.283" v="1449" actId="700"/>
          <ac:spMkLst>
            <pc:docMk/>
            <pc:sldMk cId="3633509666" sldId="4493"/>
            <ac:spMk id="7" creationId="{CAA29292-7F36-ECF8-C7F6-F58C23970D0F}"/>
          </ac:spMkLst>
        </pc:spChg>
        <pc:spChg chg="add del mod ord">
          <ac:chgData name="Kane, Danielle (DESE)" userId="5aae2661-2b7f-4a41-92b7-1faea25785a4" providerId="ADAL" clId="{22D430F1-3F12-3842-9205-49560020E40B}" dt="2023-09-29T19:10:29.451" v="1570" actId="478"/>
          <ac:spMkLst>
            <pc:docMk/>
            <pc:sldMk cId="3633509666" sldId="4493"/>
            <ac:spMk id="8" creationId="{0D175C45-529C-94B6-9AB9-906FBE818BE4}"/>
          </ac:spMkLst>
        </pc:spChg>
        <pc:spChg chg="add del mod ord">
          <ac:chgData name="Kane, Danielle (DESE)" userId="5aae2661-2b7f-4a41-92b7-1faea25785a4" providerId="ADAL" clId="{22D430F1-3F12-3842-9205-49560020E40B}" dt="2023-09-29T19:06:51.283" v="1449" actId="700"/>
          <ac:spMkLst>
            <pc:docMk/>
            <pc:sldMk cId="3633509666" sldId="4493"/>
            <ac:spMk id="9" creationId="{D9DEA655-862E-28B2-0937-07F0ADBF402F}"/>
          </ac:spMkLst>
        </pc:spChg>
        <pc:spChg chg="add del mod ord">
          <ac:chgData name="Kane, Danielle (DESE)" userId="5aae2661-2b7f-4a41-92b7-1faea25785a4" providerId="ADAL" clId="{22D430F1-3F12-3842-9205-49560020E40B}" dt="2023-09-29T19:05:40.373" v="1440" actId="478"/>
          <ac:spMkLst>
            <pc:docMk/>
            <pc:sldMk cId="3633509666" sldId="4493"/>
            <ac:spMk id="10" creationId="{07D1F332-529C-39D1-F487-696726A0E84E}"/>
          </ac:spMkLst>
        </pc:spChg>
        <pc:spChg chg="add del mod ord">
          <ac:chgData name="Kane, Danielle (DESE)" userId="5aae2661-2b7f-4a41-92b7-1faea25785a4" providerId="ADAL" clId="{22D430F1-3F12-3842-9205-49560020E40B}" dt="2023-09-29T19:05:42.985" v="1441" actId="478"/>
          <ac:spMkLst>
            <pc:docMk/>
            <pc:sldMk cId="3633509666" sldId="4493"/>
            <ac:spMk id="11" creationId="{AD5B8E5B-4546-CA89-CD79-037DCA689B93}"/>
          </ac:spMkLst>
        </pc:spChg>
        <pc:spChg chg="add del mod">
          <ac:chgData name="Kane, Danielle (DESE)" userId="5aae2661-2b7f-4a41-92b7-1faea25785a4" providerId="ADAL" clId="{22D430F1-3F12-3842-9205-49560020E40B}" dt="2023-09-29T19:09:21.401" v="1501" actId="12084"/>
          <ac:spMkLst>
            <pc:docMk/>
            <pc:sldMk cId="3633509666" sldId="4493"/>
            <ac:spMk id="12" creationId="{F7B56F58-DC28-CA56-C8A9-A1AEB071D43B}"/>
          </ac:spMkLst>
        </pc:spChg>
        <pc:spChg chg="add del mod">
          <ac:chgData name="Kane, Danielle (DESE)" userId="5aae2661-2b7f-4a41-92b7-1faea25785a4" providerId="ADAL" clId="{22D430F1-3F12-3842-9205-49560020E40B}" dt="2023-09-29T19:15:00.801" v="1642" actId="478"/>
          <ac:spMkLst>
            <pc:docMk/>
            <pc:sldMk cId="3633509666" sldId="4493"/>
            <ac:spMk id="14" creationId="{52EBD57C-79FE-38AE-5534-A0708DD2DA77}"/>
          </ac:spMkLst>
        </pc:spChg>
        <pc:spChg chg="add mod">
          <ac:chgData name="Kane, Danielle (DESE)" userId="5aae2661-2b7f-4a41-92b7-1faea25785a4" providerId="ADAL" clId="{22D430F1-3F12-3842-9205-49560020E40B}" dt="2023-09-29T19:26:35.163" v="1886" actId="2711"/>
          <ac:spMkLst>
            <pc:docMk/>
            <pc:sldMk cId="3633509666" sldId="4493"/>
            <ac:spMk id="15" creationId="{65BDBF1A-3DDB-1BEA-26DF-2821A54B0F1E}"/>
          </ac:spMkLst>
        </pc:spChg>
        <pc:spChg chg="add mod">
          <ac:chgData name="Kane, Danielle (DESE)" userId="5aae2661-2b7f-4a41-92b7-1faea25785a4" providerId="ADAL" clId="{22D430F1-3F12-3842-9205-49560020E40B}" dt="2023-09-29T19:22:35.639" v="1843" actId="1076"/>
          <ac:spMkLst>
            <pc:docMk/>
            <pc:sldMk cId="3633509666" sldId="4493"/>
            <ac:spMk id="16" creationId="{6064DE08-C107-2C6B-4BC4-EDF4F992FD87}"/>
          </ac:spMkLst>
        </pc:spChg>
        <pc:graphicFrameChg chg="add mod modGraphic">
          <ac:chgData name="Kane, Danielle (DESE)" userId="5aae2661-2b7f-4a41-92b7-1faea25785a4" providerId="ADAL" clId="{22D430F1-3F12-3842-9205-49560020E40B}" dt="2023-09-29T19:29:45.014" v="1895"/>
          <ac:graphicFrameMkLst>
            <pc:docMk/>
            <pc:sldMk cId="3633509666" sldId="4493"/>
            <ac:graphicFrameMk id="13" creationId="{1CB289E5-212B-9318-7265-6A8479661111}"/>
          </ac:graphicFrameMkLst>
        </pc:graphicFrameChg>
      </pc:sldChg>
      <pc:sldChg chg="addSp delSp modSp add mod modNotesTx">
        <pc:chgData name="Kane, Danielle (DESE)" userId="5aae2661-2b7f-4a41-92b7-1faea25785a4" providerId="ADAL" clId="{22D430F1-3F12-3842-9205-49560020E40B}" dt="2023-09-29T18:37:33.314" v="801" actId="113"/>
        <pc:sldMkLst>
          <pc:docMk/>
          <pc:sldMk cId="208328325" sldId="4496"/>
        </pc:sldMkLst>
        <pc:spChg chg="mod">
          <ac:chgData name="Kane, Danielle (DESE)" userId="5aae2661-2b7f-4a41-92b7-1faea25785a4" providerId="ADAL" clId="{22D430F1-3F12-3842-9205-49560020E40B}" dt="2023-09-29T18:37:33.314" v="801" actId="113"/>
          <ac:spMkLst>
            <pc:docMk/>
            <pc:sldMk cId="208328325" sldId="4496"/>
            <ac:spMk id="6" creationId="{4F11AEFA-6B70-419A-A08C-5403CF3D0E09}"/>
          </ac:spMkLst>
        </pc:spChg>
        <pc:spChg chg="mod">
          <ac:chgData name="Kane, Danielle (DESE)" userId="5aae2661-2b7f-4a41-92b7-1faea25785a4" providerId="ADAL" clId="{22D430F1-3F12-3842-9205-49560020E40B}" dt="2023-09-29T17:20:08.499" v="365" actId="20577"/>
          <ac:spMkLst>
            <pc:docMk/>
            <pc:sldMk cId="208328325" sldId="4496"/>
            <ac:spMk id="16" creationId="{5A676801-82D5-46DB-9193-0235215FBE6D}"/>
          </ac:spMkLst>
        </pc:spChg>
        <pc:picChg chg="add mod">
          <ac:chgData name="Kane, Danielle (DESE)" userId="5aae2661-2b7f-4a41-92b7-1faea25785a4" providerId="ADAL" clId="{22D430F1-3F12-3842-9205-49560020E40B}" dt="2023-09-29T17:26:17.890" v="381" actId="1076"/>
          <ac:picMkLst>
            <pc:docMk/>
            <pc:sldMk cId="208328325" sldId="4496"/>
            <ac:picMk id="3" creationId="{94B0733D-F024-7696-1AB7-F5D1CF2D7820}"/>
          </ac:picMkLst>
        </pc:picChg>
        <pc:picChg chg="mod">
          <ac:chgData name="Kane, Danielle (DESE)" userId="5aae2661-2b7f-4a41-92b7-1faea25785a4" providerId="ADAL" clId="{22D430F1-3F12-3842-9205-49560020E40B}" dt="2023-09-29T17:26:30.784" v="383" actId="1076"/>
          <ac:picMkLst>
            <pc:docMk/>
            <pc:sldMk cId="208328325" sldId="4496"/>
            <ac:picMk id="11" creationId="{495DD906-FF69-4954-B0DF-CD908526AEDF}"/>
          </ac:picMkLst>
        </pc:picChg>
        <pc:picChg chg="mod">
          <ac:chgData name="Kane, Danielle (DESE)" userId="5aae2661-2b7f-4a41-92b7-1faea25785a4" providerId="ADAL" clId="{22D430F1-3F12-3842-9205-49560020E40B}" dt="2023-09-29T17:26:27.569" v="382" actId="14100"/>
          <ac:picMkLst>
            <pc:docMk/>
            <pc:sldMk cId="208328325" sldId="4496"/>
            <ac:picMk id="13" creationId="{254B122D-4C17-44B6-B6A6-D22B63270AF1}"/>
          </ac:picMkLst>
        </pc:picChg>
        <pc:picChg chg="del">
          <ac:chgData name="Kane, Danielle (DESE)" userId="5aae2661-2b7f-4a41-92b7-1faea25785a4" providerId="ADAL" clId="{22D430F1-3F12-3842-9205-49560020E40B}" dt="2023-09-29T17:23:27.595" v="368" actId="478"/>
          <ac:picMkLst>
            <pc:docMk/>
            <pc:sldMk cId="208328325" sldId="4496"/>
            <ac:picMk id="15" creationId="{B39B4461-A143-4AB6-AC00-846C7E938513}"/>
          </ac:picMkLst>
        </pc:picChg>
      </pc:sldChg>
      <pc:sldChg chg="addSp delSp modSp add mod">
        <pc:chgData name="Kane, Danielle (DESE)" userId="5aae2661-2b7f-4a41-92b7-1faea25785a4" providerId="ADAL" clId="{22D430F1-3F12-3842-9205-49560020E40B}" dt="2023-09-29T20:42:04.318" v="2965" actId="20577"/>
        <pc:sldMkLst>
          <pc:docMk/>
          <pc:sldMk cId="378521700" sldId="4497"/>
        </pc:sldMkLst>
        <pc:spChg chg="mod">
          <ac:chgData name="Kane, Danielle (DESE)" userId="5aae2661-2b7f-4a41-92b7-1faea25785a4" providerId="ADAL" clId="{22D430F1-3F12-3842-9205-49560020E40B}" dt="2023-09-29T19:38:05.072" v="2205" actId="20577"/>
          <ac:spMkLst>
            <pc:docMk/>
            <pc:sldMk cId="378521700" sldId="4497"/>
            <ac:spMk id="2" creationId="{1231E9E3-7A70-6A78-40F9-B8A2CB8CBCCF}"/>
          </ac:spMkLst>
        </pc:spChg>
        <pc:spChg chg="mod">
          <ac:chgData name="Kane, Danielle (DESE)" userId="5aae2661-2b7f-4a41-92b7-1faea25785a4" providerId="ADAL" clId="{22D430F1-3F12-3842-9205-49560020E40B}" dt="2023-09-29T19:42:04.634" v="2498" actId="20577"/>
          <ac:spMkLst>
            <pc:docMk/>
            <pc:sldMk cId="378521700" sldId="4497"/>
            <ac:spMk id="3" creationId="{01EAC84C-D5EE-2174-D546-D48502E98B91}"/>
          </ac:spMkLst>
        </pc:spChg>
        <pc:spChg chg="add mod">
          <ac:chgData name="Kane, Danielle (DESE)" userId="5aae2661-2b7f-4a41-92b7-1faea25785a4" providerId="ADAL" clId="{22D430F1-3F12-3842-9205-49560020E40B}" dt="2023-09-29T19:41:56.876" v="2475" actId="20577"/>
          <ac:spMkLst>
            <pc:docMk/>
            <pc:sldMk cId="378521700" sldId="4497"/>
            <ac:spMk id="6" creationId="{A6AD3970-DFAE-87A1-0536-69408958AEE1}"/>
          </ac:spMkLst>
        </pc:spChg>
        <pc:spChg chg="mod">
          <ac:chgData name="Kane, Danielle (DESE)" userId="5aae2661-2b7f-4a41-92b7-1faea25785a4" providerId="ADAL" clId="{22D430F1-3F12-3842-9205-49560020E40B}" dt="2023-09-29T20:41:27.105" v="2948" actId="20577"/>
          <ac:spMkLst>
            <pc:docMk/>
            <pc:sldMk cId="378521700" sldId="4497"/>
            <ac:spMk id="7" creationId="{DA1589E0-D492-7707-0DEE-2B4D88FE06CD}"/>
          </ac:spMkLst>
        </pc:spChg>
        <pc:spChg chg="add mod">
          <ac:chgData name="Kane, Danielle (DESE)" userId="5aae2661-2b7f-4a41-92b7-1faea25785a4" providerId="ADAL" clId="{22D430F1-3F12-3842-9205-49560020E40B}" dt="2023-09-29T20:40:54.835" v="2931" actId="20577"/>
          <ac:spMkLst>
            <pc:docMk/>
            <pc:sldMk cId="378521700" sldId="4497"/>
            <ac:spMk id="8" creationId="{8322672B-F86D-C0BC-5BA6-2BC02E488D00}"/>
          </ac:spMkLst>
        </pc:spChg>
        <pc:spChg chg="del">
          <ac:chgData name="Kane, Danielle (DESE)" userId="5aae2661-2b7f-4a41-92b7-1faea25785a4" providerId="ADAL" clId="{22D430F1-3F12-3842-9205-49560020E40B}" dt="2023-09-29T19:30:45.330" v="1918" actId="478"/>
          <ac:spMkLst>
            <pc:docMk/>
            <pc:sldMk cId="378521700" sldId="4497"/>
            <ac:spMk id="9" creationId="{ED90E30C-A505-E055-5C0D-76F288D23620}"/>
          </ac:spMkLst>
        </pc:spChg>
        <pc:spChg chg="mod">
          <ac:chgData name="Kane, Danielle (DESE)" userId="5aae2661-2b7f-4a41-92b7-1faea25785a4" providerId="ADAL" clId="{22D430F1-3F12-3842-9205-49560020E40B}" dt="2023-09-29T19:32:00.135" v="1952" actId="20577"/>
          <ac:spMkLst>
            <pc:docMk/>
            <pc:sldMk cId="378521700" sldId="4497"/>
            <ac:spMk id="10" creationId="{8E013093-51E6-D4FE-9AA9-50E69C8CFA0C}"/>
          </ac:spMkLst>
        </pc:spChg>
        <pc:spChg chg="del">
          <ac:chgData name="Kane, Danielle (DESE)" userId="5aae2661-2b7f-4a41-92b7-1faea25785a4" providerId="ADAL" clId="{22D430F1-3F12-3842-9205-49560020E40B}" dt="2023-09-29T19:30:45.330" v="1918" actId="478"/>
          <ac:spMkLst>
            <pc:docMk/>
            <pc:sldMk cId="378521700" sldId="4497"/>
            <ac:spMk id="12" creationId="{0FAF900B-E5C4-9C0F-7B6D-E0380BEDD9D0}"/>
          </ac:spMkLst>
        </pc:spChg>
        <pc:spChg chg="del">
          <ac:chgData name="Kane, Danielle (DESE)" userId="5aae2661-2b7f-4a41-92b7-1faea25785a4" providerId="ADAL" clId="{22D430F1-3F12-3842-9205-49560020E40B}" dt="2023-09-29T19:30:45.330" v="1918" actId="478"/>
          <ac:spMkLst>
            <pc:docMk/>
            <pc:sldMk cId="378521700" sldId="4497"/>
            <ac:spMk id="13" creationId="{4F7FFF74-1BD0-37A8-A6F7-816868FA027C}"/>
          </ac:spMkLst>
        </pc:spChg>
        <pc:spChg chg="del">
          <ac:chgData name="Kane, Danielle (DESE)" userId="5aae2661-2b7f-4a41-92b7-1faea25785a4" providerId="ADAL" clId="{22D430F1-3F12-3842-9205-49560020E40B}" dt="2023-09-29T19:30:45.330" v="1918" actId="478"/>
          <ac:spMkLst>
            <pc:docMk/>
            <pc:sldMk cId="378521700" sldId="4497"/>
            <ac:spMk id="15" creationId="{A6332AAE-DEF5-76B8-FF58-2DE620D207BA}"/>
          </ac:spMkLst>
        </pc:spChg>
        <pc:spChg chg="mod">
          <ac:chgData name="Kane, Danielle (DESE)" userId="5aae2661-2b7f-4a41-92b7-1faea25785a4" providerId="ADAL" clId="{22D430F1-3F12-3842-9205-49560020E40B}" dt="2023-09-29T20:42:04.318" v="2965" actId="20577"/>
          <ac:spMkLst>
            <pc:docMk/>
            <pc:sldMk cId="378521700" sldId="4497"/>
            <ac:spMk id="16" creationId="{839CD771-70B3-E8FE-CB3F-C09BCF9616EE}"/>
          </ac:spMkLst>
        </pc:spChg>
      </pc:sldChg>
      <pc:sldChg chg="modSp new del mod">
        <pc:chgData name="Kane, Danielle (DESE)" userId="5aae2661-2b7f-4a41-92b7-1faea25785a4" providerId="ADAL" clId="{22D430F1-3F12-3842-9205-49560020E40B}" dt="2023-09-29T18:36:14.525" v="792" actId="2696"/>
        <pc:sldMkLst>
          <pc:docMk/>
          <pc:sldMk cId="1450595164" sldId="4497"/>
        </pc:sldMkLst>
        <pc:spChg chg="mod">
          <ac:chgData name="Kane, Danielle (DESE)" userId="5aae2661-2b7f-4a41-92b7-1faea25785a4" providerId="ADAL" clId="{22D430F1-3F12-3842-9205-49560020E40B}" dt="2023-09-29T18:32:50.153" v="665" actId="207"/>
          <ac:spMkLst>
            <pc:docMk/>
            <pc:sldMk cId="1450595164" sldId="4497"/>
            <ac:spMk id="3" creationId="{21D21945-5A54-D99D-D1CF-B63A82A0FCCD}"/>
          </ac:spMkLst>
        </pc:spChg>
        <pc:spChg chg="mod">
          <ac:chgData name="Kane, Danielle (DESE)" userId="5aae2661-2b7f-4a41-92b7-1faea25785a4" providerId="ADAL" clId="{22D430F1-3F12-3842-9205-49560020E40B}" dt="2023-09-29T18:33:25.164" v="668" actId="1076"/>
          <ac:spMkLst>
            <pc:docMk/>
            <pc:sldMk cId="1450595164" sldId="4497"/>
            <ac:spMk id="4" creationId="{EC5C2F09-807D-D61C-461D-7AB147BDBAA1}"/>
          </ac:spMkLst>
        </pc:spChg>
        <pc:spChg chg="mod">
          <ac:chgData name="Kane, Danielle (DESE)" userId="5aae2661-2b7f-4a41-92b7-1faea25785a4" providerId="ADAL" clId="{22D430F1-3F12-3842-9205-49560020E40B}" dt="2023-09-29T18:32:24.081" v="634" actId="14100"/>
          <ac:spMkLst>
            <pc:docMk/>
            <pc:sldMk cId="1450595164" sldId="4497"/>
            <ac:spMk id="5" creationId="{84BA438E-5EA4-11ED-EBE0-C6225E1E79E2}"/>
          </ac:spMkLst>
        </pc:spChg>
        <pc:spChg chg="mod">
          <ac:chgData name="Kane, Danielle (DESE)" userId="5aae2661-2b7f-4a41-92b7-1faea25785a4" providerId="ADAL" clId="{22D430F1-3F12-3842-9205-49560020E40B}" dt="2023-09-29T18:35:13.025" v="742" actId="27636"/>
          <ac:spMkLst>
            <pc:docMk/>
            <pc:sldMk cId="1450595164" sldId="4497"/>
            <ac:spMk id="6" creationId="{24014C04-3A20-F2F0-19B4-E8E1B6FB7C7C}"/>
          </ac:spMkLst>
        </pc:spChg>
        <pc:spChg chg="mod">
          <ac:chgData name="Kane, Danielle (DESE)" userId="5aae2661-2b7f-4a41-92b7-1faea25785a4" providerId="ADAL" clId="{22D430F1-3F12-3842-9205-49560020E40B}" dt="2023-09-29T18:32:26.481" v="635" actId="14100"/>
          <ac:spMkLst>
            <pc:docMk/>
            <pc:sldMk cId="1450595164" sldId="4497"/>
            <ac:spMk id="8" creationId="{C995BD98-A3E5-3CC1-3AC7-F649D15698ED}"/>
          </ac:spMkLst>
        </pc:spChg>
      </pc:sldChg>
      <pc:sldChg chg="modSp add mod ord">
        <pc:chgData name="Kane, Danielle (DESE)" userId="5aae2661-2b7f-4a41-92b7-1faea25785a4" providerId="ADAL" clId="{22D430F1-3F12-3842-9205-49560020E40B}" dt="2023-09-29T19:48:58.572" v="2789" actId="1076"/>
        <pc:sldMkLst>
          <pc:docMk/>
          <pc:sldMk cId="508721047" sldId="4498"/>
        </pc:sldMkLst>
        <pc:spChg chg="mod">
          <ac:chgData name="Kane, Danielle (DESE)" userId="5aae2661-2b7f-4a41-92b7-1faea25785a4" providerId="ADAL" clId="{22D430F1-3F12-3842-9205-49560020E40B}" dt="2023-09-29T19:48:58.572" v="2789" actId="1076"/>
          <ac:spMkLst>
            <pc:docMk/>
            <pc:sldMk cId="508721047" sldId="4498"/>
            <ac:spMk id="11" creationId="{C3D71A6E-9C84-4F36-95D5-F39B51BC4CA2}"/>
          </ac:spMkLst>
        </pc:spChg>
      </pc:sldChg>
      <pc:sldChg chg="modSp mod">
        <pc:chgData name="Kane, Danielle (DESE)" userId="5aae2661-2b7f-4a41-92b7-1faea25785a4" providerId="ADAL" clId="{22D430F1-3F12-3842-9205-49560020E40B}" dt="2023-10-02T17:47:12.903" v="3014" actId="20577"/>
        <pc:sldMkLst>
          <pc:docMk/>
          <pc:sldMk cId="1987832874" sldId="4500"/>
        </pc:sldMkLst>
        <pc:spChg chg="mod">
          <ac:chgData name="Kane, Danielle (DESE)" userId="5aae2661-2b7f-4a41-92b7-1faea25785a4" providerId="ADAL" clId="{22D430F1-3F12-3842-9205-49560020E40B}" dt="2023-10-02T17:47:12.903" v="3014" actId="20577"/>
          <ac:spMkLst>
            <pc:docMk/>
            <pc:sldMk cId="1987832874" sldId="4500"/>
            <ac:spMk id="3" creationId="{E19545F8-1023-4406-9AAC-D50F80FB45E1}"/>
          </ac:spMkLst>
        </pc:spChg>
      </pc:sldChg>
      <pc:sldChg chg="modSp mod">
        <pc:chgData name="Kane, Danielle (DESE)" userId="5aae2661-2b7f-4a41-92b7-1faea25785a4" providerId="ADAL" clId="{22D430F1-3F12-3842-9205-49560020E40B}" dt="2023-10-02T17:39:37.386" v="2995" actId="2711"/>
        <pc:sldMkLst>
          <pc:docMk/>
          <pc:sldMk cId="881433408" sldId="4501"/>
        </pc:sldMkLst>
        <pc:spChg chg="mod">
          <ac:chgData name="Kane, Danielle (DESE)" userId="5aae2661-2b7f-4a41-92b7-1faea25785a4" providerId="ADAL" clId="{22D430F1-3F12-3842-9205-49560020E40B}" dt="2023-10-02T17:39:37.386" v="2995" actId="2711"/>
          <ac:spMkLst>
            <pc:docMk/>
            <pc:sldMk cId="881433408" sldId="4501"/>
            <ac:spMk id="4" creationId="{7B7C4D6B-8E1D-452D-B721-2B0435C44B2F}"/>
          </ac:spMkLst>
        </pc:spChg>
        <pc:spChg chg="mod">
          <ac:chgData name="Kane, Danielle (DESE)" userId="5aae2661-2b7f-4a41-92b7-1faea25785a4" providerId="ADAL" clId="{22D430F1-3F12-3842-9205-49560020E40B}" dt="2023-10-02T17:38:37.915" v="2989" actId="20577"/>
          <ac:spMkLst>
            <pc:docMk/>
            <pc:sldMk cId="881433408" sldId="4501"/>
            <ac:spMk id="7" creationId="{705C6CF6-3FCC-42BD-9BE0-0D152560C0DF}"/>
          </ac:spMkLst>
        </pc:spChg>
        <pc:spChg chg="mod">
          <ac:chgData name="Kane, Danielle (DESE)" userId="5aae2661-2b7f-4a41-92b7-1faea25785a4" providerId="ADAL" clId="{22D430F1-3F12-3842-9205-49560020E40B}" dt="2023-10-02T17:39:17.326" v="2994" actId="1076"/>
          <ac:spMkLst>
            <pc:docMk/>
            <pc:sldMk cId="881433408" sldId="4501"/>
            <ac:spMk id="8" creationId="{F05421C9-182D-4C38-9629-25A3916FFD53}"/>
          </ac:spMkLst>
        </pc:spChg>
      </pc:sldChg>
      <pc:sldChg chg="addSp delSp modSp mod modClrScheme chgLayout">
        <pc:chgData name="Kane, Danielle (DESE)" userId="5aae2661-2b7f-4a41-92b7-1faea25785a4" providerId="ADAL" clId="{22D430F1-3F12-3842-9205-49560020E40B}" dt="2023-10-05T21:04:00.868" v="3434" actId="1076"/>
        <pc:sldMkLst>
          <pc:docMk/>
          <pc:sldMk cId="2473823460" sldId="4502"/>
        </pc:sldMkLst>
        <pc:spChg chg="add mod ord">
          <ac:chgData name="Kane, Danielle (DESE)" userId="5aae2661-2b7f-4a41-92b7-1faea25785a4" providerId="ADAL" clId="{22D430F1-3F12-3842-9205-49560020E40B}" dt="2023-10-05T20:43:02.286" v="3159" actId="2711"/>
          <ac:spMkLst>
            <pc:docMk/>
            <pc:sldMk cId="2473823460" sldId="4502"/>
            <ac:spMk id="2" creationId="{438C2047-8B11-54D0-B663-B4F548C25C53}"/>
          </ac:spMkLst>
        </pc:spChg>
        <pc:spChg chg="add del mod">
          <ac:chgData name="Kane, Danielle (DESE)" userId="5aae2661-2b7f-4a41-92b7-1faea25785a4" providerId="ADAL" clId="{22D430F1-3F12-3842-9205-49560020E40B}" dt="2023-10-05T21:00:20.460" v="3363"/>
          <ac:spMkLst>
            <pc:docMk/>
            <pc:sldMk cId="2473823460" sldId="4502"/>
            <ac:spMk id="3" creationId="{C232B48F-E0A2-BB53-EE0F-C1903C1DD018}"/>
          </ac:spMkLst>
        </pc:spChg>
        <pc:spChg chg="mod ord">
          <ac:chgData name="Kane, Danielle (DESE)" userId="5aae2661-2b7f-4a41-92b7-1faea25785a4" providerId="ADAL" clId="{22D430F1-3F12-3842-9205-49560020E40B}" dt="2023-10-05T20:42:51.445" v="3144" actId="700"/>
          <ac:spMkLst>
            <pc:docMk/>
            <pc:sldMk cId="2473823460" sldId="4502"/>
            <ac:spMk id="4" creationId="{53F1377D-D245-4CFD-AC64-5A1B71FDF362}"/>
          </ac:spMkLst>
        </pc:spChg>
        <pc:spChg chg="mod">
          <ac:chgData name="Kane, Danielle (DESE)" userId="5aae2661-2b7f-4a41-92b7-1faea25785a4" providerId="ADAL" clId="{22D430F1-3F12-3842-9205-49560020E40B}" dt="2023-10-05T21:04:00.868" v="3434" actId="1076"/>
          <ac:spMkLst>
            <pc:docMk/>
            <pc:sldMk cId="2473823460" sldId="4502"/>
            <ac:spMk id="5" creationId="{C2172EC4-308B-4404-857B-B2FEBD72B658}"/>
          </ac:spMkLst>
        </pc:spChg>
        <pc:spChg chg="add del mod">
          <ac:chgData name="Kane, Danielle (DESE)" userId="5aae2661-2b7f-4a41-92b7-1faea25785a4" providerId="ADAL" clId="{22D430F1-3F12-3842-9205-49560020E40B}" dt="2023-10-05T21:00:19.241" v="3361"/>
          <ac:spMkLst>
            <pc:docMk/>
            <pc:sldMk cId="2473823460" sldId="4502"/>
            <ac:spMk id="8" creationId="{DED3A7EF-D865-5996-A8FB-5D7BBF48DD80}"/>
          </ac:spMkLst>
        </pc:spChg>
        <pc:spChg chg="add mod">
          <ac:chgData name="Kane, Danielle (DESE)" userId="5aae2661-2b7f-4a41-92b7-1faea25785a4" providerId="ADAL" clId="{22D430F1-3F12-3842-9205-49560020E40B}" dt="2023-10-05T21:02:14.232" v="3430" actId="113"/>
          <ac:spMkLst>
            <pc:docMk/>
            <pc:sldMk cId="2473823460" sldId="4502"/>
            <ac:spMk id="17" creationId="{2542D00B-B78A-7162-CB64-7930E1A721F9}"/>
          </ac:spMkLst>
        </pc:spChg>
        <pc:picChg chg="add del mod">
          <ac:chgData name="Kane, Danielle (DESE)" userId="5aae2661-2b7f-4a41-92b7-1faea25785a4" providerId="ADAL" clId="{22D430F1-3F12-3842-9205-49560020E40B}" dt="2023-10-05T20:51:44.759" v="3282" actId="478"/>
          <ac:picMkLst>
            <pc:docMk/>
            <pc:sldMk cId="2473823460" sldId="4502"/>
            <ac:picMk id="7" creationId="{C840EB69-062E-15B8-AE55-A5986F8FD7E2}"/>
          </ac:picMkLst>
        </pc:picChg>
        <pc:picChg chg="add del mod">
          <ac:chgData name="Kane, Danielle (DESE)" userId="5aae2661-2b7f-4a41-92b7-1faea25785a4" providerId="ADAL" clId="{22D430F1-3F12-3842-9205-49560020E40B}" dt="2023-10-05T20:57:04.979" v="3346" actId="478"/>
          <ac:picMkLst>
            <pc:docMk/>
            <pc:sldMk cId="2473823460" sldId="4502"/>
            <ac:picMk id="10" creationId="{7BB2EDE4-D911-F27C-F8CD-C6DE79A408FB}"/>
          </ac:picMkLst>
        </pc:picChg>
        <pc:picChg chg="add del mod">
          <ac:chgData name="Kane, Danielle (DESE)" userId="5aae2661-2b7f-4a41-92b7-1faea25785a4" providerId="ADAL" clId="{22D430F1-3F12-3842-9205-49560020E40B}" dt="2023-10-05T20:53:22.454" v="3295" actId="478"/>
          <ac:picMkLst>
            <pc:docMk/>
            <pc:sldMk cId="2473823460" sldId="4502"/>
            <ac:picMk id="12" creationId="{49DCB547-2BA6-B387-9690-4B0360CDDB28}"/>
          </ac:picMkLst>
        </pc:picChg>
        <pc:picChg chg="add del mod">
          <ac:chgData name="Kane, Danielle (DESE)" userId="5aae2661-2b7f-4a41-92b7-1faea25785a4" providerId="ADAL" clId="{22D430F1-3F12-3842-9205-49560020E40B}" dt="2023-10-05T20:55:35.435" v="3338" actId="478"/>
          <ac:picMkLst>
            <pc:docMk/>
            <pc:sldMk cId="2473823460" sldId="4502"/>
            <ac:picMk id="14" creationId="{ED250ADB-7CD2-D727-3765-1AA03B709DCD}"/>
          </ac:picMkLst>
        </pc:picChg>
        <pc:picChg chg="add del mod">
          <ac:chgData name="Kane, Danielle (DESE)" userId="5aae2661-2b7f-4a41-92b7-1faea25785a4" providerId="ADAL" clId="{22D430F1-3F12-3842-9205-49560020E40B}" dt="2023-10-05T20:55:37.052" v="3339" actId="478"/>
          <ac:picMkLst>
            <pc:docMk/>
            <pc:sldMk cId="2473823460" sldId="4502"/>
            <ac:picMk id="16" creationId="{B89FDBDE-3454-05AC-C415-A7459C0D86DB}"/>
          </ac:picMkLst>
        </pc:picChg>
        <pc:picChg chg="add mod">
          <ac:chgData name="Kane, Danielle (DESE)" userId="5aae2661-2b7f-4a41-92b7-1faea25785a4" providerId="ADAL" clId="{22D430F1-3F12-3842-9205-49560020E40B}" dt="2023-10-05T21:03:52.401" v="3433" actId="1076"/>
          <ac:picMkLst>
            <pc:docMk/>
            <pc:sldMk cId="2473823460" sldId="4502"/>
            <ac:picMk id="19" creationId="{75834CA9-17E6-8EF5-FEEA-6C45B6C28DCF}"/>
          </ac:picMkLst>
        </pc:picChg>
      </pc:sldChg>
    </pc:docChg>
  </pc:docChgLst>
  <pc:docChgLst>
    <pc:chgData name="Smith-Sparks, Julian C. (DESE)" userId="210ced70-0044-4905-b026-eefd19ceb9af" providerId="ADAL" clId="{03C1FDB0-0AF9-2B44-83C3-E7EE332D7101}"/>
    <pc:docChg chg="undo custSel modSld modMainMaster">
      <pc:chgData name="Smith-Sparks, Julian C. (DESE)" userId="210ced70-0044-4905-b026-eefd19ceb9af" providerId="ADAL" clId="{03C1FDB0-0AF9-2B44-83C3-E7EE332D7101}" dt="2023-10-02T17:33:29.961" v="667" actId="1076"/>
      <pc:docMkLst>
        <pc:docMk/>
      </pc:docMkLst>
      <pc:sldChg chg="addSp delSp modSp mod">
        <pc:chgData name="Smith-Sparks, Julian C. (DESE)" userId="210ced70-0044-4905-b026-eefd19ceb9af" providerId="ADAL" clId="{03C1FDB0-0AF9-2B44-83C3-E7EE332D7101}" dt="2023-10-02T17:16:30.593" v="653" actId="2711"/>
        <pc:sldMkLst>
          <pc:docMk/>
          <pc:sldMk cId="2777440940" sldId="318"/>
        </pc:sldMkLst>
        <pc:spChg chg="add mod">
          <ac:chgData name="Smith-Sparks, Julian C. (DESE)" userId="210ced70-0044-4905-b026-eefd19ceb9af" providerId="ADAL" clId="{03C1FDB0-0AF9-2B44-83C3-E7EE332D7101}" dt="2023-10-02T14:17:41.694" v="619"/>
          <ac:spMkLst>
            <pc:docMk/>
            <pc:sldMk cId="2777440940" sldId="318"/>
            <ac:spMk id="2" creationId="{B9D940CD-89B3-610C-82CA-FA92F936BBA2}"/>
          </ac:spMkLst>
        </pc:spChg>
        <pc:spChg chg="mod">
          <ac:chgData name="Smith-Sparks, Julian C. (DESE)" userId="210ced70-0044-4905-b026-eefd19ceb9af" providerId="ADAL" clId="{03C1FDB0-0AF9-2B44-83C3-E7EE332D7101}" dt="2023-10-02T17:16:30.593" v="653" actId="2711"/>
          <ac:spMkLst>
            <pc:docMk/>
            <pc:sldMk cId="2777440940" sldId="318"/>
            <ac:spMk id="3" creationId="{607E68C3-87C9-4ED9-A520-DE444FCAB3E7}"/>
          </ac:spMkLst>
        </pc:spChg>
        <pc:spChg chg="mod">
          <ac:chgData name="Smith-Sparks, Julian C. (DESE)" userId="210ced70-0044-4905-b026-eefd19ceb9af" providerId="ADAL" clId="{03C1FDB0-0AF9-2B44-83C3-E7EE332D7101}" dt="2023-10-02T14:21:38.030" v="633" actId="1076"/>
          <ac:spMkLst>
            <pc:docMk/>
            <pc:sldMk cId="2777440940" sldId="318"/>
            <ac:spMk id="7" creationId="{BB49F798-5FF0-472A-9B7D-E02B05AD5ECB}"/>
          </ac:spMkLst>
        </pc:spChg>
        <pc:spChg chg="del mod">
          <ac:chgData name="Smith-Sparks, Julian C. (DESE)" userId="210ced70-0044-4905-b026-eefd19ceb9af" providerId="ADAL" clId="{03C1FDB0-0AF9-2B44-83C3-E7EE332D7101}" dt="2023-10-02T14:17:40.748" v="618" actId="478"/>
          <ac:spMkLst>
            <pc:docMk/>
            <pc:sldMk cId="2777440940" sldId="318"/>
            <ac:spMk id="12" creationId="{D0283827-7A3E-413B-9631-C56FB7364F98}"/>
          </ac:spMkLst>
        </pc:spChg>
      </pc:sldChg>
      <pc:sldChg chg="addSp delSp modSp mod">
        <pc:chgData name="Smith-Sparks, Julian C. (DESE)" userId="210ced70-0044-4905-b026-eefd19ceb9af" providerId="ADAL" clId="{03C1FDB0-0AF9-2B44-83C3-E7EE332D7101}" dt="2023-10-02T17:15:39.902" v="650" actId="2711"/>
        <pc:sldMkLst>
          <pc:docMk/>
          <pc:sldMk cId="3483479289" sldId="4160"/>
        </pc:sldMkLst>
        <pc:spChg chg="add mod">
          <ac:chgData name="Smith-Sparks, Julian C. (DESE)" userId="210ced70-0044-4905-b026-eefd19ceb9af" providerId="ADAL" clId="{03C1FDB0-0AF9-2B44-83C3-E7EE332D7101}" dt="2023-10-02T17:15:39.902" v="650" actId="2711"/>
          <ac:spMkLst>
            <pc:docMk/>
            <pc:sldMk cId="3483479289" sldId="4160"/>
            <ac:spMk id="2" creationId="{1C033D2E-3100-4798-20D2-1364F1E358EB}"/>
          </ac:spMkLst>
        </pc:spChg>
        <pc:spChg chg="mod">
          <ac:chgData name="Smith-Sparks, Julian C. (DESE)" userId="210ced70-0044-4905-b026-eefd19ceb9af" providerId="ADAL" clId="{03C1FDB0-0AF9-2B44-83C3-E7EE332D7101}" dt="2023-10-02T14:03:43.031" v="17" actId="2711"/>
          <ac:spMkLst>
            <pc:docMk/>
            <pc:sldMk cId="3483479289" sldId="4160"/>
            <ac:spMk id="3" creationId="{D20EC2EB-3F4B-41C1-BB8C-24770E93A37E}"/>
          </ac:spMkLst>
        </pc:spChg>
        <pc:spChg chg="del">
          <ac:chgData name="Smith-Sparks, Julian C. (DESE)" userId="210ced70-0044-4905-b026-eefd19ceb9af" providerId="ADAL" clId="{03C1FDB0-0AF9-2B44-83C3-E7EE332D7101}" dt="2023-10-02T17:15:24.580" v="647" actId="478"/>
          <ac:spMkLst>
            <pc:docMk/>
            <pc:sldMk cId="3483479289" sldId="4160"/>
            <ac:spMk id="4" creationId="{60257921-1DFB-4DCC-A57F-DF6DA9071058}"/>
          </ac:spMkLst>
        </pc:spChg>
        <pc:spChg chg="mod">
          <ac:chgData name="Smith-Sparks, Julian C. (DESE)" userId="210ced70-0044-4905-b026-eefd19ceb9af" providerId="ADAL" clId="{03C1FDB0-0AF9-2B44-83C3-E7EE332D7101}" dt="2023-10-02T17:14:25.563" v="646" actId="2711"/>
          <ac:spMkLst>
            <pc:docMk/>
            <pc:sldMk cId="3483479289" sldId="4160"/>
            <ac:spMk id="10" creationId="{DA26C8B3-2C8D-4559-9599-FF51D4449132}"/>
          </ac:spMkLst>
        </pc:spChg>
        <pc:spChg chg="mod">
          <ac:chgData name="Smith-Sparks, Julian C. (DESE)" userId="210ced70-0044-4905-b026-eefd19ceb9af" providerId="ADAL" clId="{03C1FDB0-0AF9-2B44-83C3-E7EE332D7101}" dt="2023-10-02T14:03:32.390" v="16" actId="2711"/>
          <ac:spMkLst>
            <pc:docMk/>
            <pc:sldMk cId="3483479289" sldId="4160"/>
            <ac:spMk id="34" creationId="{8682EC69-372F-40D0-ABE8-1E398AF19D8A}"/>
          </ac:spMkLst>
        </pc:spChg>
        <pc:spChg chg="mod">
          <ac:chgData name="Smith-Sparks, Julian C. (DESE)" userId="210ced70-0044-4905-b026-eefd19ceb9af" providerId="ADAL" clId="{03C1FDB0-0AF9-2B44-83C3-E7EE332D7101}" dt="2023-10-02T14:03:32.390" v="16" actId="2711"/>
          <ac:spMkLst>
            <pc:docMk/>
            <pc:sldMk cId="3483479289" sldId="4160"/>
            <ac:spMk id="45" creationId="{F340E559-6557-461C-93D4-79E2BBB70FEA}"/>
          </ac:spMkLst>
        </pc:spChg>
        <pc:spChg chg="mod">
          <ac:chgData name="Smith-Sparks, Julian C. (DESE)" userId="210ced70-0044-4905-b026-eefd19ceb9af" providerId="ADAL" clId="{03C1FDB0-0AF9-2B44-83C3-E7EE332D7101}" dt="2023-10-02T14:03:32.390" v="16" actId="2711"/>
          <ac:spMkLst>
            <pc:docMk/>
            <pc:sldMk cId="3483479289" sldId="4160"/>
            <ac:spMk id="50" creationId="{DD18C823-EC1D-429A-BCA2-151047DB7D0B}"/>
          </ac:spMkLst>
        </pc:spChg>
        <pc:spChg chg="mod">
          <ac:chgData name="Smith-Sparks, Julian C. (DESE)" userId="210ced70-0044-4905-b026-eefd19ceb9af" providerId="ADAL" clId="{03C1FDB0-0AF9-2B44-83C3-E7EE332D7101}" dt="2023-10-02T14:03:32.390" v="16" actId="2711"/>
          <ac:spMkLst>
            <pc:docMk/>
            <pc:sldMk cId="3483479289" sldId="4160"/>
            <ac:spMk id="59" creationId="{A086FC12-1988-4B9D-9C06-D74DCB363309}"/>
          </ac:spMkLst>
        </pc:spChg>
        <pc:spChg chg="mod">
          <ac:chgData name="Smith-Sparks, Julian C. (DESE)" userId="210ced70-0044-4905-b026-eefd19ceb9af" providerId="ADAL" clId="{03C1FDB0-0AF9-2B44-83C3-E7EE332D7101}" dt="2023-10-02T14:03:43.031" v="17" actId="2711"/>
          <ac:spMkLst>
            <pc:docMk/>
            <pc:sldMk cId="3483479289" sldId="4160"/>
            <ac:spMk id="69" creationId="{CC8B5C58-0E75-4496-A7BB-D036C73316D8}"/>
          </ac:spMkLst>
        </pc:spChg>
        <pc:spChg chg="mod">
          <ac:chgData name="Smith-Sparks, Julian C. (DESE)" userId="210ced70-0044-4905-b026-eefd19ceb9af" providerId="ADAL" clId="{03C1FDB0-0AF9-2B44-83C3-E7EE332D7101}" dt="2023-10-02T14:03:43.031" v="17" actId="2711"/>
          <ac:spMkLst>
            <pc:docMk/>
            <pc:sldMk cId="3483479289" sldId="4160"/>
            <ac:spMk id="71" creationId="{FCAC8B8D-B754-43CC-A936-F5264B24F39E}"/>
          </ac:spMkLst>
        </pc:spChg>
        <pc:spChg chg="mod">
          <ac:chgData name="Smith-Sparks, Julian C. (DESE)" userId="210ced70-0044-4905-b026-eefd19ceb9af" providerId="ADAL" clId="{03C1FDB0-0AF9-2B44-83C3-E7EE332D7101}" dt="2023-10-02T14:03:43.031" v="17" actId="2711"/>
          <ac:spMkLst>
            <pc:docMk/>
            <pc:sldMk cId="3483479289" sldId="4160"/>
            <ac:spMk id="74" creationId="{5FA3D043-D3A3-45FE-B8FB-F7944140E9A4}"/>
          </ac:spMkLst>
        </pc:spChg>
      </pc:sldChg>
      <pc:sldChg chg="modSp mod">
        <pc:chgData name="Smith-Sparks, Julian C. (DESE)" userId="210ced70-0044-4905-b026-eefd19ceb9af" providerId="ADAL" clId="{03C1FDB0-0AF9-2B44-83C3-E7EE332D7101}" dt="2023-10-02T14:02:34.927" v="11" actId="2711"/>
        <pc:sldMkLst>
          <pc:docMk/>
          <pc:sldMk cId="1332926091" sldId="4298"/>
        </pc:sldMkLst>
        <pc:spChg chg="mod">
          <ac:chgData name="Smith-Sparks, Julian C. (DESE)" userId="210ced70-0044-4905-b026-eefd19ceb9af" providerId="ADAL" clId="{03C1FDB0-0AF9-2B44-83C3-E7EE332D7101}" dt="2023-10-02T14:02:10.142" v="8" actId="2711"/>
          <ac:spMkLst>
            <pc:docMk/>
            <pc:sldMk cId="1332926091" sldId="4298"/>
            <ac:spMk id="5" creationId="{7188C728-D4AD-E346-96AE-4182F4AC0354}"/>
          </ac:spMkLst>
        </pc:spChg>
        <pc:spChg chg="mod">
          <ac:chgData name="Smith-Sparks, Julian C. (DESE)" userId="210ced70-0044-4905-b026-eefd19ceb9af" providerId="ADAL" clId="{03C1FDB0-0AF9-2B44-83C3-E7EE332D7101}" dt="2023-10-02T14:02:34.927" v="11" actId="2711"/>
          <ac:spMkLst>
            <pc:docMk/>
            <pc:sldMk cId="1332926091" sldId="4298"/>
            <ac:spMk id="14" creationId="{D15B5421-AE01-426C-BCC4-911C443B7FD6}"/>
          </ac:spMkLst>
        </pc:spChg>
        <pc:spChg chg="mod">
          <ac:chgData name="Smith-Sparks, Julian C. (DESE)" userId="210ced70-0044-4905-b026-eefd19ceb9af" providerId="ADAL" clId="{03C1FDB0-0AF9-2B44-83C3-E7EE332D7101}" dt="2023-10-02T14:02:25.572" v="10" actId="2711"/>
          <ac:spMkLst>
            <pc:docMk/>
            <pc:sldMk cId="1332926091" sldId="4298"/>
            <ac:spMk id="16" creationId="{990EA38A-C260-D64F-9692-366DAA74ED57}"/>
          </ac:spMkLst>
        </pc:spChg>
      </pc:sldChg>
      <pc:sldChg chg="modSp mod">
        <pc:chgData name="Smith-Sparks, Julian C. (DESE)" userId="210ced70-0044-4905-b026-eefd19ceb9af" providerId="ADAL" clId="{03C1FDB0-0AF9-2B44-83C3-E7EE332D7101}" dt="2023-10-02T14:20:31.024" v="631" actId="2711"/>
        <pc:sldMkLst>
          <pc:docMk/>
          <pc:sldMk cId="3030595031" sldId="4328"/>
        </pc:sldMkLst>
        <pc:spChg chg="mod">
          <ac:chgData name="Smith-Sparks, Julian C. (DESE)" userId="210ced70-0044-4905-b026-eefd19ceb9af" providerId="ADAL" clId="{03C1FDB0-0AF9-2B44-83C3-E7EE332D7101}" dt="2023-10-02T14:20:03.717" v="629" actId="2711"/>
          <ac:spMkLst>
            <pc:docMk/>
            <pc:sldMk cId="3030595031" sldId="4328"/>
            <ac:spMk id="4" creationId="{F8DFF824-9570-4ACD-A7FD-EFAFEA9E8F21}"/>
          </ac:spMkLst>
        </pc:spChg>
        <pc:spChg chg="mod">
          <ac:chgData name="Smith-Sparks, Julian C. (DESE)" userId="210ced70-0044-4905-b026-eefd19ceb9af" providerId="ADAL" clId="{03C1FDB0-0AF9-2B44-83C3-E7EE332D7101}" dt="2023-10-02T14:20:31.024" v="631" actId="2711"/>
          <ac:spMkLst>
            <pc:docMk/>
            <pc:sldMk cId="3030595031" sldId="4328"/>
            <ac:spMk id="14" creationId="{337CED4A-890D-407C-B265-055BC3EF3BA8}"/>
          </ac:spMkLst>
        </pc:spChg>
        <pc:spChg chg="mod">
          <ac:chgData name="Smith-Sparks, Julian C. (DESE)" userId="210ced70-0044-4905-b026-eefd19ceb9af" providerId="ADAL" clId="{03C1FDB0-0AF9-2B44-83C3-E7EE332D7101}" dt="2023-10-02T14:20:31.024" v="631" actId="2711"/>
          <ac:spMkLst>
            <pc:docMk/>
            <pc:sldMk cId="3030595031" sldId="4328"/>
            <ac:spMk id="21" creationId="{77D94E94-07AA-403C-8DE4-3D1E9ECD4BE8}"/>
          </ac:spMkLst>
        </pc:spChg>
        <pc:spChg chg="mod">
          <ac:chgData name="Smith-Sparks, Julian C. (DESE)" userId="210ced70-0044-4905-b026-eefd19ceb9af" providerId="ADAL" clId="{03C1FDB0-0AF9-2B44-83C3-E7EE332D7101}" dt="2023-10-02T14:20:31.024" v="631" actId="2711"/>
          <ac:spMkLst>
            <pc:docMk/>
            <pc:sldMk cId="3030595031" sldId="4328"/>
            <ac:spMk id="22" creationId="{EA009152-9C3E-4EE7-B31F-E5A47FE9D504}"/>
          </ac:spMkLst>
        </pc:spChg>
        <pc:spChg chg="mod">
          <ac:chgData name="Smith-Sparks, Julian C. (DESE)" userId="210ced70-0044-4905-b026-eefd19ceb9af" providerId="ADAL" clId="{03C1FDB0-0AF9-2B44-83C3-E7EE332D7101}" dt="2023-10-02T14:20:31.024" v="631" actId="2711"/>
          <ac:spMkLst>
            <pc:docMk/>
            <pc:sldMk cId="3030595031" sldId="4328"/>
            <ac:spMk id="23" creationId="{33ED3C45-05CA-4A6E-B035-4E24470955F2}"/>
          </ac:spMkLst>
        </pc:spChg>
        <pc:spChg chg="mod">
          <ac:chgData name="Smith-Sparks, Julian C. (DESE)" userId="210ced70-0044-4905-b026-eefd19ceb9af" providerId="ADAL" clId="{03C1FDB0-0AF9-2B44-83C3-E7EE332D7101}" dt="2023-10-02T14:03:17.663" v="15" actId="2711"/>
          <ac:spMkLst>
            <pc:docMk/>
            <pc:sldMk cId="3030595031" sldId="4328"/>
            <ac:spMk id="25" creationId="{46364C9A-EDB9-4615-A13B-3F9945F3C292}"/>
          </ac:spMkLst>
        </pc:spChg>
        <pc:spChg chg="mod">
          <ac:chgData name="Smith-Sparks, Julian C. (DESE)" userId="210ced70-0044-4905-b026-eefd19ceb9af" providerId="ADAL" clId="{03C1FDB0-0AF9-2B44-83C3-E7EE332D7101}" dt="2023-10-02T14:03:17.663" v="15" actId="2711"/>
          <ac:spMkLst>
            <pc:docMk/>
            <pc:sldMk cId="3030595031" sldId="4328"/>
            <ac:spMk id="26" creationId="{FE954658-C40D-454B-AB16-8FF54AFB2779}"/>
          </ac:spMkLst>
        </pc:spChg>
        <pc:spChg chg="mod">
          <ac:chgData name="Smith-Sparks, Julian C. (DESE)" userId="210ced70-0044-4905-b026-eefd19ceb9af" providerId="ADAL" clId="{03C1FDB0-0AF9-2B44-83C3-E7EE332D7101}" dt="2023-10-02T14:03:17.663" v="15" actId="2711"/>
          <ac:spMkLst>
            <pc:docMk/>
            <pc:sldMk cId="3030595031" sldId="4328"/>
            <ac:spMk id="27" creationId="{3FDDEC5B-8956-4055-AB8B-EB6C0CB473A3}"/>
          </ac:spMkLst>
        </pc:spChg>
        <pc:spChg chg="mod">
          <ac:chgData name="Smith-Sparks, Julian C. (DESE)" userId="210ced70-0044-4905-b026-eefd19ceb9af" providerId="ADAL" clId="{03C1FDB0-0AF9-2B44-83C3-E7EE332D7101}" dt="2023-10-02T14:03:17.663" v="15" actId="2711"/>
          <ac:spMkLst>
            <pc:docMk/>
            <pc:sldMk cId="3030595031" sldId="4328"/>
            <ac:spMk id="28" creationId="{178FFCCF-29B8-42F1-A14C-89BF18ACDE97}"/>
          </ac:spMkLst>
        </pc:spChg>
        <pc:spChg chg="mod">
          <ac:chgData name="Smith-Sparks, Julian C. (DESE)" userId="210ced70-0044-4905-b026-eefd19ceb9af" providerId="ADAL" clId="{03C1FDB0-0AF9-2B44-83C3-E7EE332D7101}" dt="2023-10-02T14:03:01.555" v="14" actId="2711"/>
          <ac:spMkLst>
            <pc:docMk/>
            <pc:sldMk cId="3030595031" sldId="4328"/>
            <ac:spMk id="44" creationId="{814DD879-9401-42D1-8D9A-CB53E8032A86}"/>
          </ac:spMkLst>
        </pc:spChg>
      </pc:sldChg>
      <pc:sldChg chg="modSp mod">
        <pc:chgData name="Smith-Sparks, Julian C. (DESE)" userId="210ced70-0044-4905-b026-eefd19ceb9af" providerId="ADAL" clId="{03C1FDB0-0AF9-2B44-83C3-E7EE332D7101}" dt="2023-10-02T17:17:05.404" v="655" actId="2711"/>
        <pc:sldMkLst>
          <pc:docMk/>
          <pc:sldMk cId="268234265" sldId="4442"/>
        </pc:sldMkLst>
        <pc:spChg chg="mod">
          <ac:chgData name="Smith-Sparks, Julian C. (DESE)" userId="210ced70-0044-4905-b026-eefd19ceb9af" providerId="ADAL" clId="{03C1FDB0-0AF9-2B44-83C3-E7EE332D7101}" dt="2023-10-02T17:17:05.404" v="655" actId="2711"/>
          <ac:spMkLst>
            <pc:docMk/>
            <pc:sldMk cId="268234265" sldId="4442"/>
            <ac:spMk id="3" creationId="{EC463DDF-EF6E-AA94-05DC-53A025A5108C}"/>
          </ac:spMkLst>
        </pc:spChg>
        <pc:spChg chg="mod">
          <ac:chgData name="Smith-Sparks, Julian C. (DESE)" userId="210ced70-0044-4905-b026-eefd19ceb9af" providerId="ADAL" clId="{03C1FDB0-0AF9-2B44-83C3-E7EE332D7101}" dt="2023-10-02T14:15:02.244" v="69" actId="2711"/>
          <ac:spMkLst>
            <pc:docMk/>
            <pc:sldMk cId="268234265" sldId="4442"/>
            <ac:spMk id="14" creationId="{3D0B706F-2F74-0364-5BBC-C4309FABF3AB}"/>
          </ac:spMkLst>
        </pc:spChg>
        <pc:spChg chg="mod">
          <ac:chgData name="Smith-Sparks, Julian C. (DESE)" userId="210ced70-0044-4905-b026-eefd19ceb9af" providerId="ADAL" clId="{03C1FDB0-0AF9-2B44-83C3-E7EE332D7101}" dt="2023-10-02T14:15:21.184" v="70" actId="2711"/>
          <ac:spMkLst>
            <pc:docMk/>
            <pc:sldMk cId="268234265" sldId="4442"/>
            <ac:spMk id="16" creationId="{52E9B7E2-4FDD-6346-C4B9-D494D7BA5336}"/>
          </ac:spMkLst>
        </pc:spChg>
      </pc:sldChg>
      <pc:sldChg chg="modSp mod">
        <pc:chgData name="Smith-Sparks, Julian C. (DESE)" userId="210ced70-0044-4905-b026-eefd19ceb9af" providerId="ADAL" clId="{03C1FDB0-0AF9-2B44-83C3-E7EE332D7101}" dt="2023-10-02T17:17:14.906" v="656" actId="2711"/>
        <pc:sldMkLst>
          <pc:docMk/>
          <pc:sldMk cId="3670303215" sldId="4476"/>
        </pc:sldMkLst>
        <pc:spChg chg="mod">
          <ac:chgData name="Smith-Sparks, Julian C. (DESE)" userId="210ced70-0044-4905-b026-eefd19ceb9af" providerId="ADAL" clId="{03C1FDB0-0AF9-2B44-83C3-E7EE332D7101}" dt="2023-10-02T14:13:57.245" v="64" actId="2711"/>
          <ac:spMkLst>
            <pc:docMk/>
            <pc:sldMk cId="3670303215" sldId="4476"/>
            <ac:spMk id="2" creationId="{C880C932-8FFC-41DE-5392-F7AAFF71765F}"/>
          </ac:spMkLst>
        </pc:spChg>
        <pc:spChg chg="mod">
          <ac:chgData name="Smith-Sparks, Julian C. (DESE)" userId="210ced70-0044-4905-b026-eefd19ceb9af" providerId="ADAL" clId="{03C1FDB0-0AF9-2B44-83C3-E7EE332D7101}" dt="2023-10-02T17:17:14.906" v="656" actId="2711"/>
          <ac:spMkLst>
            <pc:docMk/>
            <pc:sldMk cId="3670303215" sldId="4476"/>
            <ac:spMk id="3" creationId="{EC463DDF-EF6E-AA94-05DC-53A025A5108C}"/>
          </ac:spMkLst>
        </pc:spChg>
        <pc:spChg chg="mod">
          <ac:chgData name="Smith-Sparks, Julian C. (DESE)" userId="210ced70-0044-4905-b026-eefd19ceb9af" providerId="ADAL" clId="{03C1FDB0-0AF9-2B44-83C3-E7EE332D7101}" dt="2023-10-02T14:14:34.831" v="67" actId="2711"/>
          <ac:spMkLst>
            <pc:docMk/>
            <pc:sldMk cId="3670303215" sldId="4476"/>
            <ac:spMk id="14" creationId="{3D0B706F-2F74-0364-5BBC-C4309FABF3AB}"/>
          </ac:spMkLst>
        </pc:spChg>
        <pc:spChg chg="mod">
          <ac:chgData name="Smith-Sparks, Julian C. (DESE)" userId="210ced70-0044-4905-b026-eefd19ceb9af" providerId="ADAL" clId="{03C1FDB0-0AF9-2B44-83C3-E7EE332D7101}" dt="2023-10-02T14:14:16.008" v="66" actId="2711"/>
          <ac:spMkLst>
            <pc:docMk/>
            <pc:sldMk cId="3670303215" sldId="4476"/>
            <ac:spMk id="16" creationId="{52E9B7E2-4FDD-6346-C4B9-D494D7BA5336}"/>
          </ac:spMkLst>
        </pc:spChg>
      </pc:sldChg>
      <pc:sldChg chg="addSp delSp modSp mod">
        <pc:chgData name="Smith-Sparks, Julian C. (DESE)" userId="210ced70-0044-4905-b026-eefd19ceb9af" providerId="ADAL" clId="{03C1FDB0-0AF9-2B44-83C3-E7EE332D7101}" dt="2023-10-02T17:16:56.416" v="654" actId="2711"/>
        <pc:sldMkLst>
          <pc:docMk/>
          <pc:sldMk cId="859447812" sldId="4486"/>
        </pc:sldMkLst>
        <pc:spChg chg="add mod">
          <ac:chgData name="Smith-Sparks, Julian C. (DESE)" userId="210ced70-0044-4905-b026-eefd19ceb9af" providerId="ADAL" clId="{03C1FDB0-0AF9-2B44-83C3-E7EE332D7101}" dt="2023-10-02T14:15:59.735" v="73"/>
          <ac:spMkLst>
            <pc:docMk/>
            <pc:sldMk cId="859447812" sldId="4486"/>
            <ac:spMk id="2" creationId="{45375D5A-0B6B-0C8A-1A3C-3FE513B4FF6C}"/>
          </ac:spMkLst>
        </pc:spChg>
        <pc:spChg chg="mod">
          <ac:chgData name="Smith-Sparks, Julian C. (DESE)" userId="210ced70-0044-4905-b026-eefd19ceb9af" providerId="ADAL" clId="{03C1FDB0-0AF9-2B44-83C3-E7EE332D7101}" dt="2023-10-02T17:16:56.416" v="654" actId="2711"/>
          <ac:spMkLst>
            <pc:docMk/>
            <pc:sldMk cId="859447812" sldId="4486"/>
            <ac:spMk id="3" creationId="{607E68C3-87C9-4ED9-A520-DE444FCAB3E7}"/>
          </ac:spMkLst>
        </pc:spChg>
        <pc:spChg chg="add mod">
          <ac:chgData name="Smith-Sparks, Julian C. (DESE)" userId="210ced70-0044-4905-b026-eefd19ceb9af" providerId="ADAL" clId="{03C1FDB0-0AF9-2B44-83C3-E7EE332D7101}" dt="2023-10-02T14:21:50.087" v="635"/>
          <ac:spMkLst>
            <pc:docMk/>
            <pc:sldMk cId="859447812" sldId="4486"/>
            <ac:spMk id="4" creationId="{C2CF8AB0-B1A6-9BAD-AE1A-4DB1D09D4A4A}"/>
          </ac:spMkLst>
        </pc:spChg>
        <pc:spChg chg="del">
          <ac:chgData name="Smith-Sparks, Julian C. (DESE)" userId="210ced70-0044-4905-b026-eefd19ceb9af" providerId="ADAL" clId="{03C1FDB0-0AF9-2B44-83C3-E7EE332D7101}" dt="2023-10-02T14:21:49.215" v="634" actId="478"/>
          <ac:spMkLst>
            <pc:docMk/>
            <pc:sldMk cId="859447812" sldId="4486"/>
            <ac:spMk id="7" creationId="{BB49F798-5FF0-472A-9B7D-E02B05AD5ECB}"/>
          </ac:spMkLst>
        </pc:spChg>
        <pc:spChg chg="mod">
          <ac:chgData name="Smith-Sparks, Julian C. (DESE)" userId="210ced70-0044-4905-b026-eefd19ceb9af" providerId="ADAL" clId="{03C1FDB0-0AF9-2B44-83C3-E7EE332D7101}" dt="2023-10-02T14:17:15.522" v="617" actId="207"/>
          <ac:spMkLst>
            <pc:docMk/>
            <pc:sldMk cId="859447812" sldId="4486"/>
            <ac:spMk id="11" creationId="{C3D71A6E-9C84-4F36-95D5-F39B51BC4CA2}"/>
          </ac:spMkLst>
        </pc:spChg>
        <pc:spChg chg="del mod">
          <ac:chgData name="Smith-Sparks, Julian C. (DESE)" userId="210ced70-0044-4905-b026-eefd19ceb9af" providerId="ADAL" clId="{03C1FDB0-0AF9-2B44-83C3-E7EE332D7101}" dt="2023-10-02T14:15:58.857" v="72" actId="478"/>
          <ac:spMkLst>
            <pc:docMk/>
            <pc:sldMk cId="859447812" sldId="4486"/>
            <ac:spMk id="12" creationId="{D0283827-7A3E-413B-9631-C56FB7364F98}"/>
          </ac:spMkLst>
        </pc:spChg>
      </pc:sldChg>
      <pc:sldChg chg="modSp mod">
        <pc:chgData name="Smith-Sparks, Julian C. (DESE)" userId="210ced70-0044-4905-b026-eefd19ceb9af" providerId="ADAL" clId="{03C1FDB0-0AF9-2B44-83C3-E7EE332D7101}" dt="2023-10-02T17:17:58.045" v="659" actId="2711"/>
        <pc:sldMkLst>
          <pc:docMk/>
          <pc:sldMk cId="366352449" sldId="4487"/>
        </pc:sldMkLst>
        <pc:spChg chg="mod">
          <ac:chgData name="Smith-Sparks, Julian C. (DESE)" userId="210ced70-0044-4905-b026-eefd19ceb9af" providerId="ADAL" clId="{03C1FDB0-0AF9-2B44-83C3-E7EE332D7101}" dt="2023-10-02T14:04:54.972" v="25" actId="2711"/>
          <ac:spMkLst>
            <pc:docMk/>
            <pc:sldMk cId="366352449" sldId="4487"/>
            <ac:spMk id="2" creationId="{1231E9E3-7A70-6A78-40F9-B8A2CB8CBCCF}"/>
          </ac:spMkLst>
        </pc:spChg>
        <pc:spChg chg="mod">
          <ac:chgData name="Smith-Sparks, Julian C. (DESE)" userId="210ced70-0044-4905-b026-eefd19ceb9af" providerId="ADAL" clId="{03C1FDB0-0AF9-2B44-83C3-E7EE332D7101}" dt="2023-10-02T14:04:27.540" v="21" actId="2711"/>
          <ac:spMkLst>
            <pc:docMk/>
            <pc:sldMk cId="366352449" sldId="4487"/>
            <ac:spMk id="3" creationId="{01EAC84C-D5EE-2174-D546-D48502E98B91}"/>
          </ac:spMkLst>
        </pc:spChg>
        <pc:spChg chg="mod">
          <ac:chgData name="Smith-Sparks, Julian C. (DESE)" userId="210ced70-0044-4905-b026-eefd19ceb9af" providerId="ADAL" clId="{03C1FDB0-0AF9-2B44-83C3-E7EE332D7101}" dt="2023-10-02T17:17:58.045" v="659" actId="2711"/>
          <ac:spMkLst>
            <pc:docMk/>
            <pc:sldMk cId="366352449" sldId="4487"/>
            <ac:spMk id="4" creationId="{07B4CB65-7580-D9F1-DEB8-6C0BE49E1FB7}"/>
          </ac:spMkLst>
        </pc:spChg>
        <pc:spChg chg="mod">
          <ac:chgData name="Smith-Sparks, Julian C. (DESE)" userId="210ced70-0044-4905-b026-eefd19ceb9af" providerId="ADAL" clId="{03C1FDB0-0AF9-2B44-83C3-E7EE332D7101}" dt="2023-10-02T14:06:55.313" v="31" actId="2711"/>
          <ac:spMkLst>
            <pc:docMk/>
            <pc:sldMk cId="366352449" sldId="4487"/>
            <ac:spMk id="7" creationId="{DA1589E0-D492-7707-0DEE-2B4D88FE06CD}"/>
          </ac:spMkLst>
        </pc:spChg>
        <pc:spChg chg="mod">
          <ac:chgData name="Smith-Sparks, Julian C. (DESE)" userId="210ced70-0044-4905-b026-eefd19ceb9af" providerId="ADAL" clId="{03C1FDB0-0AF9-2B44-83C3-E7EE332D7101}" dt="2023-10-02T14:06:55.313" v="31" actId="2711"/>
          <ac:spMkLst>
            <pc:docMk/>
            <pc:sldMk cId="366352449" sldId="4487"/>
            <ac:spMk id="9" creationId="{ED90E30C-A505-E055-5C0D-76F288D23620}"/>
          </ac:spMkLst>
        </pc:spChg>
        <pc:spChg chg="mod">
          <ac:chgData name="Smith-Sparks, Julian C. (DESE)" userId="210ced70-0044-4905-b026-eefd19ceb9af" providerId="ADAL" clId="{03C1FDB0-0AF9-2B44-83C3-E7EE332D7101}" dt="2023-10-02T14:04:54.972" v="25" actId="2711"/>
          <ac:spMkLst>
            <pc:docMk/>
            <pc:sldMk cId="366352449" sldId="4487"/>
            <ac:spMk id="10" creationId="{8E013093-51E6-D4FE-9AA9-50E69C8CFA0C}"/>
          </ac:spMkLst>
        </pc:spChg>
        <pc:spChg chg="mod">
          <ac:chgData name="Smith-Sparks, Julian C. (DESE)" userId="210ced70-0044-4905-b026-eefd19ceb9af" providerId="ADAL" clId="{03C1FDB0-0AF9-2B44-83C3-E7EE332D7101}" dt="2023-10-02T14:04:54.972" v="25" actId="2711"/>
          <ac:spMkLst>
            <pc:docMk/>
            <pc:sldMk cId="366352449" sldId="4487"/>
            <ac:spMk id="12" creationId="{0FAF900B-E5C4-9C0F-7B6D-E0380BEDD9D0}"/>
          </ac:spMkLst>
        </pc:spChg>
        <pc:spChg chg="mod">
          <ac:chgData name="Smith-Sparks, Julian C. (DESE)" userId="210ced70-0044-4905-b026-eefd19ceb9af" providerId="ADAL" clId="{03C1FDB0-0AF9-2B44-83C3-E7EE332D7101}" dt="2023-10-02T14:04:54.972" v="25" actId="2711"/>
          <ac:spMkLst>
            <pc:docMk/>
            <pc:sldMk cId="366352449" sldId="4487"/>
            <ac:spMk id="13" creationId="{4F7FFF74-1BD0-37A8-A6F7-816868FA027C}"/>
          </ac:spMkLst>
        </pc:spChg>
        <pc:spChg chg="mod">
          <ac:chgData name="Smith-Sparks, Julian C. (DESE)" userId="210ced70-0044-4905-b026-eefd19ceb9af" providerId="ADAL" clId="{03C1FDB0-0AF9-2B44-83C3-E7EE332D7101}" dt="2023-10-02T14:06:55.313" v="31" actId="2711"/>
          <ac:spMkLst>
            <pc:docMk/>
            <pc:sldMk cId="366352449" sldId="4487"/>
            <ac:spMk id="15" creationId="{A6332AAE-DEF5-76B8-FF58-2DE620D207BA}"/>
          </ac:spMkLst>
        </pc:spChg>
        <pc:spChg chg="mod">
          <ac:chgData name="Smith-Sparks, Julian C. (DESE)" userId="210ced70-0044-4905-b026-eefd19ceb9af" providerId="ADAL" clId="{03C1FDB0-0AF9-2B44-83C3-E7EE332D7101}" dt="2023-10-02T14:06:55.313" v="31" actId="2711"/>
          <ac:spMkLst>
            <pc:docMk/>
            <pc:sldMk cId="366352449" sldId="4487"/>
            <ac:spMk id="16" creationId="{839CD771-70B3-E8FE-CB3F-C09BCF9616EE}"/>
          </ac:spMkLst>
        </pc:spChg>
      </pc:sldChg>
      <pc:sldChg chg="addSp delSp modSp mod">
        <pc:chgData name="Smith-Sparks, Julian C. (DESE)" userId="210ced70-0044-4905-b026-eefd19ceb9af" providerId="ADAL" clId="{03C1FDB0-0AF9-2B44-83C3-E7EE332D7101}" dt="2023-10-02T17:17:47.888" v="658" actId="2711"/>
        <pc:sldMkLst>
          <pc:docMk/>
          <pc:sldMk cId="3688496831" sldId="4489"/>
        </pc:sldMkLst>
        <pc:spChg chg="add del mod">
          <ac:chgData name="Smith-Sparks, Julian C. (DESE)" userId="210ced70-0044-4905-b026-eefd19ceb9af" providerId="ADAL" clId="{03C1FDB0-0AF9-2B44-83C3-E7EE332D7101}" dt="2023-10-02T14:21:56.263" v="636" actId="478"/>
          <ac:spMkLst>
            <pc:docMk/>
            <pc:sldMk cId="3688496831" sldId="4489"/>
            <ac:spMk id="2" creationId="{97AF7B52-48D2-0E70-F6DE-25F7EC477D39}"/>
          </ac:spMkLst>
        </pc:spChg>
        <pc:spChg chg="mod">
          <ac:chgData name="Smith-Sparks, Julian C. (DESE)" userId="210ced70-0044-4905-b026-eefd19ceb9af" providerId="ADAL" clId="{03C1FDB0-0AF9-2B44-83C3-E7EE332D7101}" dt="2023-10-02T17:17:47.888" v="658" actId="2711"/>
          <ac:spMkLst>
            <pc:docMk/>
            <pc:sldMk cId="3688496831" sldId="4489"/>
            <ac:spMk id="3" creationId="{607E68C3-87C9-4ED9-A520-DE444FCAB3E7}"/>
          </ac:spMkLst>
        </pc:spChg>
        <pc:spChg chg="add mod">
          <ac:chgData name="Smith-Sparks, Julian C. (DESE)" userId="210ced70-0044-4905-b026-eefd19ceb9af" providerId="ADAL" clId="{03C1FDB0-0AF9-2B44-83C3-E7EE332D7101}" dt="2023-10-02T14:09:44.452" v="47"/>
          <ac:spMkLst>
            <pc:docMk/>
            <pc:sldMk cId="3688496831" sldId="4489"/>
            <ac:spMk id="4" creationId="{9088BCF7-ED56-8F98-EF3C-D3D2C6D49BA3}"/>
          </ac:spMkLst>
        </pc:spChg>
        <pc:spChg chg="add mod">
          <ac:chgData name="Smith-Sparks, Julian C. (DESE)" userId="210ced70-0044-4905-b026-eefd19ceb9af" providerId="ADAL" clId="{03C1FDB0-0AF9-2B44-83C3-E7EE332D7101}" dt="2023-10-02T14:21:57.110" v="637"/>
          <ac:spMkLst>
            <pc:docMk/>
            <pc:sldMk cId="3688496831" sldId="4489"/>
            <ac:spMk id="5" creationId="{FB6F5758-341C-4896-62EB-1BE1476A87E2}"/>
          </ac:spMkLst>
        </pc:spChg>
        <pc:spChg chg="del">
          <ac:chgData name="Smith-Sparks, Julian C. (DESE)" userId="210ced70-0044-4905-b026-eefd19ceb9af" providerId="ADAL" clId="{03C1FDB0-0AF9-2B44-83C3-E7EE332D7101}" dt="2023-10-02T14:04:14.104" v="19" actId="478"/>
          <ac:spMkLst>
            <pc:docMk/>
            <pc:sldMk cId="3688496831" sldId="4489"/>
            <ac:spMk id="7" creationId="{BB49F798-5FF0-472A-9B7D-E02B05AD5ECB}"/>
          </ac:spMkLst>
        </pc:spChg>
        <pc:spChg chg="mod">
          <ac:chgData name="Smith-Sparks, Julian C. (DESE)" userId="210ced70-0044-4905-b026-eefd19ceb9af" providerId="ADAL" clId="{03C1FDB0-0AF9-2B44-83C3-E7EE332D7101}" dt="2023-10-02T14:17:13.312" v="615" actId="207"/>
          <ac:spMkLst>
            <pc:docMk/>
            <pc:sldMk cId="3688496831" sldId="4489"/>
            <ac:spMk id="11" creationId="{C3D71A6E-9C84-4F36-95D5-F39B51BC4CA2}"/>
          </ac:spMkLst>
        </pc:spChg>
        <pc:spChg chg="del mod">
          <ac:chgData name="Smith-Sparks, Julian C. (DESE)" userId="210ced70-0044-4905-b026-eefd19ceb9af" providerId="ADAL" clId="{03C1FDB0-0AF9-2B44-83C3-E7EE332D7101}" dt="2023-10-02T14:09:43.268" v="46" actId="478"/>
          <ac:spMkLst>
            <pc:docMk/>
            <pc:sldMk cId="3688496831" sldId="4489"/>
            <ac:spMk id="12" creationId="{D0283827-7A3E-413B-9631-C56FB7364F98}"/>
          </ac:spMkLst>
        </pc:spChg>
      </pc:sldChg>
      <pc:sldChg chg="modSp mod modCm">
        <pc:chgData name="Smith-Sparks, Julian C. (DESE)" userId="210ced70-0044-4905-b026-eefd19ceb9af" providerId="ADAL" clId="{03C1FDB0-0AF9-2B44-83C3-E7EE332D7101}" dt="2023-10-02T17:18:26.478" v="662" actId="2711"/>
        <pc:sldMkLst>
          <pc:docMk/>
          <pc:sldMk cId="1424819318" sldId="4491"/>
        </pc:sldMkLst>
        <pc:spChg chg="mod">
          <ac:chgData name="Smith-Sparks, Julian C. (DESE)" userId="210ced70-0044-4905-b026-eefd19ceb9af" providerId="ADAL" clId="{03C1FDB0-0AF9-2B44-83C3-E7EE332D7101}" dt="2023-10-02T14:10:21.364" v="48" actId="2711"/>
          <ac:spMkLst>
            <pc:docMk/>
            <pc:sldMk cId="1424819318" sldId="4491"/>
            <ac:spMk id="2" creationId="{6E4ACEB6-C77E-4231-A373-FCE750268410}"/>
          </ac:spMkLst>
        </pc:spChg>
        <pc:spChg chg="mod">
          <ac:chgData name="Smith-Sparks, Julian C. (DESE)" userId="210ced70-0044-4905-b026-eefd19ceb9af" providerId="ADAL" clId="{03C1FDB0-0AF9-2B44-83C3-E7EE332D7101}" dt="2023-10-02T17:18:26.478" v="662" actId="2711"/>
          <ac:spMkLst>
            <pc:docMk/>
            <pc:sldMk cId="1424819318" sldId="4491"/>
            <ac:spMk id="4" creationId="{F52B0CFD-4C63-43FA-9270-45B67F7E13C8}"/>
          </ac:spMkLst>
        </pc:spChg>
      </pc:sldChg>
      <pc:sldChg chg="modSp mod">
        <pc:chgData name="Smith-Sparks, Julian C. (DESE)" userId="210ced70-0044-4905-b026-eefd19ceb9af" providerId="ADAL" clId="{03C1FDB0-0AF9-2B44-83C3-E7EE332D7101}" dt="2023-10-02T17:18:16.099" v="661" actId="2711"/>
        <pc:sldMkLst>
          <pc:docMk/>
          <pc:sldMk cId="3633509666" sldId="4493"/>
        </pc:sldMkLst>
        <pc:spChg chg="mod">
          <ac:chgData name="Smith-Sparks, Julian C. (DESE)" userId="210ced70-0044-4905-b026-eefd19ceb9af" providerId="ADAL" clId="{03C1FDB0-0AF9-2B44-83C3-E7EE332D7101}" dt="2023-10-02T14:10:52.280" v="49" actId="2711"/>
          <ac:spMkLst>
            <pc:docMk/>
            <pc:sldMk cId="3633509666" sldId="4493"/>
            <ac:spMk id="3" creationId="{0620C6AD-612E-4151-B7F4-812F9C5AD42C}"/>
          </ac:spMkLst>
        </pc:spChg>
        <pc:spChg chg="mod">
          <ac:chgData name="Smith-Sparks, Julian C. (DESE)" userId="210ced70-0044-4905-b026-eefd19ceb9af" providerId="ADAL" clId="{03C1FDB0-0AF9-2B44-83C3-E7EE332D7101}" dt="2023-10-02T17:18:16.099" v="661" actId="2711"/>
          <ac:spMkLst>
            <pc:docMk/>
            <pc:sldMk cId="3633509666" sldId="4493"/>
            <ac:spMk id="4" creationId="{3EEAD202-922D-48A7-AC6E-057EC8C55AC0}"/>
          </ac:spMkLst>
        </pc:spChg>
        <pc:spChg chg="mod">
          <ac:chgData name="Smith-Sparks, Julian C. (DESE)" userId="210ced70-0044-4905-b026-eefd19ceb9af" providerId="ADAL" clId="{03C1FDB0-0AF9-2B44-83C3-E7EE332D7101}" dt="2023-10-02T14:11:18.084" v="51" actId="2711"/>
          <ac:spMkLst>
            <pc:docMk/>
            <pc:sldMk cId="3633509666" sldId="4493"/>
            <ac:spMk id="15" creationId="{65BDBF1A-3DDB-1BEA-26DF-2821A54B0F1E}"/>
          </ac:spMkLst>
        </pc:spChg>
        <pc:graphicFrameChg chg="mod">
          <ac:chgData name="Smith-Sparks, Julian C. (DESE)" userId="210ced70-0044-4905-b026-eefd19ceb9af" providerId="ADAL" clId="{03C1FDB0-0AF9-2B44-83C3-E7EE332D7101}" dt="2023-10-02T14:12:35.901" v="59" actId="2711"/>
          <ac:graphicFrameMkLst>
            <pc:docMk/>
            <pc:sldMk cId="3633509666" sldId="4493"/>
            <ac:graphicFrameMk id="13" creationId="{1CB289E5-212B-9318-7265-6A8479661111}"/>
          </ac:graphicFrameMkLst>
        </pc:graphicFrameChg>
      </pc:sldChg>
      <pc:sldChg chg="modSp mod">
        <pc:chgData name="Smith-Sparks, Julian C. (DESE)" userId="210ced70-0044-4905-b026-eefd19ceb9af" providerId="ADAL" clId="{03C1FDB0-0AF9-2B44-83C3-E7EE332D7101}" dt="2023-10-02T17:17:27.388" v="657" actId="2711"/>
        <pc:sldMkLst>
          <pc:docMk/>
          <pc:sldMk cId="208328325" sldId="4496"/>
        </pc:sldMkLst>
        <pc:spChg chg="mod">
          <ac:chgData name="Smith-Sparks, Julian C. (DESE)" userId="210ced70-0044-4905-b026-eefd19ceb9af" providerId="ADAL" clId="{03C1FDB0-0AF9-2B44-83C3-E7EE332D7101}" dt="2023-10-02T17:17:27.388" v="657" actId="2711"/>
          <ac:spMkLst>
            <pc:docMk/>
            <pc:sldMk cId="208328325" sldId="4496"/>
            <ac:spMk id="4" creationId="{BBA840A6-C3AC-4483-8045-2E41B6403407}"/>
          </ac:spMkLst>
        </pc:spChg>
        <pc:spChg chg="mod">
          <ac:chgData name="Smith-Sparks, Julian C. (DESE)" userId="210ced70-0044-4905-b026-eefd19ceb9af" providerId="ADAL" clId="{03C1FDB0-0AF9-2B44-83C3-E7EE332D7101}" dt="2023-10-02T17:03:23.237" v="640" actId="2711"/>
          <ac:spMkLst>
            <pc:docMk/>
            <pc:sldMk cId="208328325" sldId="4496"/>
            <ac:spMk id="6" creationId="{4F11AEFA-6B70-419A-A08C-5403CF3D0E09}"/>
          </ac:spMkLst>
        </pc:spChg>
        <pc:spChg chg="mod">
          <ac:chgData name="Smith-Sparks, Julian C. (DESE)" userId="210ced70-0044-4905-b026-eefd19ceb9af" providerId="ADAL" clId="{03C1FDB0-0AF9-2B44-83C3-E7EE332D7101}" dt="2023-10-02T14:13:44.416" v="63" actId="2711"/>
          <ac:spMkLst>
            <pc:docMk/>
            <pc:sldMk cId="208328325" sldId="4496"/>
            <ac:spMk id="16" creationId="{5A676801-82D5-46DB-9193-0235215FBE6D}"/>
          </ac:spMkLst>
        </pc:spChg>
      </pc:sldChg>
      <pc:sldChg chg="modSp mod">
        <pc:chgData name="Smith-Sparks, Julian C. (DESE)" userId="210ced70-0044-4905-b026-eefd19ceb9af" providerId="ADAL" clId="{03C1FDB0-0AF9-2B44-83C3-E7EE332D7101}" dt="2023-10-02T17:18:06.550" v="660" actId="2711"/>
        <pc:sldMkLst>
          <pc:docMk/>
          <pc:sldMk cId="378521700" sldId="4497"/>
        </pc:sldMkLst>
        <pc:spChg chg="mod">
          <ac:chgData name="Smith-Sparks, Julian C. (DESE)" userId="210ced70-0044-4905-b026-eefd19ceb9af" providerId="ADAL" clId="{03C1FDB0-0AF9-2B44-83C3-E7EE332D7101}" dt="2023-10-02T14:06:33.356" v="29" actId="2711"/>
          <ac:spMkLst>
            <pc:docMk/>
            <pc:sldMk cId="378521700" sldId="4497"/>
            <ac:spMk id="2" creationId="{1231E9E3-7A70-6A78-40F9-B8A2CB8CBCCF}"/>
          </ac:spMkLst>
        </pc:spChg>
        <pc:spChg chg="mod">
          <ac:chgData name="Smith-Sparks, Julian C. (DESE)" userId="210ced70-0044-4905-b026-eefd19ceb9af" providerId="ADAL" clId="{03C1FDB0-0AF9-2B44-83C3-E7EE332D7101}" dt="2023-10-02T14:05:21.029" v="27" actId="2711"/>
          <ac:spMkLst>
            <pc:docMk/>
            <pc:sldMk cId="378521700" sldId="4497"/>
            <ac:spMk id="3" creationId="{01EAC84C-D5EE-2174-D546-D48502E98B91}"/>
          </ac:spMkLst>
        </pc:spChg>
        <pc:spChg chg="mod">
          <ac:chgData name="Smith-Sparks, Julian C. (DESE)" userId="210ced70-0044-4905-b026-eefd19ceb9af" providerId="ADAL" clId="{03C1FDB0-0AF9-2B44-83C3-E7EE332D7101}" dt="2023-10-02T17:18:06.550" v="660" actId="2711"/>
          <ac:spMkLst>
            <pc:docMk/>
            <pc:sldMk cId="378521700" sldId="4497"/>
            <ac:spMk id="4" creationId="{07B4CB65-7580-D9F1-DEB8-6C0BE49E1FB7}"/>
          </ac:spMkLst>
        </pc:spChg>
        <pc:spChg chg="mod">
          <ac:chgData name="Smith-Sparks, Julian C. (DESE)" userId="210ced70-0044-4905-b026-eefd19ceb9af" providerId="ADAL" clId="{03C1FDB0-0AF9-2B44-83C3-E7EE332D7101}" dt="2023-10-02T14:06:33.356" v="29" actId="2711"/>
          <ac:spMkLst>
            <pc:docMk/>
            <pc:sldMk cId="378521700" sldId="4497"/>
            <ac:spMk id="6" creationId="{A6AD3970-DFAE-87A1-0536-69408958AEE1}"/>
          </ac:spMkLst>
        </pc:spChg>
        <pc:spChg chg="mod">
          <ac:chgData name="Smith-Sparks, Julian C. (DESE)" userId="210ced70-0044-4905-b026-eefd19ceb9af" providerId="ADAL" clId="{03C1FDB0-0AF9-2B44-83C3-E7EE332D7101}" dt="2023-10-02T14:06:44" v="30" actId="2711"/>
          <ac:spMkLst>
            <pc:docMk/>
            <pc:sldMk cId="378521700" sldId="4497"/>
            <ac:spMk id="7" creationId="{DA1589E0-D492-7707-0DEE-2B4D88FE06CD}"/>
          </ac:spMkLst>
        </pc:spChg>
        <pc:spChg chg="mod">
          <ac:chgData name="Smith-Sparks, Julian C. (DESE)" userId="210ced70-0044-4905-b026-eefd19ceb9af" providerId="ADAL" clId="{03C1FDB0-0AF9-2B44-83C3-E7EE332D7101}" dt="2023-10-02T14:06:44" v="30" actId="2711"/>
          <ac:spMkLst>
            <pc:docMk/>
            <pc:sldMk cId="378521700" sldId="4497"/>
            <ac:spMk id="8" creationId="{8322672B-F86D-C0BC-5BA6-2BC02E488D00}"/>
          </ac:spMkLst>
        </pc:spChg>
        <pc:spChg chg="mod">
          <ac:chgData name="Smith-Sparks, Julian C. (DESE)" userId="210ced70-0044-4905-b026-eefd19ceb9af" providerId="ADAL" clId="{03C1FDB0-0AF9-2B44-83C3-E7EE332D7101}" dt="2023-10-02T14:06:33.356" v="29" actId="2711"/>
          <ac:spMkLst>
            <pc:docMk/>
            <pc:sldMk cId="378521700" sldId="4497"/>
            <ac:spMk id="10" creationId="{8E013093-51E6-D4FE-9AA9-50E69C8CFA0C}"/>
          </ac:spMkLst>
        </pc:spChg>
        <pc:spChg chg="mod">
          <ac:chgData name="Smith-Sparks, Julian C. (DESE)" userId="210ced70-0044-4905-b026-eefd19ceb9af" providerId="ADAL" clId="{03C1FDB0-0AF9-2B44-83C3-E7EE332D7101}" dt="2023-10-02T14:06:44" v="30" actId="2711"/>
          <ac:spMkLst>
            <pc:docMk/>
            <pc:sldMk cId="378521700" sldId="4497"/>
            <ac:spMk id="16" creationId="{839CD771-70B3-E8FE-CB3F-C09BCF9616EE}"/>
          </ac:spMkLst>
        </pc:spChg>
      </pc:sldChg>
      <pc:sldChg chg="addSp delSp modSp mod">
        <pc:chgData name="Smith-Sparks, Julian C. (DESE)" userId="210ced70-0044-4905-b026-eefd19ceb9af" providerId="ADAL" clId="{03C1FDB0-0AF9-2B44-83C3-E7EE332D7101}" dt="2023-10-02T17:18:36.054" v="663" actId="2711"/>
        <pc:sldMkLst>
          <pc:docMk/>
          <pc:sldMk cId="508721047" sldId="4498"/>
        </pc:sldMkLst>
        <pc:spChg chg="add mod">
          <ac:chgData name="Smith-Sparks, Julian C. (DESE)" userId="210ced70-0044-4905-b026-eefd19ceb9af" providerId="ADAL" clId="{03C1FDB0-0AF9-2B44-83C3-E7EE332D7101}" dt="2023-10-02T14:22:03.675" v="639"/>
          <ac:spMkLst>
            <pc:docMk/>
            <pc:sldMk cId="508721047" sldId="4498"/>
            <ac:spMk id="2" creationId="{9D18D866-7CD5-4F4C-E2C2-00CD34803109}"/>
          </ac:spMkLst>
        </pc:spChg>
        <pc:spChg chg="mod">
          <ac:chgData name="Smith-Sparks, Julian C. (DESE)" userId="210ced70-0044-4905-b026-eefd19ceb9af" providerId="ADAL" clId="{03C1FDB0-0AF9-2B44-83C3-E7EE332D7101}" dt="2023-10-02T17:18:36.054" v="663" actId="2711"/>
          <ac:spMkLst>
            <pc:docMk/>
            <pc:sldMk cId="508721047" sldId="4498"/>
            <ac:spMk id="3" creationId="{607E68C3-87C9-4ED9-A520-DE444FCAB3E7}"/>
          </ac:spMkLst>
        </pc:spChg>
        <pc:spChg chg="del">
          <ac:chgData name="Smith-Sparks, Julian C. (DESE)" userId="210ced70-0044-4905-b026-eefd19ceb9af" providerId="ADAL" clId="{03C1FDB0-0AF9-2B44-83C3-E7EE332D7101}" dt="2023-10-02T14:22:02.902" v="638" actId="478"/>
          <ac:spMkLst>
            <pc:docMk/>
            <pc:sldMk cId="508721047" sldId="4498"/>
            <ac:spMk id="7" creationId="{BB49F798-5FF0-472A-9B7D-E02B05AD5ECB}"/>
          </ac:spMkLst>
        </pc:spChg>
        <pc:spChg chg="mod">
          <ac:chgData name="Smith-Sparks, Julian C. (DESE)" userId="210ced70-0044-4905-b026-eefd19ceb9af" providerId="ADAL" clId="{03C1FDB0-0AF9-2B44-83C3-E7EE332D7101}" dt="2023-10-02T14:17:11.512" v="614" actId="207"/>
          <ac:spMkLst>
            <pc:docMk/>
            <pc:sldMk cId="508721047" sldId="4498"/>
            <ac:spMk id="11" creationId="{C3D71A6E-9C84-4F36-95D5-F39B51BC4CA2}"/>
          </ac:spMkLst>
        </pc:spChg>
        <pc:spChg chg="mod">
          <ac:chgData name="Smith-Sparks, Julian C. (DESE)" userId="210ced70-0044-4905-b026-eefd19ceb9af" providerId="ADAL" clId="{03C1FDB0-0AF9-2B44-83C3-E7EE332D7101}" dt="2023-10-02T14:09:33.783" v="45" actId="2711"/>
          <ac:spMkLst>
            <pc:docMk/>
            <pc:sldMk cId="508721047" sldId="4498"/>
            <ac:spMk id="12" creationId="{D0283827-7A3E-413B-9631-C56FB7364F98}"/>
          </ac:spMkLst>
        </pc:spChg>
      </pc:sldChg>
      <pc:sldChg chg="modSp mod">
        <pc:chgData name="Smith-Sparks, Julian C. (DESE)" userId="210ced70-0044-4905-b026-eefd19ceb9af" providerId="ADAL" clId="{03C1FDB0-0AF9-2B44-83C3-E7EE332D7101}" dt="2023-10-02T17:14:02.989" v="644" actId="2711"/>
        <pc:sldMkLst>
          <pc:docMk/>
          <pc:sldMk cId="2544771417" sldId="4499"/>
        </pc:sldMkLst>
        <pc:spChg chg="mod">
          <ac:chgData name="Smith-Sparks, Julian C. (DESE)" userId="210ced70-0044-4905-b026-eefd19ceb9af" providerId="ADAL" clId="{03C1FDB0-0AF9-2B44-83C3-E7EE332D7101}" dt="2023-10-02T17:13:22.341" v="641" actId="2711"/>
          <ac:spMkLst>
            <pc:docMk/>
            <pc:sldMk cId="2544771417" sldId="4499"/>
            <ac:spMk id="2" creationId="{5471A062-BA32-4C9B-A641-B57EBCCB1F37}"/>
          </ac:spMkLst>
        </pc:spChg>
        <pc:spChg chg="mod">
          <ac:chgData name="Smith-Sparks, Julian C. (DESE)" userId="210ced70-0044-4905-b026-eefd19ceb9af" providerId="ADAL" clId="{03C1FDB0-0AF9-2B44-83C3-E7EE332D7101}" dt="2023-10-02T17:14:02.989" v="644" actId="2711"/>
          <ac:spMkLst>
            <pc:docMk/>
            <pc:sldMk cId="2544771417" sldId="4499"/>
            <ac:spMk id="3" creationId="{E19545F8-1023-4406-9AAC-D50F80FB45E1}"/>
          </ac:spMkLst>
        </pc:spChg>
      </pc:sldChg>
      <pc:sldChg chg="modSp mod">
        <pc:chgData name="Smith-Sparks, Julian C. (DESE)" userId="210ced70-0044-4905-b026-eefd19ceb9af" providerId="ADAL" clId="{03C1FDB0-0AF9-2B44-83C3-E7EE332D7101}" dt="2023-10-02T17:33:29.961" v="667" actId="1076"/>
        <pc:sldMkLst>
          <pc:docMk/>
          <pc:sldMk cId="2473823460" sldId="4502"/>
        </pc:sldMkLst>
        <pc:spChg chg="mod">
          <ac:chgData name="Smith-Sparks, Julian C. (DESE)" userId="210ced70-0044-4905-b026-eefd19ceb9af" providerId="ADAL" clId="{03C1FDB0-0AF9-2B44-83C3-E7EE332D7101}" dt="2023-10-02T17:33:29.961" v="667" actId="1076"/>
          <ac:spMkLst>
            <pc:docMk/>
            <pc:sldMk cId="2473823460" sldId="4502"/>
            <ac:spMk id="5" creationId="{C2172EC4-308B-4404-857B-B2FEBD72B658}"/>
          </ac:spMkLst>
        </pc:spChg>
      </pc:sldChg>
      <pc:sldMasterChg chg="modSldLayout">
        <pc:chgData name="Smith-Sparks, Julian C. (DESE)" userId="210ced70-0044-4905-b026-eefd19ceb9af" providerId="ADAL" clId="{03C1FDB0-0AF9-2B44-83C3-E7EE332D7101}" dt="2023-10-02T14:19:01.631" v="625" actId="2711"/>
        <pc:sldMasterMkLst>
          <pc:docMk/>
          <pc:sldMasterMk cId="4119251327" sldId="2147483648"/>
        </pc:sldMasterMkLst>
        <pc:sldLayoutChg chg="modSp mod">
          <pc:chgData name="Smith-Sparks, Julian C. (DESE)" userId="210ced70-0044-4905-b026-eefd19ceb9af" providerId="ADAL" clId="{03C1FDB0-0AF9-2B44-83C3-E7EE332D7101}" dt="2023-10-02T14:18:12.997" v="623" actId="1037"/>
          <pc:sldLayoutMkLst>
            <pc:docMk/>
            <pc:sldMasterMk cId="4119251327" sldId="2147483648"/>
            <pc:sldLayoutMk cId="543066418" sldId="2147483649"/>
          </pc:sldLayoutMkLst>
          <pc:spChg chg="mod">
            <ac:chgData name="Smith-Sparks, Julian C. (DESE)" userId="210ced70-0044-4905-b026-eefd19ceb9af" providerId="ADAL" clId="{03C1FDB0-0AF9-2B44-83C3-E7EE332D7101}" dt="2023-10-02T14:18:06.126" v="621" actId="1076"/>
            <ac:spMkLst>
              <pc:docMk/>
              <pc:sldMasterMk cId="4119251327" sldId="2147483648"/>
              <pc:sldLayoutMk cId="543066418" sldId="2147483649"/>
              <ac:spMk id="12" creationId="{6739DE98-D753-4EA1-9137-4DC0FE3605D4}"/>
            </ac:spMkLst>
          </pc:spChg>
          <pc:grpChg chg="mod">
            <ac:chgData name="Smith-Sparks, Julian C. (DESE)" userId="210ced70-0044-4905-b026-eefd19ceb9af" providerId="ADAL" clId="{03C1FDB0-0AF9-2B44-83C3-E7EE332D7101}" dt="2023-10-02T14:18:12.997" v="623" actId="1037"/>
            <ac:grpSpMkLst>
              <pc:docMk/>
              <pc:sldMasterMk cId="4119251327" sldId="2147483648"/>
              <pc:sldLayoutMk cId="543066418" sldId="2147483649"/>
              <ac:grpSpMk id="9" creationId="{E58A4186-84CA-5DB2-A081-79408A5DA148}"/>
            </ac:grpSpMkLst>
          </pc:grpChg>
          <pc:picChg chg="mod">
            <ac:chgData name="Smith-Sparks, Julian C. (DESE)" userId="210ced70-0044-4905-b026-eefd19ceb9af" providerId="ADAL" clId="{03C1FDB0-0AF9-2B44-83C3-E7EE332D7101}" dt="2023-10-02T14:00:29.524" v="0" actId="1076"/>
            <ac:picMkLst>
              <pc:docMk/>
              <pc:sldMasterMk cId="4119251327" sldId="2147483648"/>
              <pc:sldLayoutMk cId="543066418" sldId="2147483649"/>
              <ac:picMk id="13" creationId="{89760F56-244C-EBA0-AF11-3B5FD14E52A8}"/>
            </ac:picMkLst>
          </pc:picChg>
          <pc:picChg chg="mod">
            <ac:chgData name="Smith-Sparks, Julian C. (DESE)" userId="210ced70-0044-4905-b026-eefd19ceb9af" providerId="ADAL" clId="{03C1FDB0-0AF9-2B44-83C3-E7EE332D7101}" dt="2023-10-02T14:18:12.997" v="623" actId="1037"/>
            <ac:picMkLst>
              <pc:docMk/>
              <pc:sldMasterMk cId="4119251327" sldId="2147483648"/>
              <pc:sldLayoutMk cId="543066418" sldId="2147483649"/>
              <ac:picMk id="14" creationId="{6A9A42AD-6412-DD68-A697-EB18310C146C}"/>
            </ac:picMkLst>
          </pc:picChg>
          <pc:picChg chg="mod">
            <ac:chgData name="Smith-Sparks, Julian C. (DESE)" userId="210ced70-0044-4905-b026-eefd19ceb9af" providerId="ADAL" clId="{03C1FDB0-0AF9-2B44-83C3-E7EE332D7101}" dt="2023-10-02T14:18:12.997" v="623" actId="1037"/>
            <ac:picMkLst>
              <pc:docMk/>
              <pc:sldMasterMk cId="4119251327" sldId="2147483648"/>
              <pc:sldLayoutMk cId="543066418" sldId="2147483649"/>
              <ac:picMk id="15" creationId="{BBCB9738-5519-351B-7FA2-1587B3E28B43}"/>
            </ac:picMkLst>
          </pc:picChg>
        </pc:sldLayoutChg>
        <pc:sldLayoutChg chg="modSp">
          <pc:chgData name="Smith-Sparks, Julian C. (DESE)" userId="210ced70-0044-4905-b026-eefd19ceb9af" providerId="ADAL" clId="{03C1FDB0-0AF9-2B44-83C3-E7EE332D7101}" dt="2023-10-02T14:19:01.631" v="625" actId="2711"/>
          <pc:sldLayoutMkLst>
            <pc:docMk/>
            <pc:sldMasterMk cId="4119251327" sldId="2147483648"/>
            <pc:sldLayoutMk cId="635019992" sldId="2147483658"/>
          </pc:sldLayoutMkLst>
          <pc:spChg chg="mod">
            <ac:chgData name="Smith-Sparks, Julian C. (DESE)" userId="210ced70-0044-4905-b026-eefd19ceb9af" providerId="ADAL" clId="{03C1FDB0-0AF9-2B44-83C3-E7EE332D7101}" dt="2023-10-02T14:19:01.631" v="625" actId="2711"/>
            <ac:spMkLst>
              <pc:docMk/>
              <pc:sldMasterMk cId="4119251327" sldId="2147483648"/>
              <pc:sldLayoutMk cId="635019992" sldId="2147483658"/>
              <ac:spMk id="15" creationId="{4E780DF1-4119-09AB-C262-5BA73F38306D}"/>
            </ac:spMkLst>
          </pc:spChg>
        </pc:sldLayoutChg>
      </pc:sldMasterChg>
    </pc:docChg>
  </pc:docChgLst>
  <pc:docChgLst>
    <pc:chgData name="Bogojevich, David (DESE)" userId="d3f59154-bd97-4bdd-b3d1-03ace36f8c4d" providerId="ADAL" clId="{C480BB56-2F79-432B-A76E-D7B308B85672}"/>
    <pc:docChg chg="">
      <pc:chgData name="Bogojevich, David (DESE)" userId="d3f59154-bd97-4bdd-b3d1-03ace36f8c4d" providerId="ADAL" clId="{C480BB56-2F79-432B-A76E-D7B308B85672}" dt="2023-10-02T17:16:23.025" v="0" actId="2056"/>
      <pc:docMkLst>
        <pc:docMk/>
      </pc:docMkLst>
      <pc:sldChg chg="modCm">
        <pc:chgData name="Bogojevich, David (DESE)" userId="d3f59154-bd97-4bdd-b3d1-03ace36f8c4d" providerId="ADAL" clId="{C480BB56-2F79-432B-A76E-D7B308B85672}" dt="2023-10-02T17:16:23.025" v="0" actId="2056"/>
        <pc:sldMkLst>
          <pc:docMk/>
          <pc:sldMk cId="1424819318" sldId="4491"/>
        </pc:sldMkLst>
      </pc:sldChg>
    </pc:docChg>
  </pc:docChgLst>
  <pc:docChgLst>
    <pc:chgData name="Kane, Danielle (DESE)" userId="5aae2661-2b7f-4a41-92b7-1faea25785a4" providerId="ADAL" clId="{C3AADE41-4F32-7E43-9A63-1396EDCDBD3F}"/>
    <pc:docChg chg="undo custSel addSld delSld modSld modSection">
      <pc:chgData name="Kane, Danielle (DESE)" userId="5aae2661-2b7f-4a41-92b7-1faea25785a4" providerId="ADAL" clId="{C3AADE41-4F32-7E43-9A63-1396EDCDBD3F}" dt="2023-10-17T15:13:09.123" v="134" actId="2696"/>
      <pc:docMkLst>
        <pc:docMk/>
      </pc:docMkLst>
      <pc:sldChg chg="modSp mod">
        <pc:chgData name="Kane, Danielle (DESE)" userId="5aae2661-2b7f-4a41-92b7-1faea25785a4" providerId="ADAL" clId="{C3AADE41-4F32-7E43-9A63-1396EDCDBD3F}" dt="2023-10-17T13:45:09.594" v="31" actId="20577"/>
        <pc:sldMkLst>
          <pc:docMk/>
          <pc:sldMk cId="239611083" sldId="287"/>
        </pc:sldMkLst>
        <pc:spChg chg="mod">
          <ac:chgData name="Kane, Danielle (DESE)" userId="5aae2661-2b7f-4a41-92b7-1faea25785a4" providerId="ADAL" clId="{C3AADE41-4F32-7E43-9A63-1396EDCDBD3F}" dt="2023-10-17T13:45:09.594" v="31" actId="20577"/>
          <ac:spMkLst>
            <pc:docMk/>
            <pc:sldMk cId="239611083" sldId="287"/>
            <ac:spMk id="2" creationId="{79496945-5A3D-648F-27C8-9D41EB3832C5}"/>
          </ac:spMkLst>
        </pc:spChg>
      </pc:sldChg>
      <pc:sldChg chg="modSp mod">
        <pc:chgData name="Kane, Danielle (DESE)" userId="5aae2661-2b7f-4a41-92b7-1faea25785a4" providerId="ADAL" clId="{C3AADE41-4F32-7E43-9A63-1396EDCDBD3F}" dt="2023-10-17T14:10:09.213" v="131" actId="20577"/>
        <pc:sldMkLst>
          <pc:docMk/>
          <pc:sldMk cId="3725844738" sldId="4232"/>
        </pc:sldMkLst>
        <pc:spChg chg="mod">
          <ac:chgData name="Kane, Danielle (DESE)" userId="5aae2661-2b7f-4a41-92b7-1faea25785a4" providerId="ADAL" clId="{C3AADE41-4F32-7E43-9A63-1396EDCDBD3F}" dt="2023-10-17T14:09:52.629" v="128" actId="2711"/>
          <ac:spMkLst>
            <pc:docMk/>
            <pc:sldMk cId="3725844738" sldId="4232"/>
            <ac:spMk id="6" creationId="{095E585E-C386-406D-931A-1A4ADFA3C072}"/>
          </ac:spMkLst>
        </pc:spChg>
        <pc:spChg chg="mod">
          <ac:chgData name="Kane, Danielle (DESE)" userId="5aae2661-2b7f-4a41-92b7-1faea25785a4" providerId="ADAL" clId="{C3AADE41-4F32-7E43-9A63-1396EDCDBD3F}" dt="2023-10-17T14:10:09.213" v="131" actId="20577"/>
          <ac:spMkLst>
            <pc:docMk/>
            <pc:sldMk cId="3725844738" sldId="4232"/>
            <ac:spMk id="8" creationId="{89FAF3AD-3509-4DF6-8D6A-86708FA8858F}"/>
          </ac:spMkLst>
        </pc:spChg>
      </pc:sldChg>
      <pc:sldChg chg="modSp mod">
        <pc:chgData name="Kane, Danielle (DESE)" userId="5aae2661-2b7f-4a41-92b7-1faea25785a4" providerId="ADAL" clId="{C3AADE41-4F32-7E43-9A63-1396EDCDBD3F}" dt="2023-10-17T13:46:15.013" v="32" actId="20577"/>
        <pc:sldMkLst>
          <pc:docMk/>
          <pc:sldMk cId="1332926091" sldId="4298"/>
        </pc:sldMkLst>
        <pc:spChg chg="mod">
          <ac:chgData name="Kane, Danielle (DESE)" userId="5aae2661-2b7f-4a41-92b7-1faea25785a4" providerId="ADAL" clId="{C3AADE41-4F32-7E43-9A63-1396EDCDBD3F}" dt="2023-10-17T13:46:15.013" v="32" actId="20577"/>
          <ac:spMkLst>
            <pc:docMk/>
            <pc:sldMk cId="1332926091" sldId="4298"/>
            <ac:spMk id="53" creationId="{C58C7541-65E9-4590-8B73-128E274C115E}"/>
          </ac:spMkLst>
        </pc:spChg>
      </pc:sldChg>
      <pc:sldChg chg="addSp delSp modSp mod setBg">
        <pc:chgData name="Kane, Danielle (DESE)" userId="5aae2661-2b7f-4a41-92b7-1faea25785a4" providerId="ADAL" clId="{C3AADE41-4F32-7E43-9A63-1396EDCDBD3F}" dt="2023-10-17T14:03:57.341" v="89" actId="478"/>
        <pc:sldMkLst>
          <pc:docMk/>
          <pc:sldMk cId="1203005306" sldId="4511"/>
        </pc:sldMkLst>
        <pc:picChg chg="add del mod">
          <ac:chgData name="Kane, Danielle (DESE)" userId="5aae2661-2b7f-4a41-92b7-1faea25785a4" providerId="ADAL" clId="{C3AADE41-4F32-7E43-9A63-1396EDCDBD3F}" dt="2023-10-17T13:57:28.625" v="64" actId="478"/>
          <ac:picMkLst>
            <pc:docMk/>
            <pc:sldMk cId="1203005306" sldId="4511"/>
            <ac:picMk id="3" creationId="{5F90DCC8-F2B6-E7AE-2A06-050A39932039}"/>
          </ac:picMkLst>
        </pc:picChg>
        <pc:picChg chg="del mod">
          <ac:chgData name="Kane, Danielle (DESE)" userId="5aae2661-2b7f-4a41-92b7-1faea25785a4" providerId="ADAL" clId="{C3AADE41-4F32-7E43-9A63-1396EDCDBD3F}" dt="2023-10-17T14:00:24.314" v="79" actId="478"/>
          <ac:picMkLst>
            <pc:docMk/>
            <pc:sldMk cId="1203005306" sldId="4511"/>
            <ac:picMk id="5" creationId="{0CA6F93C-65E8-4EDD-AA84-DB3761A6FCE4}"/>
          </ac:picMkLst>
        </pc:picChg>
        <pc:picChg chg="add del mod modCrop">
          <ac:chgData name="Kane, Danielle (DESE)" userId="5aae2661-2b7f-4a41-92b7-1faea25785a4" providerId="ADAL" clId="{C3AADE41-4F32-7E43-9A63-1396EDCDBD3F}" dt="2023-10-17T14:00:15.521" v="77" actId="478"/>
          <ac:picMkLst>
            <pc:docMk/>
            <pc:sldMk cId="1203005306" sldId="4511"/>
            <ac:picMk id="6" creationId="{FE3453A6-20A5-B0F5-729E-5AECC307CBA6}"/>
          </ac:picMkLst>
        </pc:picChg>
        <pc:picChg chg="add mod">
          <ac:chgData name="Kane, Danielle (DESE)" userId="5aae2661-2b7f-4a41-92b7-1faea25785a4" providerId="ADAL" clId="{C3AADE41-4F32-7E43-9A63-1396EDCDBD3F}" dt="2023-10-17T14:01:16.842" v="84" actId="1076"/>
          <ac:picMkLst>
            <pc:docMk/>
            <pc:sldMk cId="1203005306" sldId="4511"/>
            <ac:picMk id="8" creationId="{2295F154-73B2-BC58-83F1-8D65F7D09327}"/>
          </ac:picMkLst>
        </pc:picChg>
        <pc:picChg chg="add del mod">
          <ac:chgData name="Kane, Danielle (DESE)" userId="5aae2661-2b7f-4a41-92b7-1faea25785a4" providerId="ADAL" clId="{C3AADE41-4F32-7E43-9A63-1396EDCDBD3F}" dt="2023-10-17T14:03:57.341" v="89" actId="478"/>
          <ac:picMkLst>
            <pc:docMk/>
            <pc:sldMk cId="1203005306" sldId="4511"/>
            <ac:picMk id="10" creationId="{4BA5B6DA-0DBA-089E-5D34-086E6B4FFB17}"/>
          </ac:picMkLst>
        </pc:picChg>
      </pc:sldChg>
      <pc:sldChg chg="modSp mod">
        <pc:chgData name="Kane, Danielle (DESE)" userId="5aae2661-2b7f-4a41-92b7-1faea25785a4" providerId="ADAL" clId="{C3AADE41-4F32-7E43-9A63-1396EDCDBD3F}" dt="2023-10-17T13:46:56.641" v="34" actId="2711"/>
        <pc:sldMkLst>
          <pc:docMk/>
          <pc:sldMk cId="3109494287" sldId="4512"/>
        </pc:sldMkLst>
        <pc:spChg chg="mod">
          <ac:chgData name="Kane, Danielle (DESE)" userId="5aae2661-2b7f-4a41-92b7-1faea25785a4" providerId="ADAL" clId="{C3AADE41-4F32-7E43-9A63-1396EDCDBD3F}" dt="2023-10-17T13:46:24.398" v="33" actId="20577"/>
          <ac:spMkLst>
            <pc:docMk/>
            <pc:sldMk cId="3109494287" sldId="4512"/>
            <ac:spMk id="5" creationId="{545A832C-D97B-40C4-ADC9-B224DA16BC28}"/>
          </ac:spMkLst>
        </pc:spChg>
        <pc:spChg chg="mod">
          <ac:chgData name="Kane, Danielle (DESE)" userId="5aae2661-2b7f-4a41-92b7-1faea25785a4" providerId="ADAL" clId="{C3AADE41-4F32-7E43-9A63-1396EDCDBD3F}" dt="2023-10-17T13:46:56.641" v="34" actId="2711"/>
          <ac:spMkLst>
            <pc:docMk/>
            <pc:sldMk cId="3109494287" sldId="4512"/>
            <ac:spMk id="10" creationId="{D36A9451-BE89-4569-94C8-F351654A4060}"/>
          </ac:spMkLst>
        </pc:spChg>
      </pc:sldChg>
      <pc:sldChg chg="modSp mod">
        <pc:chgData name="Kane, Danielle (DESE)" userId="5aae2661-2b7f-4a41-92b7-1faea25785a4" providerId="ADAL" clId="{C3AADE41-4F32-7E43-9A63-1396EDCDBD3F}" dt="2023-10-17T13:50:31.914" v="38" actId="14100"/>
        <pc:sldMkLst>
          <pc:docMk/>
          <pc:sldMk cId="2896894650" sldId="4513"/>
        </pc:sldMkLst>
        <pc:spChg chg="mod">
          <ac:chgData name="Kane, Danielle (DESE)" userId="5aae2661-2b7f-4a41-92b7-1faea25785a4" providerId="ADAL" clId="{C3AADE41-4F32-7E43-9A63-1396EDCDBD3F}" dt="2023-10-17T13:47:17.384" v="36" actId="20577"/>
          <ac:spMkLst>
            <pc:docMk/>
            <pc:sldMk cId="2896894650" sldId="4513"/>
            <ac:spMk id="3" creationId="{4211AC25-8C8E-4A50-B9E1-D3BAF96D6750}"/>
          </ac:spMkLst>
        </pc:spChg>
        <pc:spChg chg="mod">
          <ac:chgData name="Kane, Danielle (DESE)" userId="5aae2661-2b7f-4a41-92b7-1faea25785a4" providerId="ADAL" clId="{C3AADE41-4F32-7E43-9A63-1396EDCDBD3F}" dt="2023-10-17T13:47:12.547" v="35" actId="2711"/>
          <ac:spMkLst>
            <pc:docMk/>
            <pc:sldMk cId="2896894650" sldId="4513"/>
            <ac:spMk id="16" creationId="{AED91023-E616-40E1-8F95-FA14B99A1FDA}"/>
          </ac:spMkLst>
        </pc:spChg>
        <pc:picChg chg="mod">
          <ac:chgData name="Kane, Danielle (DESE)" userId="5aae2661-2b7f-4a41-92b7-1faea25785a4" providerId="ADAL" clId="{C3AADE41-4F32-7E43-9A63-1396EDCDBD3F}" dt="2023-10-17T13:50:06.420" v="37" actId="14826"/>
          <ac:picMkLst>
            <pc:docMk/>
            <pc:sldMk cId="2896894650" sldId="4513"/>
            <ac:picMk id="8" creationId="{8BC41CAB-6163-4263-9B63-4854ABE928F0}"/>
          </ac:picMkLst>
        </pc:picChg>
        <pc:picChg chg="mod">
          <ac:chgData name="Kane, Danielle (DESE)" userId="5aae2661-2b7f-4a41-92b7-1faea25785a4" providerId="ADAL" clId="{C3AADE41-4F32-7E43-9A63-1396EDCDBD3F}" dt="2023-10-17T13:50:31.914" v="38" actId="14100"/>
          <ac:picMkLst>
            <pc:docMk/>
            <pc:sldMk cId="2896894650" sldId="4513"/>
            <ac:picMk id="11" creationId="{2287EA77-2367-4B39-8B2A-DF99ACA76A23}"/>
          </ac:picMkLst>
        </pc:picChg>
      </pc:sldChg>
      <pc:sldChg chg="modSp mod">
        <pc:chgData name="Kane, Danielle (DESE)" userId="5aae2661-2b7f-4a41-92b7-1faea25785a4" providerId="ADAL" clId="{C3AADE41-4F32-7E43-9A63-1396EDCDBD3F}" dt="2023-10-17T13:52:55.975" v="42" actId="1076"/>
        <pc:sldMkLst>
          <pc:docMk/>
          <pc:sldMk cId="1077347677" sldId="4514"/>
        </pc:sldMkLst>
        <pc:spChg chg="mod">
          <ac:chgData name="Kane, Danielle (DESE)" userId="5aae2661-2b7f-4a41-92b7-1faea25785a4" providerId="ADAL" clId="{C3AADE41-4F32-7E43-9A63-1396EDCDBD3F}" dt="2023-10-17T13:50:46.651" v="39" actId="2711"/>
          <ac:spMkLst>
            <pc:docMk/>
            <pc:sldMk cId="1077347677" sldId="4514"/>
            <ac:spMk id="15" creationId="{0CF3A269-98BC-459F-924C-1F067146C879}"/>
          </ac:spMkLst>
        </pc:spChg>
        <pc:picChg chg="mod">
          <ac:chgData name="Kane, Danielle (DESE)" userId="5aae2661-2b7f-4a41-92b7-1faea25785a4" providerId="ADAL" clId="{C3AADE41-4F32-7E43-9A63-1396EDCDBD3F}" dt="2023-10-17T13:52:34.026" v="41" actId="1076"/>
          <ac:picMkLst>
            <pc:docMk/>
            <pc:sldMk cId="1077347677" sldId="4514"/>
            <ac:picMk id="2" creationId="{5C06031F-22C2-421E-82F6-EEC166CD086B}"/>
          </ac:picMkLst>
        </pc:picChg>
        <pc:picChg chg="mod">
          <ac:chgData name="Kane, Danielle (DESE)" userId="5aae2661-2b7f-4a41-92b7-1faea25785a4" providerId="ADAL" clId="{C3AADE41-4F32-7E43-9A63-1396EDCDBD3F}" dt="2023-10-17T13:52:55.975" v="42" actId="1076"/>
          <ac:picMkLst>
            <pc:docMk/>
            <pc:sldMk cId="1077347677" sldId="4514"/>
            <ac:picMk id="4" creationId="{7BCFB206-C879-4E1B-8B7C-88E7E79AB03E}"/>
          </ac:picMkLst>
        </pc:picChg>
      </pc:sldChg>
      <pc:sldChg chg="modSp mod">
        <pc:chgData name="Kane, Danielle (DESE)" userId="5aae2661-2b7f-4a41-92b7-1faea25785a4" providerId="ADAL" clId="{C3AADE41-4F32-7E43-9A63-1396EDCDBD3F}" dt="2023-10-17T13:53:37.890" v="45" actId="2711"/>
        <pc:sldMkLst>
          <pc:docMk/>
          <pc:sldMk cId="635102219" sldId="4515"/>
        </pc:sldMkLst>
        <pc:spChg chg="mod">
          <ac:chgData name="Kane, Danielle (DESE)" userId="5aae2661-2b7f-4a41-92b7-1faea25785a4" providerId="ADAL" clId="{C3AADE41-4F32-7E43-9A63-1396EDCDBD3F}" dt="2023-10-17T13:53:09.767" v="43" actId="2711"/>
          <ac:spMkLst>
            <pc:docMk/>
            <pc:sldMk cId="635102219" sldId="4515"/>
            <ac:spMk id="4" creationId="{771512C9-E376-4DE4-A217-9E145FE3AD68}"/>
          </ac:spMkLst>
        </pc:spChg>
        <pc:spChg chg="mod">
          <ac:chgData name="Kane, Danielle (DESE)" userId="5aae2661-2b7f-4a41-92b7-1faea25785a4" providerId="ADAL" clId="{C3AADE41-4F32-7E43-9A63-1396EDCDBD3F}" dt="2023-10-17T13:53:32.964" v="44" actId="2711"/>
          <ac:spMkLst>
            <pc:docMk/>
            <pc:sldMk cId="635102219" sldId="4515"/>
            <ac:spMk id="6" creationId="{0C343634-D3ED-460D-85D3-53F64FACFF4F}"/>
          </ac:spMkLst>
        </pc:spChg>
        <pc:spChg chg="mod">
          <ac:chgData name="Kane, Danielle (DESE)" userId="5aae2661-2b7f-4a41-92b7-1faea25785a4" providerId="ADAL" clId="{C3AADE41-4F32-7E43-9A63-1396EDCDBD3F}" dt="2023-10-17T13:53:37.890" v="45" actId="2711"/>
          <ac:spMkLst>
            <pc:docMk/>
            <pc:sldMk cId="635102219" sldId="4515"/>
            <ac:spMk id="7" creationId="{B71A4B4A-61E2-4941-8E77-F19E581EA615}"/>
          </ac:spMkLst>
        </pc:spChg>
      </pc:sldChg>
      <pc:sldChg chg="modSp mod">
        <pc:chgData name="Kane, Danielle (DESE)" userId="5aae2661-2b7f-4a41-92b7-1faea25785a4" providerId="ADAL" clId="{C3AADE41-4F32-7E43-9A63-1396EDCDBD3F}" dt="2023-10-17T14:14:18.909" v="133" actId="1036"/>
        <pc:sldMkLst>
          <pc:docMk/>
          <pc:sldMk cId="3023297673" sldId="4516"/>
        </pc:sldMkLst>
        <pc:spChg chg="mod">
          <ac:chgData name="Kane, Danielle (DESE)" userId="5aae2661-2b7f-4a41-92b7-1faea25785a4" providerId="ADAL" clId="{C3AADE41-4F32-7E43-9A63-1396EDCDBD3F}" dt="2023-10-17T14:14:18.909" v="133" actId="1036"/>
          <ac:spMkLst>
            <pc:docMk/>
            <pc:sldMk cId="3023297673" sldId="4516"/>
            <ac:spMk id="4" creationId="{BC952ACD-31F6-42FC-AACE-4CA3C91EAB9E}"/>
          </ac:spMkLst>
        </pc:spChg>
        <pc:spChg chg="mod">
          <ac:chgData name="Kane, Danielle (DESE)" userId="5aae2661-2b7f-4a41-92b7-1faea25785a4" providerId="ADAL" clId="{C3AADE41-4F32-7E43-9A63-1396EDCDBD3F}" dt="2023-10-17T13:54:47.414" v="54" actId="2711"/>
          <ac:spMkLst>
            <pc:docMk/>
            <pc:sldMk cId="3023297673" sldId="4516"/>
            <ac:spMk id="5" creationId="{E11C9E57-DBE6-473C-A851-0C7916221A37}"/>
          </ac:spMkLst>
        </pc:spChg>
        <pc:spChg chg="mod">
          <ac:chgData name="Kane, Danielle (DESE)" userId="5aae2661-2b7f-4a41-92b7-1faea25785a4" providerId="ADAL" clId="{C3AADE41-4F32-7E43-9A63-1396EDCDBD3F}" dt="2023-10-17T13:54:57.699" v="56" actId="2711"/>
          <ac:spMkLst>
            <pc:docMk/>
            <pc:sldMk cId="3023297673" sldId="4516"/>
            <ac:spMk id="6" creationId="{30EB77B2-8E42-4F2D-B39D-14722DA4719B}"/>
          </ac:spMkLst>
        </pc:spChg>
        <pc:spChg chg="mod">
          <ac:chgData name="Kane, Danielle (DESE)" userId="5aae2661-2b7f-4a41-92b7-1faea25785a4" providerId="ADAL" clId="{C3AADE41-4F32-7E43-9A63-1396EDCDBD3F}" dt="2023-10-17T13:54:38.934" v="52" actId="2711"/>
          <ac:spMkLst>
            <pc:docMk/>
            <pc:sldMk cId="3023297673" sldId="4516"/>
            <ac:spMk id="7" creationId="{01E1A81B-0611-4232-8B55-D31FB83983D9}"/>
          </ac:spMkLst>
        </pc:spChg>
        <pc:spChg chg="mod">
          <ac:chgData name="Kane, Danielle (DESE)" userId="5aae2661-2b7f-4a41-92b7-1faea25785a4" providerId="ADAL" clId="{C3AADE41-4F32-7E43-9A63-1396EDCDBD3F}" dt="2023-10-17T13:54:34.952" v="51" actId="2711"/>
          <ac:spMkLst>
            <pc:docMk/>
            <pc:sldMk cId="3023297673" sldId="4516"/>
            <ac:spMk id="8" creationId="{3C2DC153-0D9D-4258-9F63-1579F0B93DE1}"/>
          </ac:spMkLst>
        </pc:spChg>
        <pc:spChg chg="mod">
          <ac:chgData name="Kane, Danielle (DESE)" userId="5aae2661-2b7f-4a41-92b7-1faea25785a4" providerId="ADAL" clId="{C3AADE41-4F32-7E43-9A63-1396EDCDBD3F}" dt="2023-10-17T13:54:07.793" v="46" actId="2711"/>
          <ac:spMkLst>
            <pc:docMk/>
            <pc:sldMk cId="3023297673" sldId="4516"/>
            <ac:spMk id="10" creationId="{614E36FF-E2C5-4B84-82C0-92D386DB7419}"/>
          </ac:spMkLst>
        </pc:spChg>
        <pc:spChg chg="mod">
          <ac:chgData name="Kane, Danielle (DESE)" userId="5aae2661-2b7f-4a41-92b7-1faea25785a4" providerId="ADAL" clId="{C3AADE41-4F32-7E43-9A63-1396EDCDBD3F}" dt="2023-10-17T13:54:20.326" v="48" actId="2711"/>
          <ac:spMkLst>
            <pc:docMk/>
            <pc:sldMk cId="3023297673" sldId="4516"/>
            <ac:spMk id="11" creationId="{60FC4C5F-A5FA-462C-9325-CE1B94EA4A2C}"/>
          </ac:spMkLst>
        </pc:spChg>
        <pc:spChg chg="mod">
          <ac:chgData name="Kane, Danielle (DESE)" userId="5aae2661-2b7f-4a41-92b7-1faea25785a4" providerId="ADAL" clId="{C3AADE41-4F32-7E43-9A63-1396EDCDBD3F}" dt="2023-10-17T13:54:25.072" v="49" actId="2711"/>
          <ac:spMkLst>
            <pc:docMk/>
            <pc:sldMk cId="3023297673" sldId="4516"/>
            <ac:spMk id="12" creationId="{9B3FB631-B723-4228-9492-B4B0AA589866}"/>
          </ac:spMkLst>
        </pc:spChg>
        <pc:spChg chg="mod">
          <ac:chgData name="Kane, Danielle (DESE)" userId="5aae2661-2b7f-4a41-92b7-1faea25785a4" providerId="ADAL" clId="{C3AADE41-4F32-7E43-9A63-1396EDCDBD3F}" dt="2023-10-17T13:54:29.912" v="50" actId="2711"/>
          <ac:spMkLst>
            <pc:docMk/>
            <pc:sldMk cId="3023297673" sldId="4516"/>
            <ac:spMk id="16" creationId="{F5EE62EB-3AE6-4DC8-AABA-628ACFA3D000}"/>
          </ac:spMkLst>
        </pc:spChg>
        <pc:spChg chg="mod">
          <ac:chgData name="Kane, Danielle (DESE)" userId="5aae2661-2b7f-4a41-92b7-1faea25785a4" providerId="ADAL" clId="{C3AADE41-4F32-7E43-9A63-1396EDCDBD3F}" dt="2023-10-17T13:54:15.396" v="47" actId="2711"/>
          <ac:spMkLst>
            <pc:docMk/>
            <pc:sldMk cId="3023297673" sldId="4516"/>
            <ac:spMk id="18" creationId="{C9892854-B845-4B8B-9212-5108B2474C8F}"/>
          </ac:spMkLst>
        </pc:spChg>
        <pc:spChg chg="mod">
          <ac:chgData name="Kane, Danielle (DESE)" userId="5aae2661-2b7f-4a41-92b7-1faea25785a4" providerId="ADAL" clId="{C3AADE41-4F32-7E43-9A63-1396EDCDBD3F}" dt="2023-10-17T13:54:42.826" v="53" actId="2711"/>
          <ac:spMkLst>
            <pc:docMk/>
            <pc:sldMk cId="3023297673" sldId="4516"/>
            <ac:spMk id="21" creationId="{3AD48DB1-A583-4E63-8576-FCB817FF3540}"/>
          </ac:spMkLst>
        </pc:spChg>
        <pc:spChg chg="mod">
          <ac:chgData name="Kane, Danielle (DESE)" userId="5aae2661-2b7f-4a41-92b7-1faea25785a4" providerId="ADAL" clId="{C3AADE41-4F32-7E43-9A63-1396EDCDBD3F}" dt="2023-10-17T13:55:02.893" v="57" actId="2711"/>
          <ac:spMkLst>
            <pc:docMk/>
            <pc:sldMk cId="3023297673" sldId="4516"/>
            <ac:spMk id="25" creationId="{8D0F145F-6A0F-4243-8825-CF43FBDE7B00}"/>
          </ac:spMkLst>
        </pc:spChg>
        <pc:spChg chg="mod">
          <ac:chgData name="Kane, Danielle (DESE)" userId="5aae2661-2b7f-4a41-92b7-1faea25785a4" providerId="ADAL" clId="{C3AADE41-4F32-7E43-9A63-1396EDCDBD3F}" dt="2023-10-17T13:55:08.971" v="58" actId="2711"/>
          <ac:spMkLst>
            <pc:docMk/>
            <pc:sldMk cId="3023297673" sldId="4516"/>
            <ac:spMk id="26" creationId="{185C0737-6364-4526-9AAD-8448D316186A}"/>
          </ac:spMkLst>
        </pc:spChg>
        <pc:spChg chg="mod">
          <ac:chgData name="Kane, Danielle (DESE)" userId="5aae2661-2b7f-4a41-92b7-1faea25785a4" providerId="ADAL" clId="{C3AADE41-4F32-7E43-9A63-1396EDCDBD3F}" dt="2023-10-17T13:55:14.686" v="59" actId="2711"/>
          <ac:spMkLst>
            <pc:docMk/>
            <pc:sldMk cId="3023297673" sldId="4516"/>
            <ac:spMk id="27" creationId="{07CED3D2-5BF2-480D-B626-9F1795B2632B}"/>
          </ac:spMkLst>
        </pc:spChg>
      </pc:sldChg>
      <pc:sldChg chg="addSp delSp modSp mod">
        <pc:chgData name="Kane, Danielle (DESE)" userId="5aae2661-2b7f-4a41-92b7-1faea25785a4" providerId="ADAL" clId="{C3AADE41-4F32-7E43-9A63-1396EDCDBD3F}" dt="2023-10-17T14:09:31.524" v="127" actId="404"/>
        <pc:sldMkLst>
          <pc:docMk/>
          <pc:sldMk cId="2884283907" sldId="4518"/>
        </pc:sldMkLst>
        <pc:spChg chg="mod">
          <ac:chgData name="Kane, Danielle (DESE)" userId="5aae2661-2b7f-4a41-92b7-1faea25785a4" providerId="ADAL" clId="{C3AADE41-4F32-7E43-9A63-1396EDCDBD3F}" dt="2023-10-17T14:07:55.673" v="104" actId="403"/>
          <ac:spMkLst>
            <pc:docMk/>
            <pc:sldMk cId="2884283907" sldId="4518"/>
            <ac:spMk id="5" creationId="{CA665F3D-4ECF-4021-A088-DB6EE7830B50}"/>
          </ac:spMkLst>
        </pc:spChg>
        <pc:spChg chg="mod">
          <ac:chgData name="Kane, Danielle (DESE)" userId="5aae2661-2b7f-4a41-92b7-1faea25785a4" providerId="ADAL" clId="{C3AADE41-4F32-7E43-9A63-1396EDCDBD3F}" dt="2023-10-17T14:08:44.423" v="116" actId="403"/>
          <ac:spMkLst>
            <pc:docMk/>
            <pc:sldMk cId="2884283907" sldId="4518"/>
            <ac:spMk id="6" creationId="{455084BE-B359-41DD-9649-8E86EFD03B8E}"/>
          </ac:spMkLst>
        </pc:spChg>
        <pc:spChg chg="mod">
          <ac:chgData name="Kane, Danielle (DESE)" userId="5aae2661-2b7f-4a41-92b7-1faea25785a4" providerId="ADAL" clId="{C3AADE41-4F32-7E43-9A63-1396EDCDBD3F}" dt="2023-10-17T14:08:38.267" v="114" actId="403"/>
          <ac:spMkLst>
            <pc:docMk/>
            <pc:sldMk cId="2884283907" sldId="4518"/>
            <ac:spMk id="7" creationId="{8A19F54F-872A-41A4-BA21-0513CE318175}"/>
          </ac:spMkLst>
        </pc:spChg>
        <pc:spChg chg="mod">
          <ac:chgData name="Kane, Danielle (DESE)" userId="5aae2661-2b7f-4a41-92b7-1faea25785a4" providerId="ADAL" clId="{C3AADE41-4F32-7E43-9A63-1396EDCDBD3F}" dt="2023-10-17T14:08:29.517" v="112" actId="403"/>
          <ac:spMkLst>
            <pc:docMk/>
            <pc:sldMk cId="2884283907" sldId="4518"/>
            <ac:spMk id="8" creationId="{0D6ED1CA-CAED-426D-B665-771FFFF706C9}"/>
          </ac:spMkLst>
        </pc:spChg>
        <pc:spChg chg="mod">
          <ac:chgData name="Kane, Danielle (DESE)" userId="5aae2661-2b7f-4a41-92b7-1faea25785a4" providerId="ADAL" clId="{C3AADE41-4F32-7E43-9A63-1396EDCDBD3F}" dt="2023-10-17T14:08:19.855" v="110" actId="403"/>
          <ac:spMkLst>
            <pc:docMk/>
            <pc:sldMk cId="2884283907" sldId="4518"/>
            <ac:spMk id="9" creationId="{A74B5411-0296-4523-9B53-E27B0D7045C7}"/>
          </ac:spMkLst>
        </pc:spChg>
        <pc:spChg chg="mod">
          <ac:chgData name="Kane, Danielle (DESE)" userId="5aae2661-2b7f-4a41-92b7-1faea25785a4" providerId="ADAL" clId="{C3AADE41-4F32-7E43-9A63-1396EDCDBD3F}" dt="2023-10-17T14:08:03.139" v="106" actId="403"/>
          <ac:spMkLst>
            <pc:docMk/>
            <pc:sldMk cId="2884283907" sldId="4518"/>
            <ac:spMk id="11" creationId="{1D66922D-45DB-4FC1-8424-BFF81817C79A}"/>
          </ac:spMkLst>
        </pc:spChg>
        <pc:spChg chg="mod">
          <ac:chgData name="Kane, Danielle (DESE)" userId="5aae2661-2b7f-4a41-92b7-1faea25785a4" providerId="ADAL" clId="{C3AADE41-4F32-7E43-9A63-1396EDCDBD3F}" dt="2023-10-17T14:08:09.466" v="108" actId="403"/>
          <ac:spMkLst>
            <pc:docMk/>
            <pc:sldMk cId="2884283907" sldId="4518"/>
            <ac:spMk id="12" creationId="{F3497717-0BFE-41D0-946C-16F4FC936F35}"/>
          </ac:spMkLst>
        </pc:spChg>
        <pc:spChg chg="mod">
          <ac:chgData name="Kane, Danielle (DESE)" userId="5aae2661-2b7f-4a41-92b7-1faea25785a4" providerId="ADAL" clId="{C3AADE41-4F32-7E43-9A63-1396EDCDBD3F}" dt="2023-10-17T14:07:49.038" v="102" actId="403"/>
          <ac:spMkLst>
            <pc:docMk/>
            <pc:sldMk cId="2884283907" sldId="4518"/>
            <ac:spMk id="13" creationId="{138E64E1-7B46-4371-8E46-7F6CC0B55798}"/>
          </ac:spMkLst>
        </pc:spChg>
        <pc:spChg chg="mod">
          <ac:chgData name="Kane, Danielle (DESE)" userId="5aae2661-2b7f-4a41-92b7-1faea25785a4" providerId="ADAL" clId="{C3AADE41-4F32-7E43-9A63-1396EDCDBD3F}" dt="2023-10-17T14:09:31.524" v="127" actId="404"/>
          <ac:spMkLst>
            <pc:docMk/>
            <pc:sldMk cId="2884283907" sldId="4518"/>
            <ac:spMk id="14" creationId="{57432A1B-1EA2-4F57-A597-57DDB41CF284}"/>
          </ac:spMkLst>
        </pc:spChg>
        <pc:spChg chg="mod">
          <ac:chgData name="Kane, Danielle (DESE)" userId="5aae2661-2b7f-4a41-92b7-1faea25785a4" providerId="ADAL" clId="{C3AADE41-4F32-7E43-9A63-1396EDCDBD3F}" dt="2023-10-17T14:09:04.906" v="118" actId="403"/>
          <ac:spMkLst>
            <pc:docMk/>
            <pc:sldMk cId="2884283907" sldId="4518"/>
            <ac:spMk id="15" creationId="{93FD1162-5239-42F4-BEE6-911C03CE69A1}"/>
          </ac:spMkLst>
        </pc:spChg>
        <pc:spChg chg="mod">
          <ac:chgData name="Kane, Danielle (DESE)" userId="5aae2661-2b7f-4a41-92b7-1faea25785a4" providerId="ADAL" clId="{C3AADE41-4F32-7E43-9A63-1396EDCDBD3F}" dt="2023-10-17T14:09:11.345" v="120" actId="403"/>
          <ac:spMkLst>
            <pc:docMk/>
            <pc:sldMk cId="2884283907" sldId="4518"/>
            <ac:spMk id="16" creationId="{130D4AA5-857A-4B2F-9C9B-8E56A184125F}"/>
          </ac:spMkLst>
        </pc:spChg>
        <pc:spChg chg="mod">
          <ac:chgData name="Kane, Danielle (DESE)" userId="5aae2661-2b7f-4a41-92b7-1faea25785a4" providerId="ADAL" clId="{C3AADE41-4F32-7E43-9A63-1396EDCDBD3F}" dt="2023-10-17T14:09:17.277" v="122" actId="403"/>
          <ac:spMkLst>
            <pc:docMk/>
            <pc:sldMk cId="2884283907" sldId="4518"/>
            <ac:spMk id="17" creationId="{473B8002-1419-4694-8834-0A5EFBEAA3E7}"/>
          </ac:spMkLst>
        </pc:spChg>
        <pc:spChg chg="mod">
          <ac:chgData name="Kane, Danielle (DESE)" userId="5aae2661-2b7f-4a41-92b7-1faea25785a4" providerId="ADAL" clId="{C3AADE41-4F32-7E43-9A63-1396EDCDBD3F}" dt="2023-10-17T14:09:23.871" v="124" actId="403"/>
          <ac:spMkLst>
            <pc:docMk/>
            <pc:sldMk cId="2884283907" sldId="4518"/>
            <ac:spMk id="19" creationId="{79504E22-DBD4-41A7-903A-84B85941982D}"/>
          </ac:spMkLst>
        </pc:spChg>
        <pc:spChg chg="mod">
          <ac:chgData name="Kane, Danielle (DESE)" userId="5aae2661-2b7f-4a41-92b7-1faea25785a4" providerId="ADAL" clId="{C3AADE41-4F32-7E43-9A63-1396EDCDBD3F}" dt="2023-10-17T14:07:38.762" v="99" actId="2711"/>
          <ac:spMkLst>
            <pc:docMk/>
            <pc:sldMk cId="2884283907" sldId="4518"/>
            <ac:spMk id="22" creationId="{5E3F3A4A-4993-4D63-8737-B6E9F23666BA}"/>
          </ac:spMkLst>
        </pc:spChg>
        <pc:spChg chg="mod">
          <ac:chgData name="Kane, Danielle (DESE)" userId="5aae2661-2b7f-4a41-92b7-1faea25785a4" providerId="ADAL" clId="{C3AADE41-4F32-7E43-9A63-1396EDCDBD3F}" dt="2023-10-17T14:07:42.988" v="100" actId="2711"/>
          <ac:spMkLst>
            <pc:docMk/>
            <pc:sldMk cId="2884283907" sldId="4518"/>
            <ac:spMk id="23" creationId="{6B35C59D-8110-441C-BDB6-3CA1223E2E7C}"/>
          </ac:spMkLst>
        </pc:spChg>
        <pc:picChg chg="add mod">
          <ac:chgData name="Kane, Danielle (DESE)" userId="5aae2661-2b7f-4a41-92b7-1faea25785a4" providerId="ADAL" clId="{C3AADE41-4F32-7E43-9A63-1396EDCDBD3F}" dt="2023-10-17T14:06:41.513" v="98" actId="1076"/>
          <ac:picMkLst>
            <pc:docMk/>
            <pc:sldMk cId="2884283907" sldId="4518"/>
            <ac:picMk id="10" creationId="{F0B6BD6F-A8E2-7EF3-928F-C61AB6C2A3A3}"/>
          </ac:picMkLst>
        </pc:picChg>
        <pc:picChg chg="del mod">
          <ac:chgData name="Kane, Danielle (DESE)" userId="5aae2661-2b7f-4a41-92b7-1faea25785a4" providerId="ADAL" clId="{C3AADE41-4F32-7E43-9A63-1396EDCDBD3F}" dt="2023-10-17T14:06:14.906" v="93" actId="478"/>
          <ac:picMkLst>
            <pc:docMk/>
            <pc:sldMk cId="2884283907" sldId="4518"/>
            <ac:picMk id="80" creationId="{B4E9F11A-7008-40C8-ADC6-A11691E39A3B}"/>
          </ac:picMkLst>
        </pc:picChg>
      </pc:sldChg>
      <pc:sldChg chg="add del">
        <pc:chgData name="Kane, Danielle (DESE)" userId="5aae2661-2b7f-4a41-92b7-1faea25785a4" providerId="ADAL" clId="{C3AADE41-4F32-7E43-9A63-1396EDCDBD3F}" dt="2023-10-17T15:13:09.123" v="134" actId="2696"/>
        <pc:sldMkLst>
          <pc:docMk/>
          <pc:sldMk cId="2420259351" sldId="4520"/>
        </pc:sldMkLst>
      </pc:sldChg>
    </pc:docChg>
  </pc:docChgLst>
  <pc:docChgLst>
    <pc:chgData name="Kane, Danielle (DESE)" userId="S::danielle.kane@mass.gov::5aae2661-2b7f-4a41-92b7-1faea25785a4" providerId="AD" clId="Web-{257F2BAA-A4AB-2C35-B212-E21CF73EC5A0}"/>
    <pc:docChg chg="modSld">
      <pc:chgData name="Kane, Danielle (DESE)" userId="S::danielle.kane@mass.gov::5aae2661-2b7f-4a41-92b7-1faea25785a4" providerId="AD" clId="Web-{257F2BAA-A4AB-2C35-B212-E21CF73EC5A0}" dt="2023-10-03T12:55:22.930" v="3" actId="20577"/>
      <pc:docMkLst>
        <pc:docMk/>
      </pc:docMkLst>
      <pc:sldChg chg="modSp">
        <pc:chgData name="Kane, Danielle (DESE)" userId="S::danielle.kane@mass.gov::5aae2661-2b7f-4a41-92b7-1faea25785a4" providerId="AD" clId="Web-{257F2BAA-A4AB-2C35-B212-E21CF73EC5A0}" dt="2023-10-03T12:55:22.930" v="3" actId="20577"/>
        <pc:sldMkLst>
          <pc:docMk/>
          <pc:sldMk cId="378521700" sldId="4497"/>
        </pc:sldMkLst>
        <pc:spChg chg="mod">
          <ac:chgData name="Kane, Danielle (DESE)" userId="S::danielle.kane@mass.gov::5aae2661-2b7f-4a41-92b7-1faea25785a4" providerId="AD" clId="Web-{257F2BAA-A4AB-2C35-B212-E21CF73EC5A0}" dt="2023-10-03T12:55:22.930" v="3" actId="20577"/>
          <ac:spMkLst>
            <pc:docMk/>
            <pc:sldMk cId="378521700" sldId="4497"/>
            <ac:spMk id="7" creationId="{DA1589E0-D492-7707-0DEE-2B4D88FE06CD}"/>
          </ac:spMkLst>
        </pc:spChg>
      </pc:sldChg>
    </pc:docChg>
  </pc:docChgLst>
  <pc:docChgLst>
    <pc:chgData name="Smith-Sparks, Julian C. (DESE)" userId="S::julian.c.smith-sparks@mass.gov::210ced70-0044-4905-b026-eefd19ceb9af" providerId="AD" clId="Web-{4C80EDE1-3D8C-46B6-A0F0-A3C7E61CF21F}"/>
    <pc:docChg chg="modSld">
      <pc:chgData name="Smith-Sparks, Julian C. (DESE)" userId="S::julian.c.smith-sparks@mass.gov::210ced70-0044-4905-b026-eefd19ceb9af" providerId="AD" clId="Web-{4C80EDE1-3D8C-46B6-A0F0-A3C7E61CF21F}" dt="2023-10-02T13:59:34.259" v="3" actId="20577"/>
      <pc:docMkLst>
        <pc:docMk/>
      </pc:docMkLst>
      <pc:sldChg chg="modSp">
        <pc:chgData name="Smith-Sparks, Julian C. (DESE)" userId="S::julian.c.smith-sparks@mass.gov::210ced70-0044-4905-b026-eefd19ceb9af" providerId="AD" clId="Web-{4C80EDE1-3D8C-46B6-A0F0-A3C7E61CF21F}" dt="2023-10-02T13:59:34.259" v="3" actId="20577"/>
        <pc:sldMkLst>
          <pc:docMk/>
          <pc:sldMk cId="239611083" sldId="287"/>
        </pc:sldMkLst>
        <pc:spChg chg="mod">
          <ac:chgData name="Smith-Sparks, Julian C. (DESE)" userId="S::julian.c.smith-sparks@mass.gov::210ced70-0044-4905-b026-eefd19ceb9af" providerId="AD" clId="Web-{4C80EDE1-3D8C-46B6-A0F0-A3C7E61CF21F}" dt="2023-10-02T13:59:27.774" v="2" actId="20577"/>
          <ac:spMkLst>
            <pc:docMk/>
            <pc:sldMk cId="239611083" sldId="287"/>
            <ac:spMk id="2" creationId="{79496945-5A3D-648F-27C8-9D41EB3832C5}"/>
          </ac:spMkLst>
        </pc:spChg>
        <pc:spChg chg="mod">
          <ac:chgData name="Smith-Sparks, Julian C. (DESE)" userId="S::julian.c.smith-sparks@mass.gov::210ced70-0044-4905-b026-eefd19ceb9af" providerId="AD" clId="Web-{4C80EDE1-3D8C-46B6-A0F0-A3C7E61CF21F}" dt="2023-10-02T13:59:19.134" v="1" actId="20577"/>
          <ac:spMkLst>
            <pc:docMk/>
            <pc:sldMk cId="239611083" sldId="287"/>
            <ac:spMk id="8" creationId="{F08EAE29-6185-4092-AD19-08F26C308878}"/>
          </ac:spMkLst>
        </pc:spChg>
        <pc:spChg chg="mod">
          <ac:chgData name="Smith-Sparks, Julian C. (DESE)" userId="S::julian.c.smith-sparks@mass.gov::210ced70-0044-4905-b026-eefd19ceb9af" providerId="AD" clId="Web-{4C80EDE1-3D8C-46B6-A0F0-A3C7E61CF21F}" dt="2023-10-02T13:59:34.259" v="3" actId="20577"/>
          <ac:spMkLst>
            <pc:docMk/>
            <pc:sldMk cId="239611083" sldId="287"/>
            <ac:spMk id="10" creationId="{57DEDE29-163E-4FC4-BF96-8713008BE963}"/>
          </ac:spMkLst>
        </pc:spChg>
      </pc:sldChg>
    </pc:docChg>
  </pc:docChgLst>
  <pc:docChgLst>
    <pc:chgData name="Ribnick, Sam  (DESE)" userId="0820a3c9-545d-4ac2-8da7-a6992aa3c01b" providerId="ADAL" clId="{ED89259E-63B5-45B2-9EA1-5276D3F0CB5E}"/>
    <pc:docChg chg="undo custSel addSld delSld modSld sldOrd delMainMaster modSection">
      <pc:chgData name="Ribnick, Sam  (DESE)" userId="0820a3c9-545d-4ac2-8da7-a6992aa3c01b" providerId="ADAL" clId="{ED89259E-63B5-45B2-9EA1-5276D3F0CB5E}" dt="2023-10-17T18:13:42.700" v="6580" actId="206"/>
      <pc:docMkLst>
        <pc:docMk/>
      </pc:docMkLst>
      <pc:sldChg chg="delSp modSp mod">
        <pc:chgData name="Ribnick, Sam  (DESE)" userId="0820a3c9-545d-4ac2-8da7-a6992aa3c01b" providerId="ADAL" clId="{ED89259E-63B5-45B2-9EA1-5276D3F0CB5E}" dt="2023-10-11T20:36:46.134" v="58" actId="478"/>
        <pc:sldMkLst>
          <pc:docMk/>
          <pc:sldMk cId="239611083" sldId="287"/>
        </pc:sldMkLst>
        <pc:spChg chg="mod">
          <ac:chgData name="Ribnick, Sam  (DESE)" userId="0820a3c9-545d-4ac2-8da7-a6992aa3c01b" providerId="ADAL" clId="{ED89259E-63B5-45B2-9EA1-5276D3F0CB5E}" dt="2023-10-11T20:36:43.342" v="57" actId="20577"/>
          <ac:spMkLst>
            <pc:docMk/>
            <pc:sldMk cId="239611083" sldId="287"/>
            <ac:spMk id="2" creationId="{79496945-5A3D-648F-27C8-9D41EB3832C5}"/>
          </ac:spMkLst>
        </pc:spChg>
        <pc:spChg chg="del">
          <ac:chgData name="Ribnick, Sam  (DESE)" userId="0820a3c9-545d-4ac2-8da7-a6992aa3c01b" providerId="ADAL" clId="{ED89259E-63B5-45B2-9EA1-5276D3F0CB5E}" dt="2023-10-11T20:36:46.134" v="58" actId="478"/>
          <ac:spMkLst>
            <pc:docMk/>
            <pc:sldMk cId="239611083" sldId="287"/>
            <ac:spMk id="10" creationId="{57DEDE29-163E-4FC4-BF96-8713008BE963}"/>
          </ac:spMkLst>
        </pc:spChg>
      </pc:sldChg>
      <pc:sldChg chg="del">
        <pc:chgData name="Ribnick, Sam  (DESE)" userId="0820a3c9-545d-4ac2-8da7-a6992aa3c01b" providerId="ADAL" clId="{ED89259E-63B5-45B2-9EA1-5276D3F0CB5E}" dt="2023-10-13T11:12:02.059" v="2064" actId="47"/>
        <pc:sldMkLst>
          <pc:docMk/>
          <pc:sldMk cId="2777440940" sldId="318"/>
        </pc:sldMkLst>
      </pc:sldChg>
      <pc:sldChg chg="del">
        <pc:chgData name="Ribnick, Sam  (DESE)" userId="0820a3c9-545d-4ac2-8da7-a6992aa3c01b" providerId="ADAL" clId="{ED89259E-63B5-45B2-9EA1-5276D3F0CB5E}" dt="2023-10-13T11:12:02.059" v="2064" actId="47"/>
        <pc:sldMkLst>
          <pc:docMk/>
          <pc:sldMk cId="3483479289" sldId="4160"/>
        </pc:sldMkLst>
      </pc:sldChg>
      <pc:sldChg chg="add modNotesTx">
        <pc:chgData name="Ribnick, Sam  (DESE)" userId="0820a3c9-545d-4ac2-8da7-a6992aa3c01b" providerId="ADAL" clId="{ED89259E-63B5-45B2-9EA1-5276D3F0CB5E}" dt="2023-10-16T19:04:19.298" v="6573" actId="20577"/>
        <pc:sldMkLst>
          <pc:docMk/>
          <pc:sldMk cId="3725844738" sldId="4232"/>
        </pc:sldMkLst>
      </pc:sldChg>
      <pc:sldChg chg="add del">
        <pc:chgData name="Ribnick, Sam  (DESE)" userId="0820a3c9-545d-4ac2-8da7-a6992aa3c01b" providerId="ADAL" clId="{ED89259E-63B5-45B2-9EA1-5276D3F0CB5E}" dt="2023-10-12T20:37:44.075" v="1944" actId="47"/>
        <pc:sldMkLst>
          <pc:docMk/>
          <pc:sldMk cId="1658243591" sldId="4237"/>
        </pc:sldMkLst>
      </pc:sldChg>
      <pc:sldChg chg="ord modNotesTx">
        <pc:chgData name="Ribnick, Sam  (DESE)" userId="0820a3c9-545d-4ac2-8da7-a6992aa3c01b" providerId="ADAL" clId="{ED89259E-63B5-45B2-9EA1-5276D3F0CB5E}" dt="2023-10-16T18:43:12.860" v="4609" actId="20577"/>
        <pc:sldMkLst>
          <pc:docMk/>
          <pc:sldMk cId="1332926091" sldId="4298"/>
        </pc:sldMkLst>
      </pc:sldChg>
      <pc:sldChg chg="add del">
        <pc:chgData name="Ribnick, Sam  (DESE)" userId="0820a3c9-545d-4ac2-8da7-a6992aa3c01b" providerId="ADAL" clId="{ED89259E-63B5-45B2-9EA1-5276D3F0CB5E}" dt="2023-10-12T20:36:16.082" v="1890" actId="47"/>
        <pc:sldMkLst>
          <pc:docMk/>
          <pc:sldMk cId="2243579994" sldId="4312"/>
        </pc:sldMkLst>
      </pc:sldChg>
      <pc:sldChg chg="modSp mod ord">
        <pc:chgData name="Ribnick, Sam  (DESE)" userId="0820a3c9-545d-4ac2-8da7-a6992aa3c01b" providerId="ADAL" clId="{ED89259E-63B5-45B2-9EA1-5276D3F0CB5E}" dt="2023-10-16T16:27:01.824" v="2246" actId="255"/>
        <pc:sldMkLst>
          <pc:docMk/>
          <pc:sldMk cId="3030595031" sldId="4328"/>
        </pc:sldMkLst>
        <pc:spChg chg="mod">
          <ac:chgData name="Ribnick, Sam  (DESE)" userId="0820a3c9-545d-4ac2-8da7-a6992aa3c01b" providerId="ADAL" clId="{ED89259E-63B5-45B2-9EA1-5276D3F0CB5E}" dt="2023-10-16T16:27:01.824" v="2246" actId="255"/>
          <ac:spMkLst>
            <pc:docMk/>
            <pc:sldMk cId="3030595031" sldId="4328"/>
            <ac:spMk id="44" creationId="{814DD879-9401-42D1-8D9A-CB53E8032A86}"/>
          </ac:spMkLst>
        </pc:spChg>
      </pc:sldChg>
      <pc:sldChg chg="del ord">
        <pc:chgData name="Ribnick, Sam  (DESE)" userId="0820a3c9-545d-4ac2-8da7-a6992aa3c01b" providerId="ADAL" clId="{ED89259E-63B5-45B2-9EA1-5276D3F0CB5E}" dt="2023-10-13T11:12:02.059" v="2064" actId="47"/>
        <pc:sldMkLst>
          <pc:docMk/>
          <pc:sldMk cId="268234265" sldId="4442"/>
        </pc:sldMkLst>
      </pc:sldChg>
      <pc:sldChg chg="del ord">
        <pc:chgData name="Ribnick, Sam  (DESE)" userId="0820a3c9-545d-4ac2-8da7-a6992aa3c01b" providerId="ADAL" clId="{ED89259E-63B5-45B2-9EA1-5276D3F0CB5E}" dt="2023-10-13T11:12:02.059" v="2064" actId="47"/>
        <pc:sldMkLst>
          <pc:docMk/>
          <pc:sldMk cId="3670303215" sldId="4476"/>
        </pc:sldMkLst>
      </pc:sldChg>
      <pc:sldChg chg="del">
        <pc:chgData name="Ribnick, Sam  (DESE)" userId="0820a3c9-545d-4ac2-8da7-a6992aa3c01b" providerId="ADAL" clId="{ED89259E-63B5-45B2-9EA1-5276D3F0CB5E}" dt="2023-10-13T11:12:02.059" v="2064" actId="47"/>
        <pc:sldMkLst>
          <pc:docMk/>
          <pc:sldMk cId="859447812" sldId="4486"/>
        </pc:sldMkLst>
      </pc:sldChg>
      <pc:sldChg chg="del">
        <pc:chgData name="Ribnick, Sam  (DESE)" userId="0820a3c9-545d-4ac2-8da7-a6992aa3c01b" providerId="ADAL" clId="{ED89259E-63B5-45B2-9EA1-5276D3F0CB5E}" dt="2023-10-13T11:12:02.059" v="2064" actId="47"/>
        <pc:sldMkLst>
          <pc:docMk/>
          <pc:sldMk cId="366352449" sldId="4487"/>
        </pc:sldMkLst>
      </pc:sldChg>
      <pc:sldChg chg="del">
        <pc:chgData name="Ribnick, Sam  (DESE)" userId="0820a3c9-545d-4ac2-8da7-a6992aa3c01b" providerId="ADAL" clId="{ED89259E-63B5-45B2-9EA1-5276D3F0CB5E}" dt="2023-10-13T11:12:02.059" v="2064" actId="47"/>
        <pc:sldMkLst>
          <pc:docMk/>
          <pc:sldMk cId="3688496831" sldId="4489"/>
        </pc:sldMkLst>
      </pc:sldChg>
      <pc:sldChg chg="modSp del mod">
        <pc:chgData name="Ribnick, Sam  (DESE)" userId="0820a3c9-545d-4ac2-8da7-a6992aa3c01b" providerId="ADAL" clId="{ED89259E-63B5-45B2-9EA1-5276D3F0CB5E}" dt="2023-10-16T18:17:35.661" v="2811" actId="47"/>
        <pc:sldMkLst>
          <pc:docMk/>
          <pc:sldMk cId="1424819318" sldId="4491"/>
        </pc:sldMkLst>
        <pc:spChg chg="mod">
          <ac:chgData name="Ribnick, Sam  (DESE)" userId="0820a3c9-545d-4ac2-8da7-a6992aa3c01b" providerId="ADAL" clId="{ED89259E-63B5-45B2-9EA1-5276D3F0CB5E}" dt="2023-10-13T11:12:17.628" v="2100" actId="20577"/>
          <ac:spMkLst>
            <pc:docMk/>
            <pc:sldMk cId="1424819318" sldId="4491"/>
            <ac:spMk id="2" creationId="{6E4ACEB6-C77E-4231-A373-FCE750268410}"/>
          </ac:spMkLst>
        </pc:spChg>
      </pc:sldChg>
      <pc:sldChg chg="del">
        <pc:chgData name="Ribnick, Sam  (DESE)" userId="0820a3c9-545d-4ac2-8da7-a6992aa3c01b" providerId="ADAL" clId="{ED89259E-63B5-45B2-9EA1-5276D3F0CB5E}" dt="2023-10-13T11:12:02.059" v="2064" actId="47"/>
        <pc:sldMkLst>
          <pc:docMk/>
          <pc:sldMk cId="3633509666" sldId="4493"/>
        </pc:sldMkLst>
      </pc:sldChg>
      <pc:sldChg chg="del ord">
        <pc:chgData name="Ribnick, Sam  (DESE)" userId="0820a3c9-545d-4ac2-8da7-a6992aa3c01b" providerId="ADAL" clId="{ED89259E-63B5-45B2-9EA1-5276D3F0CB5E}" dt="2023-10-13T11:12:02.059" v="2064" actId="47"/>
        <pc:sldMkLst>
          <pc:docMk/>
          <pc:sldMk cId="208328325" sldId="4496"/>
        </pc:sldMkLst>
      </pc:sldChg>
      <pc:sldChg chg="del">
        <pc:chgData name="Ribnick, Sam  (DESE)" userId="0820a3c9-545d-4ac2-8da7-a6992aa3c01b" providerId="ADAL" clId="{ED89259E-63B5-45B2-9EA1-5276D3F0CB5E}" dt="2023-10-13T11:12:02.059" v="2064" actId="47"/>
        <pc:sldMkLst>
          <pc:docMk/>
          <pc:sldMk cId="378521700" sldId="4497"/>
        </pc:sldMkLst>
      </pc:sldChg>
      <pc:sldChg chg="del">
        <pc:chgData name="Ribnick, Sam  (DESE)" userId="0820a3c9-545d-4ac2-8da7-a6992aa3c01b" providerId="ADAL" clId="{ED89259E-63B5-45B2-9EA1-5276D3F0CB5E}" dt="2023-10-11T20:45:24.097" v="93" actId="47"/>
        <pc:sldMkLst>
          <pc:docMk/>
          <pc:sldMk cId="2544771417" sldId="4499"/>
        </pc:sldMkLst>
      </pc:sldChg>
      <pc:sldChg chg="del">
        <pc:chgData name="Ribnick, Sam  (DESE)" userId="0820a3c9-545d-4ac2-8da7-a6992aa3c01b" providerId="ADAL" clId="{ED89259E-63B5-45B2-9EA1-5276D3F0CB5E}" dt="2023-10-13T11:12:02.059" v="2064" actId="47"/>
        <pc:sldMkLst>
          <pc:docMk/>
          <pc:sldMk cId="1987832874" sldId="4500"/>
        </pc:sldMkLst>
      </pc:sldChg>
      <pc:sldChg chg="del">
        <pc:chgData name="Ribnick, Sam  (DESE)" userId="0820a3c9-545d-4ac2-8da7-a6992aa3c01b" providerId="ADAL" clId="{ED89259E-63B5-45B2-9EA1-5276D3F0CB5E}" dt="2023-10-13T11:12:02.059" v="2064" actId="47"/>
        <pc:sldMkLst>
          <pc:docMk/>
          <pc:sldMk cId="881433408" sldId="4501"/>
        </pc:sldMkLst>
      </pc:sldChg>
      <pc:sldChg chg="del">
        <pc:chgData name="Ribnick, Sam  (DESE)" userId="0820a3c9-545d-4ac2-8da7-a6992aa3c01b" providerId="ADAL" clId="{ED89259E-63B5-45B2-9EA1-5276D3F0CB5E}" dt="2023-10-13T11:12:02.059" v="2064" actId="47"/>
        <pc:sldMkLst>
          <pc:docMk/>
          <pc:sldMk cId="2473823460" sldId="4502"/>
        </pc:sldMkLst>
      </pc:sldChg>
      <pc:sldChg chg="addSp delSp modSp new del mod">
        <pc:chgData name="Ribnick, Sam  (DESE)" userId="0820a3c9-545d-4ac2-8da7-a6992aa3c01b" providerId="ADAL" clId="{ED89259E-63B5-45B2-9EA1-5276D3F0CB5E}" dt="2023-10-12T20:30:27.340" v="1645" actId="2696"/>
        <pc:sldMkLst>
          <pc:docMk/>
          <pc:sldMk cId="1560153049" sldId="4503"/>
        </pc:sldMkLst>
        <pc:spChg chg="del">
          <ac:chgData name="Ribnick, Sam  (DESE)" userId="0820a3c9-545d-4ac2-8da7-a6992aa3c01b" providerId="ADAL" clId="{ED89259E-63B5-45B2-9EA1-5276D3F0CB5E}" dt="2023-10-11T20:40:37.089" v="60" actId="478"/>
          <ac:spMkLst>
            <pc:docMk/>
            <pc:sldMk cId="1560153049" sldId="4503"/>
            <ac:spMk id="2" creationId="{F3525601-7051-4510-ACB7-7E6F593D37E8}"/>
          </ac:spMkLst>
        </pc:spChg>
        <pc:spChg chg="del">
          <ac:chgData name="Ribnick, Sam  (DESE)" userId="0820a3c9-545d-4ac2-8da7-a6992aa3c01b" providerId="ADAL" clId="{ED89259E-63B5-45B2-9EA1-5276D3F0CB5E}" dt="2023-10-11T20:40:37.089" v="60" actId="478"/>
          <ac:spMkLst>
            <pc:docMk/>
            <pc:sldMk cId="1560153049" sldId="4503"/>
            <ac:spMk id="3" creationId="{CA149B60-9BCB-4FCF-92A4-9391F460DAAF}"/>
          </ac:spMkLst>
        </pc:spChg>
        <pc:picChg chg="add del mod">
          <ac:chgData name="Ribnick, Sam  (DESE)" userId="0820a3c9-545d-4ac2-8da7-a6992aa3c01b" providerId="ADAL" clId="{ED89259E-63B5-45B2-9EA1-5276D3F0CB5E}" dt="2023-10-11T20:44:19.419" v="84" actId="478"/>
          <ac:picMkLst>
            <pc:docMk/>
            <pc:sldMk cId="1560153049" sldId="4503"/>
            <ac:picMk id="1026" creationId="{100AD038-1CD5-4796-ADA1-24C8421BC824}"/>
          </ac:picMkLst>
        </pc:picChg>
        <pc:picChg chg="add del mod">
          <ac:chgData name="Ribnick, Sam  (DESE)" userId="0820a3c9-545d-4ac2-8da7-a6992aa3c01b" providerId="ADAL" clId="{ED89259E-63B5-45B2-9EA1-5276D3F0CB5E}" dt="2023-10-11T20:41:40.603" v="69" actId="478"/>
          <ac:picMkLst>
            <pc:docMk/>
            <pc:sldMk cId="1560153049" sldId="4503"/>
            <ac:picMk id="1028" creationId="{FC543808-8519-4BBF-88EA-9E4466DAFBC4}"/>
          </ac:picMkLst>
        </pc:picChg>
        <pc:picChg chg="add del mod">
          <ac:chgData name="Ribnick, Sam  (DESE)" userId="0820a3c9-545d-4ac2-8da7-a6992aa3c01b" providerId="ADAL" clId="{ED89259E-63B5-45B2-9EA1-5276D3F0CB5E}" dt="2023-10-11T20:44:00.250" v="75" actId="478"/>
          <ac:picMkLst>
            <pc:docMk/>
            <pc:sldMk cId="1560153049" sldId="4503"/>
            <ac:picMk id="1030" creationId="{0EB5FDF4-51C9-486C-BF4F-A88B0888E6B8}"/>
          </ac:picMkLst>
        </pc:picChg>
        <pc:picChg chg="add mod">
          <ac:chgData name="Ribnick, Sam  (DESE)" userId="0820a3c9-545d-4ac2-8da7-a6992aa3c01b" providerId="ADAL" clId="{ED89259E-63B5-45B2-9EA1-5276D3F0CB5E}" dt="2023-10-11T20:44:10.577" v="80" actId="1076"/>
          <ac:picMkLst>
            <pc:docMk/>
            <pc:sldMk cId="1560153049" sldId="4503"/>
            <ac:picMk id="1032" creationId="{88DC20B2-E6F5-48C4-9E8F-C50CD27F76D6}"/>
          </ac:picMkLst>
        </pc:picChg>
      </pc:sldChg>
      <pc:sldChg chg="add del">
        <pc:chgData name="Ribnick, Sam  (DESE)" userId="0820a3c9-545d-4ac2-8da7-a6992aa3c01b" providerId="ADAL" clId="{ED89259E-63B5-45B2-9EA1-5276D3F0CB5E}" dt="2023-10-16T16:32:00.736" v="2383" actId="47"/>
        <pc:sldMkLst>
          <pc:docMk/>
          <pc:sldMk cId="1898452628" sldId="4503"/>
        </pc:sldMkLst>
      </pc:sldChg>
      <pc:sldChg chg="addSp delSp modSp add del">
        <pc:chgData name="Ribnick, Sam  (DESE)" userId="0820a3c9-545d-4ac2-8da7-a6992aa3c01b" providerId="ADAL" clId="{ED89259E-63B5-45B2-9EA1-5276D3F0CB5E}" dt="2023-10-12T20:30:27.340" v="1645" actId="2696"/>
        <pc:sldMkLst>
          <pc:docMk/>
          <pc:sldMk cId="399814376" sldId="4504"/>
        </pc:sldMkLst>
        <pc:picChg chg="mod">
          <ac:chgData name="Ribnick, Sam  (DESE)" userId="0820a3c9-545d-4ac2-8da7-a6992aa3c01b" providerId="ADAL" clId="{ED89259E-63B5-45B2-9EA1-5276D3F0CB5E}" dt="2023-10-11T20:45:12.297" v="92" actId="1076"/>
          <ac:picMkLst>
            <pc:docMk/>
            <pc:sldMk cId="399814376" sldId="4504"/>
            <ac:picMk id="1026" creationId="{100AD038-1CD5-4796-ADA1-24C8421BC824}"/>
          </ac:picMkLst>
        </pc:picChg>
        <pc:picChg chg="del">
          <ac:chgData name="Ribnick, Sam  (DESE)" userId="0820a3c9-545d-4ac2-8da7-a6992aa3c01b" providerId="ADAL" clId="{ED89259E-63B5-45B2-9EA1-5276D3F0CB5E}" dt="2023-10-11T20:44:14.026" v="82" actId="478"/>
          <ac:picMkLst>
            <pc:docMk/>
            <pc:sldMk cId="399814376" sldId="4504"/>
            <ac:picMk id="1032" creationId="{88DC20B2-E6F5-48C4-9E8F-C50CD27F76D6}"/>
          </ac:picMkLst>
        </pc:picChg>
        <pc:picChg chg="add del mod">
          <ac:chgData name="Ribnick, Sam  (DESE)" userId="0820a3c9-545d-4ac2-8da7-a6992aa3c01b" providerId="ADAL" clId="{ED89259E-63B5-45B2-9EA1-5276D3F0CB5E}" dt="2023-10-11T20:45:10.203" v="91" actId="478"/>
          <ac:picMkLst>
            <pc:docMk/>
            <pc:sldMk cId="399814376" sldId="4504"/>
            <ac:picMk id="2050" creationId="{7FD65440-9A00-4F45-BD87-A5D2AA6B5D39}"/>
          </ac:picMkLst>
        </pc:picChg>
      </pc:sldChg>
      <pc:sldChg chg="add del">
        <pc:chgData name="Ribnick, Sam  (DESE)" userId="0820a3c9-545d-4ac2-8da7-a6992aa3c01b" providerId="ADAL" clId="{ED89259E-63B5-45B2-9EA1-5276D3F0CB5E}" dt="2023-10-16T16:32:00.736" v="2383" actId="47"/>
        <pc:sldMkLst>
          <pc:docMk/>
          <pc:sldMk cId="3043814688" sldId="4504"/>
        </pc:sldMkLst>
      </pc:sldChg>
      <pc:sldChg chg="add del">
        <pc:chgData name="Ribnick, Sam  (DESE)" userId="0820a3c9-545d-4ac2-8da7-a6992aa3c01b" providerId="ADAL" clId="{ED89259E-63B5-45B2-9EA1-5276D3F0CB5E}" dt="2023-10-16T16:32:00.736" v="2383" actId="47"/>
        <pc:sldMkLst>
          <pc:docMk/>
          <pc:sldMk cId="69316519" sldId="4505"/>
        </pc:sldMkLst>
      </pc:sldChg>
      <pc:sldChg chg="delSp add del">
        <pc:chgData name="Ribnick, Sam  (DESE)" userId="0820a3c9-545d-4ac2-8da7-a6992aa3c01b" providerId="ADAL" clId="{ED89259E-63B5-45B2-9EA1-5276D3F0CB5E}" dt="2023-10-12T20:30:27.340" v="1645" actId="2696"/>
        <pc:sldMkLst>
          <pc:docMk/>
          <pc:sldMk cId="2095566120" sldId="4505"/>
        </pc:sldMkLst>
        <pc:picChg chg="del">
          <ac:chgData name="Ribnick, Sam  (DESE)" userId="0820a3c9-545d-4ac2-8da7-a6992aa3c01b" providerId="ADAL" clId="{ED89259E-63B5-45B2-9EA1-5276D3F0CB5E}" dt="2023-10-11T20:45:07.834" v="90" actId="478"/>
          <ac:picMkLst>
            <pc:docMk/>
            <pc:sldMk cId="2095566120" sldId="4505"/>
            <ac:picMk id="1026" creationId="{100AD038-1CD5-4796-ADA1-24C8421BC824}"/>
          </ac:picMkLst>
        </pc:picChg>
      </pc:sldChg>
      <pc:sldChg chg="addSp delSp modSp add del mod">
        <pc:chgData name="Ribnick, Sam  (DESE)" userId="0820a3c9-545d-4ac2-8da7-a6992aa3c01b" providerId="ADAL" clId="{ED89259E-63B5-45B2-9EA1-5276D3F0CB5E}" dt="2023-10-12T20:37:44.075" v="1944" actId="47"/>
        <pc:sldMkLst>
          <pc:docMk/>
          <pc:sldMk cId="2361890077" sldId="4506"/>
        </pc:sldMkLst>
        <pc:spChg chg="mod">
          <ac:chgData name="Ribnick, Sam  (DESE)" userId="0820a3c9-545d-4ac2-8da7-a6992aa3c01b" providerId="ADAL" clId="{ED89259E-63B5-45B2-9EA1-5276D3F0CB5E}" dt="2023-10-12T14:49:05.785" v="494" actId="20577"/>
          <ac:spMkLst>
            <pc:docMk/>
            <pc:sldMk cId="2361890077" sldId="4506"/>
            <ac:spMk id="2" creationId="{438C2047-8B11-54D0-B663-B4F548C25C53}"/>
          </ac:spMkLst>
        </pc:spChg>
        <pc:spChg chg="add del mod">
          <ac:chgData name="Ribnick, Sam  (DESE)" userId="0820a3c9-545d-4ac2-8da7-a6992aa3c01b" providerId="ADAL" clId="{ED89259E-63B5-45B2-9EA1-5276D3F0CB5E}" dt="2023-10-12T14:53:10.568" v="785" actId="478"/>
          <ac:spMkLst>
            <pc:docMk/>
            <pc:sldMk cId="2361890077" sldId="4506"/>
            <ac:spMk id="3" creationId="{10E53EEB-8850-4DA0-BF4D-067EA6A14009}"/>
          </ac:spMkLst>
        </pc:spChg>
        <pc:spChg chg="del">
          <ac:chgData name="Ribnick, Sam  (DESE)" userId="0820a3c9-545d-4ac2-8da7-a6992aa3c01b" providerId="ADAL" clId="{ED89259E-63B5-45B2-9EA1-5276D3F0CB5E}" dt="2023-10-12T14:30:28.802" v="133" actId="478"/>
          <ac:spMkLst>
            <pc:docMk/>
            <pc:sldMk cId="2361890077" sldId="4506"/>
            <ac:spMk id="5" creationId="{C2172EC4-308B-4404-857B-B2FEBD72B658}"/>
          </ac:spMkLst>
        </pc:spChg>
        <pc:spChg chg="add mod">
          <ac:chgData name="Ribnick, Sam  (DESE)" userId="0820a3c9-545d-4ac2-8da7-a6992aa3c01b" providerId="ADAL" clId="{ED89259E-63B5-45B2-9EA1-5276D3F0CB5E}" dt="2023-10-12T14:54:56.345" v="917" actId="20577"/>
          <ac:spMkLst>
            <pc:docMk/>
            <pc:sldMk cId="2361890077" sldId="4506"/>
            <ac:spMk id="6" creationId="{FF34B387-233A-4AAC-8BD6-ED190C695A00}"/>
          </ac:spMkLst>
        </pc:spChg>
        <pc:spChg chg="add mod">
          <ac:chgData name="Ribnick, Sam  (DESE)" userId="0820a3c9-545d-4ac2-8da7-a6992aa3c01b" providerId="ADAL" clId="{ED89259E-63B5-45B2-9EA1-5276D3F0CB5E}" dt="2023-10-12T14:52:51.335" v="782" actId="113"/>
          <ac:spMkLst>
            <pc:docMk/>
            <pc:sldMk cId="2361890077" sldId="4506"/>
            <ac:spMk id="8" creationId="{D7184B4C-8817-4032-B487-6FA27E20B267}"/>
          </ac:spMkLst>
        </pc:spChg>
        <pc:spChg chg="add mod">
          <ac:chgData name="Ribnick, Sam  (DESE)" userId="0820a3c9-545d-4ac2-8da7-a6992aa3c01b" providerId="ADAL" clId="{ED89259E-63B5-45B2-9EA1-5276D3F0CB5E}" dt="2023-10-12T14:54:49.632" v="916" actId="6549"/>
          <ac:spMkLst>
            <pc:docMk/>
            <pc:sldMk cId="2361890077" sldId="4506"/>
            <ac:spMk id="10" creationId="{788318AA-3BB4-45D0-BD2A-4728CB92AB71}"/>
          </ac:spMkLst>
        </pc:spChg>
        <pc:spChg chg="add mod">
          <ac:chgData name="Ribnick, Sam  (DESE)" userId="0820a3c9-545d-4ac2-8da7-a6992aa3c01b" providerId="ADAL" clId="{ED89259E-63B5-45B2-9EA1-5276D3F0CB5E}" dt="2023-10-12T14:54:59.211" v="918" actId="20577"/>
          <ac:spMkLst>
            <pc:docMk/>
            <pc:sldMk cId="2361890077" sldId="4506"/>
            <ac:spMk id="11" creationId="{8F499AF9-7ED0-4B90-A259-4978344C9194}"/>
          </ac:spMkLst>
        </pc:spChg>
        <pc:spChg chg="del">
          <ac:chgData name="Ribnick, Sam  (DESE)" userId="0820a3c9-545d-4ac2-8da7-a6992aa3c01b" providerId="ADAL" clId="{ED89259E-63B5-45B2-9EA1-5276D3F0CB5E}" dt="2023-10-12T14:30:28.802" v="133" actId="478"/>
          <ac:spMkLst>
            <pc:docMk/>
            <pc:sldMk cId="2361890077" sldId="4506"/>
            <ac:spMk id="17" creationId="{2542D00B-B78A-7162-CB64-7930E1A721F9}"/>
          </ac:spMkLst>
        </pc:spChg>
        <pc:picChg chg="del">
          <ac:chgData name="Ribnick, Sam  (DESE)" userId="0820a3c9-545d-4ac2-8da7-a6992aa3c01b" providerId="ADAL" clId="{ED89259E-63B5-45B2-9EA1-5276D3F0CB5E}" dt="2023-10-12T14:30:28.802" v="133" actId="478"/>
          <ac:picMkLst>
            <pc:docMk/>
            <pc:sldMk cId="2361890077" sldId="4506"/>
            <ac:picMk id="19" creationId="{75834CA9-17E6-8EF5-FEEA-6C45B6C28DCF}"/>
          </ac:picMkLst>
        </pc:picChg>
      </pc:sldChg>
      <pc:sldChg chg="addSp delSp modSp new mod ord modTransition delAnim modAnim modNotesTx">
        <pc:chgData name="Ribnick, Sam  (DESE)" userId="0820a3c9-545d-4ac2-8da7-a6992aa3c01b" providerId="ADAL" clId="{ED89259E-63B5-45B2-9EA1-5276D3F0CB5E}" dt="2023-10-16T18:24:13.441" v="2998" actId="20577"/>
        <pc:sldMkLst>
          <pc:docMk/>
          <pc:sldMk cId="2310051370" sldId="4507"/>
        </pc:sldMkLst>
        <pc:spChg chg="del">
          <ac:chgData name="Ribnick, Sam  (DESE)" userId="0820a3c9-545d-4ac2-8da7-a6992aa3c01b" providerId="ADAL" clId="{ED89259E-63B5-45B2-9EA1-5276D3F0CB5E}" dt="2023-10-12T16:37:13.004" v="1520" actId="478"/>
          <ac:spMkLst>
            <pc:docMk/>
            <pc:sldMk cId="2310051370" sldId="4507"/>
            <ac:spMk id="2" creationId="{20AD2E5E-A7C8-4AFE-9BE5-107FBCA6C0F5}"/>
          </ac:spMkLst>
        </pc:spChg>
        <pc:spChg chg="mod">
          <ac:chgData name="Ribnick, Sam  (DESE)" userId="0820a3c9-545d-4ac2-8da7-a6992aa3c01b" providerId="ADAL" clId="{ED89259E-63B5-45B2-9EA1-5276D3F0CB5E}" dt="2023-10-12T16:10:41.680" v="1256" actId="1076"/>
          <ac:spMkLst>
            <pc:docMk/>
            <pc:sldMk cId="2310051370" sldId="4507"/>
            <ac:spMk id="3" creationId="{B61F6606-E91F-467E-91D4-60D7A79FFFA2}"/>
          </ac:spMkLst>
        </pc:spChg>
        <pc:spChg chg="add del mod">
          <ac:chgData name="Ribnick, Sam  (DESE)" userId="0820a3c9-545d-4ac2-8da7-a6992aa3c01b" providerId="ADAL" clId="{ED89259E-63B5-45B2-9EA1-5276D3F0CB5E}" dt="2023-10-12T14:58:50.915" v="936" actId="478"/>
          <ac:spMkLst>
            <pc:docMk/>
            <pc:sldMk cId="2310051370" sldId="4507"/>
            <ac:spMk id="4" creationId="{65559B23-D5C6-4B73-8DD8-E399041A7829}"/>
          </ac:spMkLst>
        </pc:spChg>
        <pc:spChg chg="add mod">
          <ac:chgData name="Ribnick, Sam  (DESE)" userId="0820a3c9-545d-4ac2-8da7-a6992aa3c01b" providerId="ADAL" clId="{ED89259E-63B5-45B2-9EA1-5276D3F0CB5E}" dt="2023-10-12T15:05:42.568" v="1171" actId="14100"/>
          <ac:spMkLst>
            <pc:docMk/>
            <pc:sldMk cId="2310051370" sldId="4507"/>
            <ac:spMk id="5" creationId="{54E04BB6-A761-48FC-B619-B91589051625}"/>
          </ac:spMkLst>
        </pc:spChg>
        <pc:spChg chg="add mod ord">
          <ac:chgData name="Ribnick, Sam  (DESE)" userId="0820a3c9-545d-4ac2-8da7-a6992aa3c01b" providerId="ADAL" clId="{ED89259E-63B5-45B2-9EA1-5276D3F0CB5E}" dt="2023-10-12T16:11:39.159" v="1277" actId="166"/>
          <ac:spMkLst>
            <pc:docMk/>
            <pc:sldMk cId="2310051370" sldId="4507"/>
            <ac:spMk id="6" creationId="{58004E03-6C3F-40E6-9B77-539F67645D3F}"/>
          </ac:spMkLst>
        </pc:spChg>
        <pc:spChg chg="add mod">
          <ac:chgData name="Ribnick, Sam  (DESE)" userId="0820a3c9-545d-4ac2-8da7-a6992aa3c01b" providerId="ADAL" clId="{ED89259E-63B5-45B2-9EA1-5276D3F0CB5E}" dt="2023-10-12T16:24:13.156" v="1423" actId="208"/>
          <ac:spMkLst>
            <pc:docMk/>
            <pc:sldMk cId="2310051370" sldId="4507"/>
            <ac:spMk id="7" creationId="{9BB31248-922E-4A51-A0EE-A307046934CC}"/>
          </ac:spMkLst>
        </pc:spChg>
        <pc:spChg chg="add mod">
          <ac:chgData name="Ribnick, Sam  (DESE)" userId="0820a3c9-545d-4ac2-8da7-a6992aa3c01b" providerId="ADAL" clId="{ED89259E-63B5-45B2-9EA1-5276D3F0CB5E}" dt="2023-10-12T16:08:18.803" v="1191" actId="1076"/>
          <ac:spMkLst>
            <pc:docMk/>
            <pc:sldMk cId="2310051370" sldId="4507"/>
            <ac:spMk id="8" creationId="{6DFCE7A5-ED36-44A4-9DC0-64DCE7A2B565}"/>
          </ac:spMkLst>
        </pc:spChg>
        <pc:spChg chg="add del mod">
          <ac:chgData name="Ribnick, Sam  (DESE)" userId="0820a3c9-545d-4ac2-8da7-a6992aa3c01b" providerId="ADAL" clId="{ED89259E-63B5-45B2-9EA1-5276D3F0CB5E}" dt="2023-10-12T16:26:21.551" v="1447" actId="478"/>
          <ac:spMkLst>
            <pc:docMk/>
            <pc:sldMk cId="2310051370" sldId="4507"/>
            <ac:spMk id="9" creationId="{7EB27371-712E-4F28-937C-4DAF36C8A9F9}"/>
          </ac:spMkLst>
        </pc:spChg>
        <pc:spChg chg="add del mod">
          <ac:chgData name="Ribnick, Sam  (DESE)" userId="0820a3c9-545d-4ac2-8da7-a6992aa3c01b" providerId="ADAL" clId="{ED89259E-63B5-45B2-9EA1-5276D3F0CB5E}" dt="2023-10-12T16:26:21.551" v="1447" actId="478"/>
          <ac:spMkLst>
            <pc:docMk/>
            <pc:sldMk cId="2310051370" sldId="4507"/>
            <ac:spMk id="10" creationId="{922D28CB-CEA8-47D5-8C63-EFC0A4F53AC1}"/>
          </ac:spMkLst>
        </pc:spChg>
        <pc:spChg chg="add del mod">
          <ac:chgData name="Ribnick, Sam  (DESE)" userId="0820a3c9-545d-4ac2-8da7-a6992aa3c01b" providerId="ADAL" clId="{ED89259E-63B5-45B2-9EA1-5276D3F0CB5E}" dt="2023-10-12T16:26:21.551" v="1447" actId="478"/>
          <ac:spMkLst>
            <pc:docMk/>
            <pc:sldMk cId="2310051370" sldId="4507"/>
            <ac:spMk id="11" creationId="{5985C514-DCB8-4ADF-851B-22C6EB487737}"/>
          </ac:spMkLst>
        </pc:spChg>
        <pc:spChg chg="add mod">
          <ac:chgData name="Ribnick, Sam  (DESE)" userId="0820a3c9-545d-4ac2-8da7-a6992aa3c01b" providerId="ADAL" clId="{ED89259E-63B5-45B2-9EA1-5276D3F0CB5E}" dt="2023-10-12T16:08:31.243" v="1193" actId="1076"/>
          <ac:spMkLst>
            <pc:docMk/>
            <pc:sldMk cId="2310051370" sldId="4507"/>
            <ac:spMk id="12" creationId="{BE10E2B2-855C-49FE-B707-11068F68B3BE}"/>
          </ac:spMkLst>
        </pc:spChg>
        <pc:spChg chg="add mod">
          <ac:chgData name="Ribnick, Sam  (DESE)" userId="0820a3c9-545d-4ac2-8da7-a6992aa3c01b" providerId="ADAL" clId="{ED89259E-63B5-45B2-9EA1-5276D3F0CB5E}" dt="2023-10-12T15:05:27.860" v="1152" actId="571"/>
          <ac:spMkLst>
            <pc:docMk/>
            <pc:sldMk cId="2310051370" sldId="4507"/>
            <ac:spMk id="13" creationId="{A3F49290-C32A-4B46-907A-86C7FD6F6CCA}"/>
          </ac:spMkLst>
        </pc:spChg>
        <pc:spChg chg="add mod">
          <ac:chgData name="Ribnick, Sam  (DESE)" userId="0820a3c9-545d-4ac2-8da7-a6992aa3c01b" providerId="ADAL" clId="{ED89259E-63B5-45B2-9EA1-5276D3F0CB5E}" dt="2023-10-12T15:05:27.860" v="1152" actId="571"/>
          <ac:spMkLst>
            <pc:docMk/>
            <pc:sldMk cId="2310051370" sldId="4507"/>
            <ac:spMk id="14" creationId="{169C44A9-7A2E-45CA-A532-2309850F97A8}"/>
          </ac:spMkLst>
        </pc:spChg>
        <pc:spChg chg="add del mod ord">
          <ac:chgData name="Ribnick, Sam  (DESE)" userId="0820a3c9-545d-4ac2-8da7-a6992aa3c01b" providerId="ADAL" clId="{ED89259E-63B5-45B2-9EA1-5276D3F0CB5E}" dt="2023-10-12T16:26:36.006" v="1450" actId="478"/>
          <ac:spMkLst>
            <pc:docMk/>
            <pc:sldMk cId="2310051370" sldId="4507"/>
            <ac:spMk id="15" creationId="{543F37EE-6B80-46DB-A7AD-66791E15976B}"/>
          </ac:spMkLst>
        </pc:spChg>
        <pc:spChg chg="add del mod">
          <ac:chgData name="Ribnick, Sam  (DESE)" userId="0820a3c9-545d-4ac2-8da7-a6992aa3c01b" providerId="ADAL" clId="{ED89259E-63B5-45B2-9EA1-5276D3F0CB5E}" dt="2023-10-12T16:37:20.094" v="1523" actId="478"/>
          <ac:spMkLst>
            <pc:docMk/>
            <pc:sldMk cId="2310051370" sldId="4507"/>
            <ac:spMk id="18" creationId="{15440403-D82F-426D-AE11-221CA9549D96}"/>
          </ac:spMkLst>
        </pc:spChg>
        <pc:spChg chg="add del mod">
          <ac:chgData name="Ribnick, Sam  (DESE)" userId="0820a3c9-545d-4ac2-8da7-a6992aa3c01b" providerId="ADAL" clId="{ED89259E-63B5-45B2-9EA1-5276D3F0CB5E}" dt="2023-10-12T16:37:20.094" v="1523" actId="478"/>
          <ac:spMkLst>
            <pc:docMk/>
            <pc:sldMk cId="2310051370" sldId="4507"/>
            <ac:spMk id="19" creationId="{EE37D428-CA33-4B7E-B466-D3FDB54A7572}"/>
          </ac:spMkLst>
        </pc:spChg>
        <pc:spChg chg="add mod">
          <ac:chgData name="Ribnick, Sam  (DESE)" userId="0820a3c9-545d-4ac2-8da7-a6992aa3c01b" providerId="ADAL" clId="{ED89259E-63B5-45B2-9EA1-5276D3F0CB5E}" dt="2023-10-12T16:11:16.091" v="1269" actId="1076"/>
          <ac:spMkLst>
            <pc:docMk/>
            <pc:sldMk cId="2310051370" sldId="4507"/>
            <ac:spMk id="44" creationId="{7A542B07-8263-4C9D-A1B2-0643E3D998F6}"/>
          </ac:spMkLst>
        </pc:spChg>
        <pc:spChg chg="add mod">
          <ac:chgData name="Ribnick, Sam  (DESE)" userId="0820a3c9-545d-4ac2-8da7-a6992aa3c01b" providerId="ADAL" clId="{ED89259E-63B5-45B2-9EA1-5276D3F0CB5E}" dt="2023-10-12T16:18:33.500" v="1336" actId="1076"/>
          <ac:spMkLst>
            <pc:docMk/>
            <pc:sldMk cId="2310051370" sldId="4507"/>
            <ac:spMk id="52" creationId="{1DAE074E-22A6-4122-AAE6-CA8B33781D1E}"/>
          </ac:spMkLst>
        </pc:spChg>
        <pc:spChg chg="add del mod">
          <ac:chgData name="Ribnick, Sam  (DESE)" userId="0820a3c9-545d-4ac2-8da7-a6992aa3c01b" providerId="ADAL" clId="{ED89259E-63B5-45B2-9EA1-5276D3F0CB5E}" dt="2023-10-12T16:26:58.646" v="1457" actId="478"/>
          <ac:spMkLst>
            <pc:docMk/>
            <pc:sldMk cId="2310051370" sldId="4507"/>
            <ac:spMk id="53" creationId="{42928093-C27D-4893-9178-969CF09148B8}"/>
          </ac:spMkLst>
        </pc:spChg>
        <pc:spChg chg="add del mod ord">
          <ac:chgData name="Ribnick, Sam  (DESE)" userId="0820a3c9-545d-4ac2-8da7-a6992aa3c01b" providerId="ADAL" clId="{ED89259E-63B5-45B2-9EA1-5276D3F0CB5E}" dt="2023-10-12T16:26:21.551" v="1447" actId="478"/>
          <ac:spMkLst>
            <pc:docMk/>
            <pc:sldMk cId="2310051370" sldId="4507"/>
            <ac:spMk id="54" creationId="{A8A3FD1C-AA6F-4067-B8ED-64A73136EC75}"/>
          </ac:spMkLst>
        </pc:spChg>
        <pc:spChg chg="add del mod">
          <ac:chgData name="Ribnick, Sam  (DESE)" userId="0820a3c9-545d-4ac2-8da7-a6992aa3c01b" providerId="ADAL" clId="{ED89259E-63B5-45B2-9EA1-5276D3F0CB5E}" dt="2023-10-12T16:26:28.411" v="1448" actId="478"/>
          <ac:spMkLst>
            <pc:docMk/>
            <pc:sldMk cId="2310051370" sldId="4507"/>
            <ac:spMk id="55" creationId="{B0E69041-1F17-4EF2-899F-72E441FFBFB5}"/>
          </ac:spMkLst>
        </pc:spChg>
        <pc:spChg chg="add mod ord">
          <ac:chgData name="Ribnick, Sam  (DESE)" userId="0820a3c9-545d-4ac2-8da7-a6992aa3c01b" providerId="ADAL" clId="{ED89259E-63B5-45B2-9EA1-5276D3F0CB5E}" dt="2023-10-12T16:21:24.953" v="1386" actId="206"/>
          <ac:spMkLst>
            <pc:docMk/>
            <pc:sldMk cId="2310051370" sldId="4507"/>
            <ac:spMk id="56" creationId="{7289856A-4CBB-42DD-BD94-53DA66EFF0F1}"/>
          </ac:spMkLst>
        </pc:spChg>
        <pc:spChg chg="add mod">
          <ac:chgData name="Ribnick, Sam  (DESE)" userId="0820a3c9-545d-4ac2-8da7-a6992aa3c01b" providerId="ADAL" clId="{ED89259E-63B5-45B2-9EA1-5276D3F0CB5E}" dt="2023-10-12T16:27:18.556" v="1461" actId="14100"/>
          <ac:spMkLst>
            <pc:docMk/>
            <pc:sldMk cId="2310051370" sldId="4507"/>
            <ac:spMk id="57" creationId="{2EFBB833-CB3E-4E8D-92E4-8237F370E005}"/>
          </ac:spMkLst>
        </pc:spChg>
        <pc:spChg chg="add del">
          <ac:chgData name="Ribnick, Sam  (DESE)" userId="0820a3c9-545d-4ac2-8da7-a6992aa3c01b" providerId="ADAL" clId="{ED89259E-63B5-45B2-9EA1-5276D3F0CB5E}" dt="2023-10-12T16:15:20.621" v="1316" actId="478"/>
          <ac:spMkLst>
            <pc:docMk/>
            <pc:sldMk cId="2310051370" sldId="4507"/>
            <ac:spMk id="58" creationId="{37F72A45-E077-4789-87C2-22057A4FD73E}"/>
          </ac:spMkLst>
        </pc:spChg>
        <pc:spChg chg="add del mod">
          <ac:chgData name="Ribnick, Sam  (DESE)" userId="0820a3c9-545d-4ac2-8da7-a6992aa3c01b" providerId="ADAL" clId="{ED89259E-63B5-45B2-9EA1-5276D3F0CB5E}" dt="2023-10-12T16:26:58.646" v="1457" actId="478"/>
          <ac:spMkLst>
            <pc:docMk/>
            <pc:sldMk cId="2310051370" sldId="4507"/>
            <ac:spMk id="59" creationId="{3A002F59-A7AE-4385-930D-92E92C477BCF}"/>
          </ac:spMkLst>
        </pc:spChg>
        <pc:spChg chg="add mod">
          <ac:chgData name="Ribnick, Sam  (DESE)" userId="0820a3c9-545d-4ac2-8da7-a6992aa3c01b" providerId="ADAL" clId="{ED89259E-63B5-45B2-9EA1-5276D3F0CB5E}" dt="2023-10-12T16:24:00.519" v="1422" actId="207"/>
          <ac:spMkLst>
            <pc:docMk/>
            <pc:sldMk cId="2310051370" sldId="4507"/>
            <ac:spMk id="85" creationId="{118F56F9-7505-408B-A0C4-29465202BA57}"/>
          </ac:spMkLst>
        </pc:spChg>
        <pc:spChg chg="add del mod">
          <ac:chgData name="Ribnick, Sam  (DESE)" userId="0820a3c9-545d-4ac2-8da7-a6992aa3c01b" providerId="ADAL" clId="{ED89259E-63B5-45B2-9EA1-5276D3F0CB5E}" dt="2023-10-12T16:26:58.646" v="1457" actId="478"/>
          <ac:spMkLst>
            <pc:docMk/>
            <pc:sldMk cId="2310051370" sldId="4507"/>
            <ac:spMk id="90" creationId="{8C78166F-BFE6-4265-B5B0-2B7491203827}"/>
          </ac:spMkLst>
        </pc:spChg>
        <pc:spChg chg="add del mod">
          <ac:chgData name="Ribnick, Sam  (DESE)" userId="0820a3c9-545d-4ac2-8da7-a6992aa3c01b" providerId="ADAL" clId="{ED89259E-63B5-45B2-9EA1-5276D3F0CB5E}" dt="2023-10-12T16:26:58.646" v="1457" actId="478"/>
          <ac:spMkLst>
            <pc:docMk/>
            <pc:sldMk cId="2310051370" sldId="4507"/>
            <ac:spMk id="91" creationId="{762DE4E0-AA4A-4F24-A61C-4078432F588D}"/>
          </ac:spMkLst>
        </pc:spChg>
        <pc:spChg chg="add del mod ord">
          <ac:chgData name="Ribnick, Sam  (DESE)" userId="0820a3c9-545d-4ac2-8da7-a6992aa3c01b" providerId="ADAL" clId="{ED89259E-63B5-45B2-9EA1-5276D3F0CB5E}" dt="2023-10-12T16:24:53.351" v="1428" actId="478"/>
          <ac:spMkLst>
            <pc:docMk/>
            <pc:sldMk cId="2310051370" sldId="4507"/>
            <ac:spMk id="92" creationId="{F44AAACD-3A52-4D9D-8655-95988E4C5A19}"/>
          </ac:spMkLst>
        </pc:spChg>
        <pc:spChg chg="add del mod">
          <ac:chgData name="Ribnick, Sam  (DESE)" userId="0820a3c9-545d-4ac2-8da7-a6992aa3c01b" providerId="ADAL" clId="{ED89259E-63B5-45B2-9EA1-5276D3F0CB5E}" dt="2023-10-12T16:37:20.094" v="1523" actId="478"/>
          <ac:spMkLst>
            <pc:docMk/>
            <pc:sldMk cId="2310051370" sldId="4507"/>
            <ac:spMk id="95" creationId="{04434C35-FAD5-498E-BD54-F6840B38E329}"/>
          </ac:spMkLst>
        </pc:spChg>
        <pc:spChg chg="add del mod">
          <ac:chgData name="Ribnick, Sam  (DESE)" userId="0820a3c9-545d-4ac2-8da7-a6992aa3c01b" providerId="ADAL" clId="{ED89259E-63B5-45B2-9EA1-5276D3F0CB5E}" dt="2023-10-12T16:37:20.094" v="1523" actId="478"/>
          <ac:spMkLst>
            <pc:docMk/>
            <pc:sldMk cId="2310051370" sldId="4507"/>
            <ac:spMk id="96" creationId="{56FF1611-F383-4F81-8A9F-4D51019013CE}"/>
          </ac:spMkLst>
        </pc:spChg>
        <pc:spChg chg="add del mod">
          <ac:chgData name="Ribnick, Sam  (DESE)" userId="0820a3c9-545d-4ac2-8da7-a6992aa3c01b" providerId="ADAL" clId="{ED89259E-63B5-45B2-9EA1-5276D3F0CB5E}" dt="2023-10-12T16:37:20.094" v="1523" actId="478"/>
          <ac:spMkLst>
            <pc:docMk/>
            <pc:sldMk cId="2310051370" sldId="4507"/>
            <ac:spMk id="97" creationId="{D3450E27-FACA-4DF0-8037-FE1F5CDB70F2}"/>
          </ac:spMkLst>
        </pc:spChg>
        <pc:spChg chg="add mod">
          <ac:chgData name="Ribnick, Sam  (DESE)" userId="0820a3c9-545d-4ac2-8da7-a6992aa3c01b" providerId="ADAL" clId="{ED89259E-63B5-45B2-9EA1-5276D3F0CB5E}" dt="2023-10-12T16:37:13.344" v="1521"/>
          <ac:spMkLst>
            <pc:docMk/>
            <pc:sldMk cId="2310051370" sldId="4507"/>
            <ac:spMk id="99" creationId="{F702C9F9-EF95-4860-A9B5-48D7E850B98B}"/>
          </ac:spMkLst>
        </pc:spChg>
        <pc:spChg chg="add mod">
          <ac:chgData name="Ribnick, Sam  (DESE)" userId="0820a3c9-545d-4ac2-8da7-a6992aa3c01b" providerId="ADAL" clId="{ED89259E-63B5-45B2-9EA1-5276D3F0CB5E}" dt="2023-10-12T16:37:13.344" v="1521"/>
          <ac:spMkLst>
            <pc:docMk/>
            <pc:sldMk cId="2310051370" sldId="4507"/>
            <ac:spMk id="100" creationId="{032F5C4A-9AFF-4295-AA8F-EB57D402A6FC}"/>
          </ac:spMkLst>
        </pc:spChg>
        <pc:spChg chg="add mod">
          <ac:chgData name="Ribnick, Sam  (DESE)" userId="0820a3c9-545d-4ac2-8da7-a6992aa3c01b" providerId="ADAL" clId="{ED89259E-63B5-45B2-9EA1-5276D3F0CB5E}" dt="2023-10-12T16:37:13.344" v="1521"/>
          <ac:spMkLst>
            <pc:docMk/>
            <pc:sldMk cId="2310051370" sldId="4507"/>
            <ac:spMk id="101" creationId="{E98E4566-12C9-4A1E-95A5-C5CC884EFD2C}"/>
          </ac:spMkLst>
        </pc:spChg>
        <pc:spChg chg="add mod">
          <ac:chgData name="Ribnick, Sam  (DESE)" userId="0820a3c9-545d-4ac2-8da7-a6992aa3c01b" providerId="ADAL" clId="{ED89259E-63B5-45B2-9EA1-5276D3F0CB5E}" dt="2023-10-12T16:37:13.344" v="1521"/>
          <ac:spMkLst>
            <pc:docMk/>
            <pc:sldMk cId="2310051370" sldId="4507"/>
            <ac:spMk id="102" creationId="{43A227CA-624A-4E2C-809E-8FDCA9361F01}"/>
          </ac:spMkLst>
        </pc:spChg>
        <pc:spChg chg="add mod">
          <ac:chgData name="Ribnick, Sam  (DESE)" userId="0820a3c9-545d-4ac2-8da7-a6992aa3c01b" providerId="ADAL" clId="{ED89259E-63B5-45B2-9EA1-5276D3F0CB5E}" dt="2023-10-12T16:37:16.907" v="1522" actId="1076"/>
          <ac:spMkLst>
            <pc:docMk/>
            <pc:sldMk cId="2310051370" sldId="4507"/>
            <ac:spMk id="103" creationId="{6140149B-587F-467D-906F-078B018E4971}"/>
          </ac:spMkLst>
        </pc:spChg>
        <pc:spChg chg="add mod">
          <ac:chgData name="Ribnick, Sam  (DESE)" userId="0820a3c9-545d-4ac2-8da7-a6992aa3c01b" providerId="ADAL" clId="{ED89259E-63B5-45B2-9EA1-5276D3F0CB5E}" dt="2023-10-16T16:23:38.937" v="2203" actId="14100"/>
          <ac:spMkLst>
            <pc:docMk/>
            <pc:sldMk cId="2310051370" sldId="4507"/>
            <ac:spMk id="104" creationId="{1A4FC33A-AD79-440B-BDBF-35A5EB68693F}"/>
          </ac:spMkLst>
        </pc:spChg>
        <pc:cxnChg chg="add del mod">
          <ac:chgData name="Ribnick, Sam  (DESE)" userId="0820a3c9-545d-4ac2-8da7-a6992aa3c01b" providerId="ADAL" clId="{ED89259E-63B5-45B2-9EA1-5276D3F0CB5E}" dt="2023-10-12T16:37:20.094" v="1523" actId="478"/>
          <ac:cxnSpMkLst>
            <pc:docMk/>
            <pc:sldMk cId="2310051370" sldId="4507"/>
            <ac:cxnSpMk id="17" creationId="{E7CF91A0-45BF-43F3-A656-2CA1AFB73377}"/>
          </ac:cxnSpMkLst>
        </pc:cxnChg>
        <pc:cxnChg chg="add del mod">
          <ac:chgData name="Ribnick, Sam  (DESE)" userId="0820a3c9-545d-4ac2-8da7-a6992aa3c01b" providerId="ADAL" clId="{ED89259E-63B5-45B2-9EA1-5276D3F0CB5E}" dt="2023-10-12T16:26:28.411" v="1448" actId="478"/>
          <ac:cxnSpMkLst>
            <pc:docMk/>
            <pc:sldMk cId="2310051370" sldId="4507"/>
            <ac:cxnSpMk id="21" creationId="{6D6B9E2D-4BFA-498D-966C-F13E669EFD66}"/>
          </ac:cxnSpMkLst>
        </pc:cxnChg>
        <pc:cxnChg chg="add del mod">
          <ac:chgData name="Ribnick, Sam  (DESE)" userId="0820a3c9-545d-4ac2-8da7-a6992aa3c01b" providerId="ADAL" clId="{ED89259E-63B5-45B2-9EA1-5276D3F0CB5E}" dt="2023-10-12T16:26:28.411" v="1448" actId="478"/>
          <ac:cxnSpMkLst>
            <pc:docMk/>
            <pc:sldMk cId="2310051370" sldId="4507"/>
            <ac:cxnSpMk id="24" creationId="{F3158D3D-7674-4090-A93A-49010D12FE57}"/>
          </ac:cxnSpMkLst>
        </pc:cxnChg>
        <pc:cxnChg chg="add del mod">
          <ac:chgData name="Ribnick, Sam  (DESE)" userId="0820a3c9-545d-4ac2-8da7-a6992aa3c01b" providerId="ADAL" clId="{ED89259E-63B5-45B2-9EA1-5276D3F0CB5E}" dt="2023-10-12T16:26:28.411" v="1448" actId="478"/>
          <ac:cxnSpMkLst>
            <pc:docMk/>
            <pc:sldMk cId="2310051370" sldId="4507"/>
            <ac:cxnSpMk id="25" creationId="{25B1C9AE-BB08-48CE-B636-D3CB54DFC8CC}"/>
          </ac:cxnSpMkLst>
        </pc:cxnChg>
        <pc:cxnChg chg="add del mod">
          <ac:chgData name="Ribnick, Sam  (DESE)" userId="0820a3c9-545d-4ac2-8da7-a6992aa3c01b" providerId="ADAL" clId="{ED89259E-63B5-45B2-9EA1-5276D3F0CB5E}" dt="2023-10-12T16:26:32.670" v="1449" actId="478"/>
          <ac:cxnSpMkLst>
            <pc:docMk/>
            <pc:sldMk cId="2310051370" sldId="4507"/>
            <ac:cxnSpMk id="31" creationId="{F1FE1482-7984-4958-9F97-EA8B90EF3751}"/>
          </ac:cxnSpMkLst>
        </pc:cxnChg>
        <pc:cxnChg chg="add mod">
          <ac:chgData name="Ribnick, Sam  (DESE)" userId="0820a3c9-545d-4ac2-8da7-a6992aa3c01b" providerId="ADAL" clId="{ED89259E-63B5-45B2-9EA1-5276D3F0CB5E}" dt="2023-10-12T16:11:13.907" v="1268" actId="1076"/>
          <ac:cxnSpMkLst>
            <pc:docMk/>
            <pc:sldMk cId="2310051370" sldId="4507"/>
            <ac:cxnSpMk id="34" creationId="{2399FFC7-E84B-40FB-9861-7796E476294E}"/>
          </ac:cxnSpMkLst>
        </pc:cxnChg>
        <pc:cxnChg chg="add del mod">
          <ac:chgData name="Ribnick, Sam  (DESE)" userId="0820a3c9-545d-4ac2-8da7-a6992aa3c01b" providerId="ADAL" clId="{ED89259E-63B5-45B2-9EA1-5276D3F0CB5E}" dt="2023-10-12T16:26:39.254" v="1451" actId="478"/>
          <ac:cxnSpMkLst>
            <pc:docMk/>
            <pc:sldMk cId="2310051370" sldId="4507"/>
            <ac:cxnSpMk id="37" creationId="{E6316111-E9D5-486D-B066-D574C53846FE}"/>
          </ac:cxnSpMkLst>
        </pc:cxnChg>
        <pc:cxnChg chg="add mod">
          <ac:chgData name="Ribnick, Sam  (DESE)" userId="0820a3c9-545d-4ac2-8da7-a6992aa3c01b" providerId="ADAL" clId="{ED89259E-63B5-45B2-9EA1-5276D3F0CB5E}" dt="2023-10-12T16:11:21.699" v="1271" actId="14100"/>
          <ac:cxnSpMkLst>
            <pc:docMk/>
            <pc:sldMk cId="2310051370" sldId="4507"/>
            <ac:cxnSpMk id="41" creationId="{5D452477-0DED-4D4E-9BEB-3FC8F2F2BB2E}"/>
          </ac:cxnSpMkLst>
        </pc:cxnChg>
        <pc:cxnChg chg="add del mod">
          <ac:chgData name="Ribnick, Sam  (DESE)" userId="0820a3c9-545d-4ac2-8da7-a6992aa3c01b" providerId="ADAL" clId="{ED89259E-63B5-45B2-9EA1-5276D3F0CB5E}" dt="2023-10-12T16:26:46.188" v="1453" actId="478"/>
          <ac:cxnSpMkLst>
            <pc:docMk/>
            <pc:sldMk cId="2310051370" sldId="4507"/>
            <ac:cxnSpMk id="47" creationId="{7719007B-6C57-41E7-8A6E-24883DD553FF}"/>
          </ac:cxnSpMkLst>
        </pc:cxnChg>
        <pc:cxnChg chg="add del mod">
          <ac:chgData name="Ribnick, Sam  (DESE)" userId="0820a3c9-545d-4ac2-8da7-a6992aa3c01b" providerId="ADAL" clId="{ED89259E-63B5-45B2-9EA1-5276D3F0CB5E}" dt="2023-10-12T16:26:43.990" v="1452" actId="478"/>
          <ac:cxnSpMkLst>
            <pc:docMk/>
            <pc:sldMk cId="2310051370" sldId="4507"/>
            <ac:cxnSpMk id="50" creationId="{57CB3F29-A7AF-42A3-BB5C-4EB93EE58646}"/>
          </ac:cxnSpMkLst>
        </pc:cxnChg>
        <pc:cxnChg chg="add del mod">
          <ac:chgData name="Ribnick, Sam  (DESE)" userId="0820a3c9-545d-4ac2-8da7-a6992aa3c01b" providerId="ADAL" clId="{ED89259E-63B5-45B2-9EA1-5276D3F0CB5E}" dt="2023-10-12T16:26:58.646" v="1457" actId="478"/>
          <ac:cxnSpMkLst>
            <pc:docMk/>
            <pc:sldMk cId="2310051370" sldId="4507"/>
            <ac:cxnSpMk id="60" creationId="{E56E9067-09B1-44FD-8F03-2813EBFDA568}"/>
          </ac:cxnSpMkLst>
        </pc:cxnChg>
        <pc:cxnChg chg="add del mod">
          <ac:chgData name="Ribnick, Sam  (DESE)" userId="0820a3c9-545d-4ac2-8da7-a6992aa3c01b" providerId="ADAL" clId="{ED89259E-63B5-45B2-9EA1-5276D3F0CB5E}" dt="2023-10-12T16:26:58.646" v="1457" actId="478"/>
          <ac:cxnSpMkLst>
            <pc:docMk/>
            <pc:sldMk cId="2310051370" sldId="4507"/>
            <ac:cxnSpMk id="62" creationId="{89A61EEC-AF55-4608-9BB0-36B9780AAC3F}"/>
          </ac:cxnSpMkLst>
        </pc:cxnChg>
        <pc:cxnChg chg="add del mod">
          <ac:chgData name="Ribnick, Sam  (DESE)" userId="0820a3c9-545d-4ac2-8da7-a6992aa3c01b" providerId="ADAL" clId="{ED89259E-63B5-45B2-9EA1-5276D3F0CB5E}" dt="2023-10-12T16:26:49.900" v="1456" actId="478"/>
          <ac:cxnSpMkLst>
            <pc:docMk/>
            <pc:sldMk cId="2310051370" sldId="4507"/>
            <ac:cxnSpMk id="65" creationId="{DE87DABE-6BF8-40C7-A2C6-E9AA040814F6}"/>
          </ac:cxnSpMkLst>
        </pc:cxnChg>
        <pc:cxnChg chg="add del mod">
          <ac:chgData name="Ribnick, Sam  (DESE)" userId="0820a3c9-545d-4ac2-8da7-a6992aa3c01b" providerId="ADAL" clId="{ED89259E-63B5-45B2-9EA1-5276D3F0CB5E}" dt="2023-10-12T16:26:48.895" v="1455" actId="478"/>
          <ac:cxnSpMkLst>
            <pc:docMk/>
            <pc:sldMk cId="2310051370" sldId="4507"/>
            <ac:cxnSpMk id="67" creationId="{C844DE7B-2BD6-4604-AFC0-B755F65EB20C}"/>
          </ac:cxnSpMkLst>
        </pc:cxnChg>
        <pc:cxnChg chg="add del mod">
          <ac:chgData name="Ribnick, Sam  (DESE)" userId="0820a3c9-545d-4ac2-8da7-a6992aa3c01b" providerId="ADAL" clId="{ED89259E-63B5-45B2-9EA1-5276D3F0CB5E}" dt="2023-10-12T16:26:48.218" v="1454" actId="478"/>
          <ac:cxnSpMkLst>
            <pc:docMk/>
            <pc:sldMk cId="2310051370" sldId="4507"/>
            <ac:cxnSpMk id="69" creationId="{CA5DD7C7-CB49-48B0-BED8-EBB43EA2D1F5}"/>
          </ac:cxnSpMkLst>
        </pc:cxnChg>
        <pc:cxnChg chg="add del mod">
          <ac:chgData name="Ribnick, Sam  (DESE)" userId="0820a3c9-545d-4ac2-8da7-a6992aa3c01b" providerId="ADAL" clId="{ED89259E-63B5-45B2-9EA1-5276D3F0CB5E}" dt="2023-10-12T16:26:58.646" v="1457" actId="478"/>
          <ac:cxnSpMkLst>
            <pc:docMk/>
            <pc:sldMk cId="2310051370" sldId="4507"/>
            <ac:cxnSpMk id="72" creationId="{F6C9BC80-8BC0-4573-A40D-BA534E5DC4C0}"/>
          </ac:cxnSpMkLst>
        </pc:cxnChg>
        <pc:cxnChg chg="add del mod">
          <ac:chgData name="Ribnick, Sam  (DESE)" userId="0820a3c9-545d-4ac2-8da7-a6992aa3c01b" providerId="ADAL" clId="{ED89259E-63B5-45B2-9EA1-5276D3F0CB5E}" dt="2023-10-12T16:26:58.646" v="1457" actId="478"/>
          <ac:cxnSpMkLst>
            <pc:docMk/>
            <pc:sldMk cId="2310051370" sldId="4507"/>
            <ac:cxnSpMk id="75" creationId="{2748FCEB-90F6-4C16-8A05-2A90622F9D63}"/>
          </ac:cxnSpMkLst>
        </pc:cxnChg>
        <pc:cxnChg chg="add del mod">
          <ac:chgData name="Ribnick, Sam  (DESE)" userId="0820a3c9-545d-4ac2-8da7-a6992aa3c01b" providerId="ADAL" clId="{ED89259E-63B5-45B2-9EA1-5276D3F0CB5E}" dt="2023-10-12T16:26:28.411" v="1448" actId="478"/>
          <ac:cxnSpMkLst>
            <pc:docMk/>
            <pc:sldMk cId="2310051370" sldId="4507"/>
            <ac:cxnSpMk id="77" creationId="{F18C59B8-9215-4BB6-B88E-352FD29A3196}"/>
          </ac:cxnSpMkLst>
        </pc:cxnChg>
        <pc:cxnChg chg="add del mod">
          <ac:chgData name="Ribnick, Sam  (DESE)" userId="0820a3c9-545d-4ac2-8da7-a6992aa3c01b" providerId="ADAL" clId="{ED89259E-63B5-45B2-9EA1-5276D3F0CB5E}" dt="2023-10-12T16:26:28.411" v="1448" actId="478"/>
          <ac:cxnSpMkLst>
            <pc:docMk/>
            <pc:sldMk cId="2310051370" sldId="4507"/>
            <ac:cxnSpMk id="80" creationId="{D8676545-5D91-40CB-871B-64610F3526B9}"/>
          </ac:cxnSpMkLst>
        </pc:cxnChg>
        <pc:cxnChg chg="add del mod">
          <ac:chgData name="Ribnick, Sam  (DESE)" userId="0820a3c9-545d-4ac2-8da7-a6992aa3c01b" providerId="ADAL" clId="{ED89259E-63B5-45B2-9EA1-5276D3F0CB5E}" dt="2023-10-12T16:26:28.411" v="1448" actId="478"/>
          <ac:cxnSpMkLst>
            <pc:docMk/>
            <pc:sldMk cId="2310051370" sldId="4507"/>
            <ac:cxnSpMk id="83" creationId="{67C3CBB1-AA89-4300-A067-63C49D1DAFA6}"/>
          </ac:cxnSpMkLst>
        </pc:cxnChg>
        <pc:cxnChg chg="add mod">
          <ac:chgData name="Ribnick, Sam  (DESE)" userId="0820a3c9-545d-4ac2-8da7-a6992aa3c01b" providerId="ADAL" clId="{ED89259E-63B5-45B2-9EA1-5276D3F0CB5E}" dt="2023-10-12T16:37:13.344" v="1521"/>
          <ac:cxnSpMkLst>
            <pc:docMk/>
            <pc:sldMk cId="2310051370" sldId="4507"/>
            <ac:cxnSpMk id="98" creationId="{DFB896AE-FB02-474A-8AAE-E5FFDB1F9EDC}"/>
          </ac:cxnSpMkLst>
        </pc:cxnChg>
        <pc:cxnChg chg="add del mod">
          <ac:chgData name="Ribnick, Sam  (DESE)" userId="0820a3c9-545d-4ac2-8da7-a6992aa3c01b" providerId="ADAL" clId="{ED89259E-63B5-45B2-9EA1-5276D3F0CB5E}" dt="2023-10-16T16:24:16.023" v="2211" actId="478"/>
          <ac:cxnSpMkLst>
            <pc:docMk/>
            <pc:sldMk cId="2310051370" sldId="4507"/>
            <ac:cxnSpMk id="105" creationId="{936563EC-B177-405E-92FA-06D948C8BF1E}"/>
          </ac:cxnSpMkLst>
        </pc:cxnChg>
        <pc:cxnChg chg="add del mod">
          <ac:chgData name="Ribnick, Sam  (DESE)" userId="0820a3c9-545d-4ac2-8da7-a6992aa3c01b" providerId="ADAL" clId="{ED89259E-63B5-45B2-9EA1-5276D3F0CB5E}" dt="2023-10-16T16:24:16.023" v="2211" actId="478"/>
          <ac:cxnSpMkLst>
            <pc:docMk/>
            <pc:sldMk cId="2310051370" sldId="4507"/>
            <ac:cxnSpMk id="106" creationId="{A28DCBF9-0107-4A1B-8E9A-EA06D34D79A5}"/>
          </ac:cxnSpMkLst>
        </pc:cxnChg>
      </pc:sldChg>
      <pc:sldChg chg="add del">
        <pc:chgData name="Ribnick, Sam  (DESE)" userId="0820a3c9-545d-4ac2-8da7-a6992aa3c01b" providerId="ADAL" clId="{ED89259E-63B5-45B2-9EA1-5276D3F0CB5E}" dt="2023-10-12T16:09:36.496" v="1207"/>
        <pc:sldMkLst>
          <pc:docMk/>
          <pc:sldMk cId="685002223" sldId="4508"/>
        </pc:sldMkLst>
      </pc:sldChg>
      <pc:sldChg chg="addSp delSp modSp add mod modTransition modAnim modNotesTx">
        <pc:chgData name="Ribnick, Sam  (DESE)" userId="0820a3c9-545d-4ac2-8da7-a6992aa3c01b" providerId="ADAL" clId="{ED89259E-63B5-45B2-9EA1-5276D3F0CB5E}" dt="2023-10-16T18:36:08.605" v="4286" actId="20577"/>
        <pc:sldMkLst>
          <pc:docMk/>
          <pc:sldMk cId="3562242308" sldId="4508"/>
        </pc:sldMkLst>
        <pc:spChg chg="del">
          <ac:chgData name="Ribnick, Sam  (DESE)" userId="0820a3c9-545d-4ac2-8da7-a6992aa3c01b" providerId="ADAL" clId="{ED89259E-63B5-45B2-9EA1-5276D3F0CB5E}" dt="2023-10-12T16:35:57.174" v="1504" actId="478"/>
          <ac:spMkLst>
            <pc:docMk/>
            <pc:sldMk cId="3562242308" sldId="4508"/>
            <ac:spMk id="2" creationId="{20AD2E5E-A7C8-4AFE-9BE5-107FBCA6C0F5}"/>
          </ac:spMkLst>
        </pc:spChg>
        <pc:spChg chg="add del mod">
          <ac:chgData name="Ribnick, Sam  (DESE)" userId="0820a3c9-545d-4ac2-8da7-a6992aa3c01b" providerId="ADAL" clId="{ED89259E-63B5-45B2-9EA1-5276D3F0CB5E}" dt="2023-10-16T16:23:48.209" v="2208" actId="478"/>
          <ac:spMkLst>
            <pc:docMk/>
            <pc:sldMk cId="3562242308" sldId="4508"/>
            <ac:spMk id="13" creationId="{12AB8C14-6AF2-46AA-BA0E-93712C483337}"/>
          </ac:spMkLst>
        </pc:spChg>
        <pc:spChg chg="del mod">
          <ac:chgData name="Ribnick, Sam  (DESE)" userId="0820a3c9-545d-4ac2-8da7-a6992aa3c01b" providerId="ADAL" clId="{ED89259E-63B5-45B2-9EA1-5276D3F0CB5E}" dt="2023-10-12T16:36:09.319" v="1506" actId="21"/>
          <ac:spMkLst>
            <pc:docMk/>
            <pc:sldMk cId="3562242308" sldId="4508"/>
            <ac:spMk id="18" creationId="{15440403-D82F-426D-AE11-221CA9549D96}"/>
          </ac:spMkLst>
        </pc:spChg>
        <pc:spChg chg="del mod">
          <ac:chgData name="Ribnick, Sam  (DESE)" userId="0820a3c9-545d-4ac2-8da7-a6992aa3c01b" providerId="ADAL" clId="{ED89259E-63B5-45B2-9EA1-5276D3F0CB5E}" dt="2023-10-12T16:36:09.319" v="1506" actId="21"/>
          <ac:spMkLst>
            <pc:docMk/>
            <pc:sldMk cId="3562242308" sldId="4508"/>
            <ac:spMk id="19" creationId="{EE37D428-CA33-4B7E-B466-D3FDB54A7572}"/>
          </ac:spMkLst>
        </pc:spChg>
        <pc:spChg chg="add mod">
          <ac:chgData name="Ribnick, Sam  (DESE)" userId="0820a3c9-545d-4ac2-8da7-a6992aa3c01b" providerId="ADAL" clId="{ED89259E-63B5-45B2-9EA1-5276D3F0CB5E}" dt="2023-10-12T16:29:05.843" v="1472"/>
          <ac:spMkLst>
            <pc:docMk/>
            <pc:sldMk cId="3562242308" sldId="4508"/>
            <ac:spMk id="49" creationId="{5CCDE12F-4A63-4B79-8E4B-0D7127CFFA63}"/>
          </ac:spMkLst>
        </pc:spChg>
        <pc:spChg chg="del">
          <ac:chgData name="Ribnick, Sam  (DESE)" userId="0820a3c9-545d-4ac2-8da7-a6992aa3c01b" providerId="ADAL" clId="{ED89259E-63B5-45B2-9EA1-5276D3F0CB5E}" dt="2023-10-12T16:29:01.370" v="1471" actId="478"/>
          <ac:spMkLst>
            <pc:docMk/>
            <pc:sldMk cId="3562242308" sldId="4508"/>
            <ac:spMk id="57" creationId="{2EFBB833-CB3E-4E8D-92E4-8237F370E005}"/>
          </ac:spMkLst>
        </pc:spChg>
        <pc:spChg chg="add mod">
          <ac:chgData name="Ribnick, Sam  (DESE)" userId="0820a3c9-545d-4ac2-8da7-a6992aa3c01b" providerId="ADAL" clId="{ED89259E-63B5-45B2-9EA1-5276D3F0CB5E}" dt="2023-10-12T16:36:10.866" v="1507"/>
          <ac:spMkLst>
            <pc:docMk/>
            <pc:sldMk cId="3562242308" sldId="4508"/>
            <ac:spMk id="58" creationId="{4496D328-4FBA-4D4B-8004-7EC8C522437C}"/>
          </ac:spMkLst>
        </pc:spChg>
        <pc:spChg chg="add mod">
          <ac:chgData name="Ribnick, Sam  (DESE)" userId="0820a3c9-545d-4ac2-8da7-a6992aa3c01b" providerId="ADAL" clId="{ED89259E-63B5-45B2-9EA1-5276D3F0CB5E}" dt="2023-10-12T16:36:10.866" v="1507"/>
          <ac:spMkLst>
            <pc:docMk/>
            <pc:sldMk cId="3562242308" sldId="4508"/>
            <ac:spMk id="61" creationId="{507C553A-19B9-41EA-A788-7D4E15D09A29}"/>
          </ac:spMkLst>
        </pc:spChg>
        <pc:spChg chg="add mod">
          <ac:chgData name="Ribnick, Sam  (DESE)" userId="0820a3c9-545d-4ac2-8da7-a6992aa3c01b" providerId="ADAL" clId="{ED89259E-63B5-45B2-9EA1-5276D3F0CB5E}" dt="2023-10-12T16:36:10.866" v="1507"/>
          <ac:spMkLst>
            <pc:docMk/>
            <pc:sldMk cId="3562242308" sldId="4508"/>
            <ac:spMk id="63" creationId="{DCDB380B-BD87-49F5-BEEA-B28DCB47CEE6}"/>
          </ac:spMkLst>
        </pc:spChg>
        <pc:spChg chg="add mod">
          <ac:chgData name="Ribnick, Sam  (DESE)" userId="0820a3c9-545d-4ac2-8da7-a6992aa3c01b" providerId="ADAL" clId="{ED89259E-63B5-45B2-9EA1-5276D3F0CB5E}" dt="2023-10-12T16:36:10.866" v="1507"/>
          <ac:spMkLst>
            <pc:docMk/>
            <pc:sldMk cId="3562242308" sldId="4508"/>
            <ac:spMk id="64" creationId="{873288AD-DF19-4182-AC41-842EDF013D10}"/>
          </ac:spMkLst>
        </pc:spChg>
        <pc:spChg chg="add mod">
          <ac:chgData name="Ribnick, Sam  (DESE)" userId="0820a3c9-545d-4ac2-8da7-a6992aa3c01b" providerId="ADAL" clId="{ED89259E-63B5-45B2-9EA1-5276D3F0CB5E}" dt="2023-10-12T16:36:10.866" v="1507"/>
          <ac:spMkLst>
            <pc:docMk/>
            <pc:sldMk cId="3562242308" sldId="4508"/>
            <ac:spMk id="66" creationId="{E05CCFE8-A67E-4FC4-AD92-095CA858B15F}"/>
          </ac:spMkLst>
        </pc:spChg>
        <pc:spChg chg="add mod">
          <ac:chgData name="Ribnick, Sam  (DESE)" userId="0820a3c9-545d-4ac2-8da7-a6992aa3c01b" providerId="ADAL" clId="{ED89259E-63B5-45B2-9EA1-5276D3F0CB5E}" dt="2023-10-16T16:23:48.512" v="2209"/>
          <ac:spMkLst>
            <pc:docMk/>
            <pc:sldMk cId="3562242308" sldId="4508"/>
            <ac:spMk id="68" creationId="{A5018949-A2B2-4CE0-AC44-45DBDFCB9D42}"/>
          </ac:spMkLst>
        </pc:spChg>
        <pc:spChg chg="del mod">
          <ac:chgData name="Ribnick, Sam  (DESE)" userId="0820a3c9-545d-4ac2-8da7-a6992aa3c01b" providerId="ADAL" clId="{ED89259E-63B5-45B2-9EA1-5276D3F0CB5E}" dt="2023-10-12T16:36:09.319" v="1506" actId="21"/>
          <ac:spMkLst>
            <pc:docMk/>
            <pc:sldMk cId="3562242308" sldId="4508"/>
            <ac:spMk id="95" creationId="{04434C35-FAD5-498E-BD54-F6840B38E329}"/>
          </ac:spMkLst>
        </pc:spChg>
        <pc:spChg chg="del mod">
          <ac:chgData name="Ribnick, Sam  (DESE)" userId="0820a3c9-545d-4ac2-8da7-a6992aa3c01b" providerId="ADAL" clId="{ED89259E-63B5-45B2-9EA1-5276D3F0CB5E}" dt="2023-10-12T16:36:09.319" v="1506" actId="21"/>
          <ac:spMkLst>
            <pc:docMk/>
            <pc:sldMk cId="3562242308" sldId="4508"/>
            <ac:spMk id="96" creationId="{56FF1611-F383-4F81-8A9F-4D51019013CE}"/>
          </ac:spMkLst>
        </pc:spChg>
        <pc:spChg chg="del mod">
          <ac:chgData name="Ribnick, Sam  (DESE)" userId="0820a3c9-545d-4ac2-8da7-a6992aa3c01b" providerId="ADAL" clId="{ED89259E-63B5-45B2-9EA1-5276D3F0CB5E}" dt="2023-10-12T16:36:09.319" v="1506" actId="21"/>
          <ac:spMkLst>
            <pc:docMk/>
            <pc:sldMk cId="3562242308" sldId="4508"/>
            <ac:spMk id="97" creationId="{D3450E27-FACA-4DF0-8037-FE1F5CDB70F2}"/>
          </ac:spMkLst>
        </pc:spChg>
        <pc:cxnChg chg="del mod">
          <ac:chgData name="Ribnick, Sam  (DESE)" userId="0820a3c9-545d-4ac2-8da7-a6992aa3c01b" providerId="ADAL" clId="{ED89259E-63B5-45B2-9EA1-5276D3F0CB5E}" dt="2023-10-12T16:36:09.319" v="1506" actId="21"/>
          <ac:cxnSpMkLst>
            <pc:docMk/>
            <pc:sldMk cId="3562242308" sldId="4508"/>
            <ac:cxnSpMk id="17" creationId="{E7CF91A0-45BF-43F3-A656-2CA1AFB73377}"/>
          </ac:cxnSpMkLst>
        </pc:cxnChg>
        <pc:cxnChg chg="del mod">
          <ac:chgData name="Ribnick, Sam  (DESE)" userId="0820a3c9-545d-4ac2-8da7-a6992aa3c01b" providerId="ADAL" clId="{ED89259E-63B5-45B2-9EA1-5276D3F0CB5E}" dt="2023-10-12T16:35:04.891" v="1502" actId="478"/>
          <ac:cxnSpMkLst>
            <pc:docMk/>
            <pc:sldMk cId="3562242308" sldId="4508"/>
            <ac:cxnSpMk id="50" creationId="{57CB3F29-A7AF-42A3-BB5C-4EB93EE58646}"/>
          </ac:cxnSpMkLst>
        </pc:cxnChg>
        <pc:cxnChg chg="add mod">
          <ac:chgData name="Ribnick, Sam  (DESE)" userId="0820a3c9-545d-4ac2-8da7-a6992aa3c01b" providerId="ADAL" clId="{ED89259E-63B5-45B2-9EA1-5276D3F0CB5E}" dt="2023-10-12T16:36:10.866" v="1507"/>
          <ac:cxnSpMkLst>
            <pc:docMk/>
            <pc:sldMk cId="3562242308" sldId="4508"/>
            <ac:cxnSpMk id="51" creationId="{366579C3-2BD1-40C6-BB8C-1C3E92A1943F}"/>
          </ac:cxnSpMkLst>
        </pc:cxnChg>
      </pc:sldChg>
      <pc:sldChg chg="addSp delSp modSp add mod modTransition modAnim modNotesTx">
        <pc:chgData name="Ribnick, Sam  (DESE)" userId="0820a3c9-545d-4ac2-8da7-a6992aa3c01b" providerId="ADAL" clId="{ED89259E-63B5-45B2-9EA1-5276D3F0CB5E}" dt="2023-10-16T18:25:13.547" v="3281" actId="20577"/>
        <pc:sldMkLst>
          <pc:docMk/>
          <pc:sldMk cId="3061815483" sldId="4509"/>
        </pc:sldMkLst>
        <pc:spChg chg="del">
          <ac:chgData name="Ribnick, Sam  (DESE)" userId="0820a3c9-545d-4ac2-8da7-a6992aa3c01b" providerId="ADAL" clId="{ED89259E-63B5-45B2-9EA1-5276D3F0CB5E}" dt="2023-10-12T16:36:53.948" v="1516" actId="478"/>
          <ac:spMkLst>
            <pc:docMk/>
            <pc:sldMk cId="3061815483" sldId="4509"/>
            <ac:spMk id="2" creationId="{20AD2E5E-A7C8-4AFE-9BE5-107FBCA6C0F5}"/>
          </ac:spMkLst>
        </pc:spChg>
        <pc:spChg chg="del">
          <ac:chgData name="Ribnick, Sam  (DESE)" userId="0820a3c9-545d-4ac2-8da7-a6992aa3c01b" providerId="ADAL" clId="{ED89259E-63B5-45B2-9EA1-5276D3F0CB5E}" dt="2023-10-12T16:37:07.164" v="1519" actId="478"/>
          <ac:spMkLst>
            <pc:docMk/>
            <pc:sldMk cId="3061815483" sldId="4509"/>
            <ac:spMk id="18" creationId="{15440403-D82F-426D-AE11-221CA9549D96}"/>
          </ac:spMkLst>
        </pc:spChg>
        <pc:spChg chg="del">
          <ac:chgData name="Ribnick, Sam  (DESE)" userId="0820a3c9-545d-4ac2-8da7-a6992aa3c01b" providerId="ADAL" clId="{ED89259E-63B5-45B2-9EA1-5276D3F0CB5E}" dt="2023-10-12T16:37:07.164" v="1519" actId="478"/>
          <ac:spMkLst>
            <pc:docMk/>
            <pc:sldMk cId="3061815483" sldId="4509"/>
            <ac:spMk id="19" creationId="{EE37D428-CA33-4B7E-B466-D3FDB54A7572}"/>
          </ac:spMkLst>
        </pc:spChg>
        <pc:spChg chg="add mod">
          <ac:chgData name="Ribnick, Sam  (DESE)" userId="0820a3c9-545d-4ac2-8da7-a6992aa3c01b" providerId="ADAL" clId="{ED89259E-63B5-45B2-9EA1-5276D3F0CB5E}" dt="2023-10-12T16:28:03.819" v="1467"/>
          <ac:spMkLst>
            <pc:docMk/>
            <pc:sldMk cId="3061815483" sldId="4509"/>
            <ac:spMk id="23" creationId="{1BE4CBAC-0454-4142-AC93-B8E5373379E1}"/>
          </ac:spMkLst>
        </pc:spChg>
        <pc:spChg chg="add mod">
          <ac:chgData name="Ribnick, Sam  (DESE)" userId="0820a3c9-545d-4ac2-8da7-a6992aa3c01b" providerId="ADAL" clId="{ED89259E-63B5-45B2-9EA1-5276D3F0CB5E}" dt="2023-10-12T16:28:03.819" v="1467"/>
          <ac:spMkLst>
            <pc:docMk/>
            <pc:sldMk cId="3061815483" sldId="4509"/>
            <ac:spMk id="24" creationId="{D24CAA56-D271-459D-9D46-62447044BF74}"/>
          </ac:spMkLst>
        </pc:spChg>
        <pc:spChg chg="add mod">
          <ac:chgData name="Ribnick, Sam  (DESE)" userId="0820a3c9-545d-4ac2-8da7-a6992aa3c01b" providerId="ADAL" clId="{ED89259E-63B5-45B2-9EA1-5276D3F0CB5E}" dt="2023-10-12T16:28:03.819" v="1467"/>
          <ac:spMkLst>
            <pc:docMk/>
            <pc:sldMk cId="3061815483" sldId="4509"/>
            <ac:spMk id="25" creationId="{E4DB2D54-1FD9-4201-9B42-892E27C90203}"/>
          </ac:spMkLst>
        </pc:spChg>
        <pc:spChg chg="add mod">
          <ac:chgData name="Ribnick, Sam  (DESE)" userId="0820a3c9-545d-4ac2-8da7-a6992aa3c01b" providerId="ADAL" clId="{ED89259E-63B5-45B2-9EA1-5276D3F0CB5E}" dt="2023-10-12T16:28:03.819" v="1467"/>
          <ac:spMkLst>
            <pc:docMk/>
            <pc:sldMk cId="3061815483" sldId="4509"/>
            <ac:spMk id="26" creationId="{60864968-2135-478F-BE8F-95DD14DA99A3}"/>
          </ac:spMkLst>
        </pc:spChg>
        <pc:spChg chg="add mod">
          <ac:chgData name="Ribnick, Sam  (DESE)" userId="0820a3c9-545d-4ac2-8da7-a6992aa3c01b" providerId="ADAL" clId="{ED89259E-63B5-45B2-9EA1-5276D3F0CB5E}" dt="2023-10-12T16:28:03.819" v="1467"/>
          <ac:spMkLst>
            <pc:docMk/>
            <pc:sldMk cId="3061815483" sldId="4509"/>
            <ac:spMk id="30" creationId="{12D4C43D-949C-4881-8894-771953EF855A}"/>
          </ac:spMkLst>
        </pc:spChg>
        <pc:spChg chg="add del mod">
          <ac:chgData name="Ribnick, Sam  (DESE)" userId="0820a3c9-545d-4ac2-8da7-a6992aa3c01b" providerId="ADAL" clId="{ED89259E-63B5-45B2-9EA1-5276D3F0CB5E}" dt="2023-10-12T16:31:09.230" v="1479" actId="478"/>
          <ac:spMkLst>
            <pc:docMk/>
            <pc:sldMk cId="3061815483" sldId="4509"/>
            <ac:spMk id="35" creationId="{30BBA2B7-629A-489C-B440-05DAA99AA4C4}"/>
          </ac:spMkLst>
        </pc:spChg>
        <pc:spChg chg="add mod">
          <ac:chgData name="Ribnick, Sam  (DESE)" userId="0820a3c9-545d-4ac2-8da7-a6992aa3c01b" providerId="ADAL" clId="{ED89259E-63B5-45B2-9EA1-5276D3F0CB5E}" dt="2023-10-12T16:31:04.777" v="1478"/>
          <ac:spMkLst>
            <pc:docMk/>
            <pc:sldMk cId="3061815483" sldId="4509"/>
            <ac:spMk id="36" creationId="{F96A6952-521D-474D-8BA8-96E783534EF1}"/>
          </ac:spMkLst>
        </pc:spChg>
        <pc:spChg chg="add mod">
          <ac:chgData name="Ribnick, Sam  (DESE)" userId="0820a3c9-545d-4ac2-8da7-a6992aa3c01b" providerId="ADAL" clId="{ED89259E-63B5-45B2-9EA1-5276D3F0CB5E}" dt="2023-10-12T16:31:04.777" v="1478"/>
          <ac:spMkLst>
            <pc:docMk/>
            <pc:sldMk cId="3061815483" sldId="4509"/>
            <ac:spMk id="37" creationId="{72972684-EDB3-4A35-998C-5FC8F1B701E6}"/>
          </ac:spMkLst>
        </pc:spChg>
        <pc:spChg chg="add mod">
          <ac:chgData name="Ribnick, Sam  (DESE)" userId="0820a3c9-545d-4ac2-8da7-a6992aa3c01b" providerId="ADAL" clId="{ED89259E-63B5-45B2-9EA1-5276D3F0CB5E}" dt="2023-10-12T16:31:04.777" v="1478"/>
          <ac:spMkLst>
            <pc:docMk/>
            <pc:sldMk cId="3061815483" sldId="4509"/>
            <ac:spMk id="47" creationId="{5EE5E21C-C218-4FBF-AA0B-356A63BD694A}"/>
          </ac:spMkLst>
        </pc:spChg>
        <pc:spChg chg="add mod">
          <ac:chgData name="Ribnick, Sam  (DESE)" userId="0820a3c9-545d-4ac2-8da7-a6992aa3c01b" providerId="ADAL" clId="{ED89259E-63B5-45B2-9EA1-5276D3F0CB5E}" dt="2023-10-12T16:31:04.777" v="1478"/>
          <ac:spMkLst>
            <pc:docMk/>
            <pc:sldMk cId="3061815483" sldId="4509"/>
            <ac:spMk id="48" creationId="{A19D8F90-A1EE-41E4-B470-615F9C6E5A55}"/>
          </ac:spMkLst>
        </pc:spChg>
        <pc:spChg chg="add mod">
          <ac:chgData name="Ribnick, Sam  (DESE)" userId="0820a3c9-545d-4ac2-8da7-a6992aa3c01b" providerId="ADAL" clId="{ED89259E-63B5-45B2-9EA1-5276D3F0CB5E}" dt="2023-10-12T16:36:54.273" v="1517"/>
          <ac:spMkLst>
            <pc:docMk/>
            <pc:sldMk cId="3061815483" sldId="4509"/>
            <ac:spMk id="53" creationId="{C525ADA7-A8C2-4C1D-BA46-87B8C84DB52A}"/>
          </ac:spMkLst>
        </pc:spChg>
        <pc:spChg chg="add mod">
          <ac:chgData name="Ribnick, Sam  (DESE)" userId="0820a3c9-545d-4ac2-8da7-a6992aa3c01b" providerId="ADAL" clId="{ED89259E-63B5-45B2-9EA1-5276D3F0CB5E}" dt="2023-10-12T16:36:54.273" v="1517"/>
          <ac:spMkLst>
            <pc:docMk/>
            <pc:sldMk cId="3061815483" sldId="4509"/>
            <ac:spMk id="54" creationId="{3B9A813B-216C-403A-87A2-FD1C971DF48F}"/>
          </ac:spMkLst>
        </pc:spChg>
        <pc:spChg chg="add mod">
          <ac:chgData name="Ribnick, Sam  (DESE)" userId="0820a3c9-545d-4ac2-8da7-a6992aa3c01b" providerId="ADAL" clId="{ED89259E-63B5-45B2-9EA1-5276D3F0CB5E}" dt="2023-10-12T16:36:54.273" v="1517"/>
          <ac:spMkLst>
            <pc:docMk/>
            <pc:sldMk cId="3061815483" sldId="4509"/>
            <ac:spMk id="55" creationId="{C9D8BE29-66FB-4212-8917-A629B95B6945}"/>
          </ac:spMkLst>
        </pc:spChg>
        <pc:spChg chg="add mod">
          <ac:chgData name="Ribnick, Sam  (DESE)" userId="0820a3c9-545d-4ac2-8da7-a6992aa3c01b" providerId="ADAL" clId="{ED89259E-63B5-45B2-9EA1-5276D3F0CB5E}" dt="2023-10-12T16:36:54.273" v="1517"/>
          <ac:spMkLst>
            <pc:docMk/>
            <pc:sldMk cId="3061815483" sldId="4509"/>
            <ac:spMk id="58" creationId="{4F253E1D-BA34-4072-A73C-44F7C12E8874}"/>
          </ac:spMkLst>
        </pc:spChg>
        <pc:spChg chg="add mod">
          <ac:chgData name="Ribnick, Sam  (DESE)" userId="0820a3c9-545d-4ac2-8da7-a6992aa3c01b" providerId="ADAL" clId="{ED89259E-63B5-45B2-9EA1-5276D3F0CB5E}" dt="2023-10-12T16:36:57.772" v="1518" actId="1076"/>
          <ac:spMkLst>
            <pc:docMk/>
            <pc:sldMk cId="3061815483" sldId="4509"/>
            <ac:spMk id="59" creationId="{8AEB1CE8-9135-4510-898E-19CAA81FF10C}"/>
          </ac:spMkLst>
        </pc:spChg>
        <pc:spChg chg="add del mod">
          <ac:chgData name="Ribnick, Sam  (DESE)" userId="0820a3c9-545d-4ac2-8da7-a6992aa3c01b" providerId="ADAL" clId="{ED89259E-63B5-45B2-9EA1-5276D3F0CB5E}" dt="2023-10-16T16:23:42.242" v="2204" actId="478"/>
          <ac:spMkLst>
            <pc:docMk/>
            <pc:sldMk cId="3061815483" sldId="4509"/>
            <ac:spMk id="60" creationId="{E54EA813-76B3-41B3-9396-A2254996195E}"/>
          </ac:spMkLst>
        </pc:spChg>
        <pc:spChg chg="add mod">
          <ac:chgData name="Ribnick, Sam  (DESE)" userId="0820a3c9-545d-4ac2-8da7-a6992aa3c01b" providerId="ADAL" clId="{ED89259E-63B5-45B2-9EA1-5276D3F0CB5E}" dt="2023-10-16T16:23:42.453" v="2205"/>
          <ac:spMkLst>
            <pc:docMk/>
            <pc:sldMk cId="3061815483" sldId="4509"/>
            <ac:spMk id="61" creationId="{EB69B71B-86DD-470D-9E0A-E9CED055DFA7}"/>
          </ac:spMkLst>
        </pc:spChg>
        <pc:spChg chg="del">
          <ac:chgData name="Ribnick, Sam  (DESE)" userId="0820a3c9-545d-4ac2-8da7-a6992aa3c01b" providerId="ADAL" clId="{ED89259E-63B5-45B2-9EA1-5276D3F0CB5E}" dt="2023-10-12T16:37:07.164" v="1519" actId="478"/>
          <ac:spMkLst>
            <pc:docMk/>
            <pc:sldMk cId="3061815483" sldId="4509"/>
            <ac:spMk id="95" creationId="{04434C35-FAD5-498E-BD54-F6840B38E329}"/>
          </ac:spMkLst>
        </pc:spChg>
        <pc:spChg chg="del">
          <ac:chgData name="Ribnick, Sam  (DESE)" userId="0820a3c9-545d-4ac2-8da7-a6992aa3c01b" providerId="ADAL" clId="{ED89259E-63B5-45B2-9EA1-5276D3F0CB5E}" dt="2023-10-12T16:37:07.164" v="1519" actId="478"/>
          <ac:spMkLst>
            <pc:docMk/>
            <pc:sldMk cId="3061815483" sldId="4509"/>
            <ac:spMk id="96" creationId="{56FF1611-F383-4F81-8A9F-4D51019013CE}"/>
          </ac:spMkLst>
        </pc:spChg>
        <pc:spChg chg="del mod">
          <ac:chgData name="Ribnick, Sam  (DESE)" userId="0820a3c9-545d-4ac2-8da7-a6992aa3c01b" providerId="ADAL" clId="{ED89259E-63B5-45B2-9EA1-5276D3F0CB5E}" dt="2023-10-12T16:37:07.164" v="1519" actId="478"/>
          <ac:spMkLst>
            <pc:docMk/>
            <pc:sldMk cId="3061815483" sldId="4509"/>
            <ac:spMk id="97" creationId="{D3450E27-FACA-4DF0-8037-FE1F5CDB70F2}"/>
          </ac:spMkLst>
        </pc:spChg>
        <pc:cxnChg chg="del">
          <ac:chgData name="Ribnick, Sam  (DESE)" userId="0820a3c9-545d-4ac2-8da7-a6992aa3c01b" providerId="ADAL" clId="{ED89259E-63B5-45B2-9EA1-5276D3F0CB5E}" dt="2023-10-12T16:37:07.164" v="1519" actId="478"/>
          <ac:cxnSpMkLst>
            <pc:docMk/>
            <pc:sldMk cId="3061815483" sldId="4509"/>
            <ac:cxnSpMk id="17" creationId="{E7CF91A0-45BF-43F3-A656-2CA1AFB73377}"/>
          </ac:cxnSpMkLst>
        </pc:cxnChg>
        <pc:cxnChg chg="add mod">
          <ac:chgData name="Ribnick, Sam  (DESE)" userId="0820a3c9-545d-4ac2-8da7-a6992aa3c01b" providerId="ADAL" clId="{ED89259E-63B5-45B2-9EA1-5276D3F0CB5E}" dt="2023-10-12T16:27:36.056" v="1464"/>
          <ac:cxnSpMkLst>
            <pc:docMk/>
            <pc:sldMk cId="3061815483" sldId="4509"/>
            <ac:cxnSpMk id="22" creationId="{3442AC90-E3F7-45DA-902F-50A3F89EC720}"/>
          </ac:cxnSpMkLst>
        </pc:cxnChg>
        <pc:cxnChg chg="add mod">
          <ac:chgData name="Ribnick, Sam  (DESE)" userId="0820a3c9-545d-4ac2-8da7-a6992aa3c01b" providerId="ADAL" clId="{ED89259E-63B5-45B2-9EA1-5276D3F0CB5E}" dt="2023-10-12T16:28:03.819" v="1467"/>
          <ac:cxnSpMkLst>
            <pc:docMk/>
            <pc:sldMk cId="3061815483" sldId="4509"/>
            <ac:cxnSpMk id="27" creationId="{B8275F9A-C0BB-46F2-B0CD-5F0FF3368B16}"/>
          </ac:cxnSpMkLst>
        </pc:cxnChg>
        <pc:cxnChg chg="add mod">
          <ac:chgData name="Ribnick, Sam  (DESE)" userId="0820a3c9-545d-4ac2-8da7-a6992aa3c01b" providerId="ADAL" clId="{ED89259E-63B5-45B2-9EA1-5276D3F0CB5E}" dt="2023-10-12T16:28:03.819" v="1467"/>
          <ac:cxnSpMkLst>
            <pc:docMk/>
            <pc:sldMk cId="3061815483" sldId="4509"/>
            <ac:cxnSpMk id="28" creationId="{12F9005D-5452-4AD7-85C2-7FD9B1C633EE}"/>
          </ac:cxnSpMkLst>
        </pc:cxnChg>
        <pc:cxnChg chg="add mod">
          <ac:chgData name="Ribnick, Sam  (DESE)" userId="0820a3c9-545d-4ac2-8da7-a6992aa3c01b" providerId="ADAL" clId="{ED89259E-63B5-45B2-9EA1-5276D3F0CB5E}" dt="2023-10-12T16:28:03.819" v="1467"/>
          <ac:cxnSpMkLst>
            <pc:docMk/>
            <pc:sldMk cId="3061815483" sldId="4509"/>
            <ac:cxnSpMk id="29" creationId="{67B57364-354E-4B9B-B432-77B5DEA772FB}"/>
          </ac:cxnSpMkLst>
        </pc:cxnChg>
        <pc:cxnChg chg="add mod">
          <ac:chgData name="Ribnick, Sam  (DESE)" userId="0820a3c9-545d-4ac2-8da7-a6992aa3c01b" providerId="ADAL" clId="{ED89259E-63B5-45B2-9EA1-5276D3F0CB5E}" dt="2023-10-12T16:28:03.819" v="1467"/>
          <ac:cxnSpMkLst>
            <pc:docMk/>
            <pc:sldMk cId="3061815483" sldId="4509"/>
            <ac:cxnSpMk id="31" creationId="{B34D4783-28B9-48ED-853E-36C1367877CE}"/>
          </ac:cxnSpMkLst>
        </pc:cxnChg>
        <pc:cxnChg chg="add mod">
          <ac:chgData name="Ribnick, Sam  (DESE)" userId="0820a3c9-545d-4ac2-8da7-a6992aa3c01b" providerId="ADAL" clId="{ED89259E-63B5-45B2-9EA1-5276D3F0CB5E}" dt="2023-10-12T16:28:03.819" v="1467"/>
          <ac:cxnSpMkLst>
            <pc:docMk/>
            <pc:sldMk cId="3061815483" sldId="4509"/>
            <ac:cxnSpMk id="32" creationId="{3102F8C2-7A81-4205-A515-F7F7E8A63B27}"/>
          </ac:cxnSpMkLst>
        </pc:cxnChg>
        <pc:cxnChg chg="add mod">
          <ac:chgData name="Ribnick, Sam  (DESE)" userId="0820a3c9-545d-4ac2-8da7-a6992aa3c01b" providerId="ADAL" clId="{ED89259E-63B5-45B2-9EA1-5276D3F0CB5E}" dt="2023-10-12T16:28:03.819" v="1467"/>
          <ac:cxnSpMkLst>
            <pc:docMk/>
            <pc:sldMk cId="3061815483" sldId="4509"/>
            <ac:cxnSpMk id="33" creationId="{7B835267-EED8-4FD4-A69D-9013D7ABC2AA}"/>
          </ac:cxnSpMkLst>
        </pc:cxnChg>
        <pc:cxnChg chg="add mod">
          <ac:chgData name="Ribnick, Sam  (DESE)" userId="0820a3c9-545d-4ac2-8da7-a6992aa3c01b" providerId="ADAL" clId="{ED89259E-63B5-45B2-9EA1-5276D3F0CB5E}" dt="2023-10-12T16:31:09.230" v="1479" actId="478"/>
          <ac:cxnSpMkLst>
            <pc:docMk/>
            <pc:sldMk cId="3061815483" sldId="4509"/>
            <ac:cxnSpMk id="38" creationId="{A4127C0E-2B5D-42B9-AA3F-81324757B0D3}"/>
          </ac:cxnSpMkLst>
        </pc:cxnChg>
        <pc:cxnChg chg="add mod">
          <ac:chgData name="Ribnick, Sam  (DESE)" userId="0820a3c9-545d-4ac2-8da7-a6992aa3c01b" providerId="ADAL" clId="{ED89259E-63B5-45B2-9EA1-5276D3F0CB5E}" dt="2023-10-12T16:31:04.777" v="1478"/>
          <ac:cxnSpMkLst>
            <pc:docMk/>
            <pc:sldMk cId="3061815483" sldId="4509"/>
            <ac:cxnSpMk id="39" creationId="{31B0FE06-A4C6-4443-9DF2-22BF08B4A8D2}"/>
          </ac:cxnSpMkLst>
        </pc:cxnChg>
        <pc:cxnChg chg="add mod">
          <ac:chgData name="Ribnick, Sam  (DESE)" userId="0820a3c9-545d-4ac2-8da7-a6992aa3c01b" providerId="ADAL" clId="{ED89259E-63B5-45B2-9EA1-5276D3F0CB5E}" dt="2023-10-12T16:31:04.777" v="1478"/>
          <ac:cxnSpMkLst>
            <pc:docMk/>
            <pc:sldMk cId="3061815483" sldId="4509"/>
            <ac:cxnSpMk id="40" creationId="{428A11C0-2C57-45F1-9232-9E08F86284F1}"/>
          </ac:cxnSpMkLst>
        </pc:cxnChg>
        <pc:cxnChg chg="add mod">
          <ac:chgData name="Ribnick, Sam  (DESE)" userId="0820a3c9-545d-4ac2-8da7-a6992aa3c01b" providerId="ADAL" clId="{ED89259E-63B5-45B2-9EA1-5276D3F0CB5E}" dt="2023-10-12T16:31:04.777" v="1478"/>
          <ac:cxnSpMkLst>
            <pc:docMk/>
            <pc:sldMk cId="3061815483" sldId="4509"/>
            <ac:cxnSpMk id="42" creationId="{C14647D1-97EC-4F08-B502-5C79D00C7874}"/>
          </ac:cxnSpMkLst>
        </pc:cxnChg>
        <pc:cxnChg chg="add del mod">
          <ac:chgData name="Ribnick, Sam  (DESE)" userId="0820a3c9-545d-4ac2-8da7-a6992aa3c01b" providerId="ADAL" clId="{ED89259E-63B5-45B2-9EA1-5276D3F0CB5E}" dt="2023-10-12T16:31:34.415" v="1484" actId="478"/>
          <ac:cxnSpMkLst>
            <pc:docMk/>
            <pc:sldMk cId="3061815483" sldId="4509"/>
            <ac:cxnSpMk id="43" creationId="{B557386F-28A2-46FC-BB78-555B43C521C7}"/>
          </ac:cxnSpMkLst>
        </pc:cxnChg>
        <pc:cxnChg chg="add mod">
          <ac:chgData name="Ribnick, Sam  (DESE)" userId="0820a3c9-545d-4ac2-8da7-a6992aa3c01b" providerId="ADAL" clId="{ED89259E-63B5-45B2-9EA1-5276D3F0CB5E}" dt="2023-10-12T16:31:09.230" v="1479" actId="478"/>
          <ac:cxnSpMkLst>
            <pc:docMk/>
            <pc:sldMk cId="3061815483" sldId="4509"/>
            <ac:cxnSpMk id="45" creationId="{7A54D922-FD27-4151-9D85-048F7229B816}"/>
          </ac:cxnSpMkLst>
        </pc:cxnChg>
        <pc:cxnChg chg="add mod">
          <ac:chgData name="Ribnick, Sam  (DESE)" userId="0820a3c9-545d-4ac2-8da7-a6992aa3c01b" providerId="ADAL" clId="{ED89259E-63B5-45B2-9EA1-5276D3F0CB5E}" dt="2023-10-12T16:31:04.777" v="1478"/>
          <ac:cxnSpMkLst>
            <pc:docMk/>
            <pc:sldMk cId="3061815483" sldId="4509"/>
            <ac:cxnSpMk id="46" creationId="{F24E5D02-24F3-44AA-AE1B-C2747BFE64F0}"/>
          </ac:cxnSpMkLst>
        </pc:cxnChg>
        <pc:cxnChg chg="add del mod">
          <ac:chgData name="Ribnick, Sam  (DESE)" userId="0820a3c9-545d-4ac2-8da7-a6992aa3c01b" providerId="ADAL" clId="{ED89259E-63B5-45B2-9EA1-5276D3F0CB5E}" dt="2023-10-12T16:31:35.954" v="1486" actId="571"/>
          <ac:cxnSpMkLst>
            <pc:docMk/>
            <pc:sldMk cId="3061815483" sldId="4509"/>
            <ac:cxnSpMk id="49" creationId="{0E9FE2A3-4CF9-4407-95D6-2B19D8144432}"/>
          </ac:cxnSpMkLst>
        </pc:cxnChg>
        <pc:cxnChg chg="add mod">
          <ac:chgData name="Ribnick, Sam  (DESE)" userId="0820a3c9-545d-4ac2-8da7-a6992aa3c01b" providerId="ADAL" clId="{ED89259E-63B5-45B2-9EA1-5276D3F0CB5E}" dt="2023-10-12T16:31:50.490" v="1487"/>
          <ac:cxnSpMkLst>
            <pc:docMk/>
            <pc:sldMk cId="3061815483" sldId="4509"/>
            <ac:cxnSpMk id="50" creationId="{8C8CA3F8-8933-430E-8672-5A6898BED2C5}"/>
          </ac:cxnSpMkLst>
        </pc:cxnChg>
        <pc:cxnChg chg="add mod">
          <ac:chgData name="Ribnick, Sam  (DESE)" userId="0820a3c9-545d-4ac2-8da7-a6992aa3c01b" providerId="ADAL" clId="{ED89259E-63B5-45B2-9EA1-5276D3F0CB5E}" dt="2023-10-12T16:36:54.273" v="1517"/>
          <ac:cxnSpMkLst>
            <pc:docMk/>
            <pc:sldMk cId="3061815483" sldId="4509"/>
            <ac:cxnSpMk id="51" creationId="{1EE28711-5B8C-4BE1-9C19-22E6FE5A8FF5}"/>
          </ac:cxnSpMkLst>
        </pc:cxnChg>
      </pc:sldChg>
      <pc:sldChg chg="add del">
        <pc:chgData name="Ribnick, Sam  (DESE)" userId="0820a3c9-545d-4ac2-8da7-a6992aa3c01b" providerId="ADAL" clId="{ED89259E-63B5-45B2-9EA1-5276D3F0CB5E}" dt="2023-10-12T16:30:25.863" v="1474"/>
        <pc:sldMkLst>
          <pc:docMk/>
          <pc:sldMk cId="572085337" sldId="4510"/>
        </pc:sldMkLst>
      </pc:sldChg>
      <pc:sldChg chg="addSp delSp modSp add mod modTransition modAnim modNotesTx">
        <pc:chgData name="Ribnick, Sam  (DESE)" userId="0820a3c9-545d-4ac2-8da7-a6992aa3c01b" providerId="ADAL" clId="{ED89259E-63B5-45B2-9EA1-5276D3F0CB5E}" dt="2023-10-16T18:33:22.980" v="3649" actId="20577"/>
        <pc:sldMkLst>
          <pc:docMk/>
          <pc:sldMk cId="2393501510" sldId="4510"/>
        </pc:sldMkLst>
        <pc:spChg chg="del">
          <ac:chgData name="Ribnick, Sam  (DESE)" userId="0820a3c9-545d-4ac2-8da7-a6992aa3c01b" providerId="ADAL" clId="{ED89259E-63B5-45B2-9EA1-5276D3F0CB5E}" dt="2023-10-12T16:36:16.611" v="1508" actId="478"/>
          <ac:spMkLst>
            <pc:docMk/>
            <pc:sldMk cId="2393501510" sldId="4510"/>
            <ac:spMk id="2" creationId="{20AD2E5E-A7C8-4AFE-9BE5-107FBCA6C0F5}"/>
          </ac:spMkLst>
        </pc:spChg>
        <pc:spChg chg="del">
          <ac:chgData name="Ribnick, Sam  (DESE)" userId="0820a3c9-545d-4ac2-8da7-a6992aa3c01b" providerId="ADAL" clId="{ED89259E-63B5-45B2-9EA1-5276D3F0CB5E}" dt="2023-10-12T16:36:32.911" v="1512" actId="478"/>
          <ac:spMkLst>
            <pc:docMk/>
            <pc:sldMk cId="2393501510" sldId="4510"/>
            <ac:spMk id="18" creationId="{15440403-D82F-426D-AE11-221CA9549D96}"/>
          </ac:spMkLst>
        </pc:spChg>
        <pc:spChg chg="del">
          <ac:chgData name="Ribnick, Sam  (DESE)" userId="0820a3c9-545d-4ac2-8da7-a6992aa3c01b" providerId="ADAL" clId="{ED89259E-63B5-45B2-9EA1-5276D3F0CB5E}" dt="2023-10-12T16:36:32.911" v="1512" actId="478"/>
          <ac:spMkLst>
            <pc:docMk/>
            <pc:sldMk cId="2393501510" sldId="4510"/>
            <ac:spMk id="19" creationId="{EE37D428-CA33-4B7E-B466-D3FDB54A7572}"/>
          </ac:spMkLst>
        </pc:spChg>
        <pc:spChg chg="add mod">
          <ac:chgData name="Ribnick, Sam  (DESE)" userId="0820a3c9-545d-4ac2-8da7-a6992aa3c01b" providerId="ADAL" clId="{ED89259E-63B5-45B2-9EA1-5276D3F0CB5E}" dt="2023-10-12T16:36:24.788" v="1511"/>
          <ac:spMkLst>
            <pc:docMk/>
            <pc:sldMk cId="2393501510" sldId="4510"/>
            <ac:spMk id="57" creationId="{735464CF-B002-496F-9028-F0B4476E6707}"/>
          </ac:spMkLst>
        </pc:spChg>
        <pc:spChg chg="add mod">
          <ac:chgData name="Ribnick, Sam  (DESE)" userId="0820a3c9-545d-4ac2-8da7-a6992aa3c01b" providerId="ADAL" clId="{ED89259E-63B5-45B2-9EA1-5276D3F0CB5E}" dt="2023-10-12T16:36:24.788" v="1511"/>
          <ac:spMkLst>
            <pc:docMk/>
            <pc:sldMk cId="2393501510" sldId="4510"/>
            <ac:spMk id="58" creationId="{58C6ACA0-977E-4B02-940A-08FCC92997ED}"/>
          </ac:spMkLst>
        </pc:spChg>
        <pc:spChg chg="add mod">
          <ac:chgData name="Ribnick, Sam  (DESE)" userId="0820a3c9-545d-4ac2-8da7-a6992aa3c01b" providerId="ADAL" clId="{ED89259E-63B5-45B2-9EA1-5276D3F0CB5E}" dt="2023-10-12T16:36:24.788" v="1511"/>
          <ac:spMkLst>
            <pc:docMk/>
            <pc:sldMk cId="2393501510" sldId="4510"/>
            <ac:spMk id="61" creationId="{2677BA94-3ABD-4CEC-B58A-6444DF319F04}"/>
          </ac:spMkLst>
        </pc:spChg>
        <pc:spChg chg="add mod">
          <ac:chgData name="Ribnick, Sam  (DESE)" userId="0820a3c9-545d-4ac2-8da7-a6992aa3c01b" providerId="ADAL" clId="{ED89259E-63B5-45B2-9EA1-5276D3F0CB5E}" dt="2023-10-12T16:36:24.788" v="1511"/>
          <ac:spMkLst>
            <pc:docMk/>
            <pc:sldMk cId="2393501510" sldId="4510"/>
            <ac:spMk id="63" creationId="{B6D9D1DA-FB7E-456C-8181-BB2334F4FF74}"/>
          </ac:spMkLst>
        </pc:spChg>
        <pc:spChg chg="add mod">
          <ac:chgData name="Ribnick, Sam  (DESE)" userId="0820a3c9-545d-4ac2-8da7-a6992aa3c01b" providerId="ADAL" clId="{ED89259E-63B5-45B2-9EA1-5276D3F0CB5E}" dt="2023-10-12T16:36:48.988" v="1515" actId="1076"/>
          <ac:spMkLst>
            <pc:docMk/>
            <pc:sldMk cId="2393501510" sldId="4510"/>
            <ac:spMk id="64" creationId="{843C4D2E-0117-43BD-8EAC-A91928142715}"/>
          </ac:spMkLst>
        </pc:spChg>
        <pc:spChg chg="add mod">
          <ac:chgData name="Ribnick, Sam  (DESE)" userId="0820a3c9-545d-4ac2-8da7-a6992aa3c01b" providerId="ADAL" clId="{ED89259E-63B5-45B2-9EA1-5276D3F0CB5E}" dt="2023-10-12T16:36:40.062" v="1514"/>
          <ac:spMkLst>
            <pc:docMk/>
            <pc:sldMk cId="2393501510" sldId="4510"/>
            <ac:spMk id="66" creationId="{73DA3F62-2C6C-41F7-9A8B-BF7E19C239AE}"/>
          </ac:spMkLst>
        </pc:spChg>
        <pc:spChg chg="add del mod">
          <ac:chgData name="Ribnick, Sam  (DESE)" userId="0820a3c9-545d-4ac2-8da7-a6992aa3c01b" providerId="ADAL" clId="{ED89259E-63B5-45B2-9EA1-5276D3F0CB5E}" dt="2023-10-16T16:23:44.560" v="2206" actId="478"/>
          <ac:spMkLst>
            <pc:docMk/>
            <pc:sldMk cId="2393501510" sldId="4510"/>
            <ac:spMk id="70" creationId="{2D1BC8BA-6850-46D9-8F0F-97DFC8DD37AC}"/>
          </ac:spMkLst>
        </pc:spChg>
        <pc:spChg chg="add mod">
          <ac:chgData name="Ribnick, Sam  (DESE)" userId="0820a3c9-545d-4ac2-8da7-a6992aa3c01b" providerId="ADAL" clId="{ED89259E-63B5-45B2-9EA1-5276D3F0CB5E}" dt="2023-10-16T16:23:44.866" v="2207"/>
          <ac:spMkLst>
            <pc:docMk/>
            <pc:sldMk cId="2393501510" sldId="4510"/>
            <ac:spMk id="71" creationId="{19E61B6C-CE65-4742-A457-FFA39B1561AC}"/>
          </ac:spMkLst>
        </pc:spChg>
        <pc:spChg chg="del">
          <ac:chgData name="Ribnick, Sam  (DESE)" userId="0820a3c9-545d-4ac2-8da7-a6992aa3c01b" providerId="ADAL" clId="{ED89259E-63B5-45B2-9EA1-5276D3F0CB5E}" dt="2023-10-12T16:36:32.911" v="1512" actId="478"/>
          <ac:spMkLst>
            <pc:docMk/>
            <pc:sldMk cId="2393501510" sldId="4510"/>
            <ac:spMk id="85" creationId="{118F56F9-7505-408B-A0C4-29465202BA57}"/>
          </ac:spMkLst>
        </pc:spChg>
        <pc:spChg chg="del">
          <ac:chgData name="Ribnick, Sam  (DESE)" userId="0820a3c9-545d-4ac2-8da7-a6992aa3c01b" providerId="ADAL" clId="{ED89259E-63B5-45B2-9EA1-5276D3F0CB5E}" dt="2023-10-12T16:36:32.911" v="1512" actId="478"/>
          <ac:spMkLst>
            <pc:docMk/>
            <pc:sldMk cId="2393501510" sldId="4510"/>
            <ac:spMk id="95" creationId="{04434C35-FAD5-498E-BD54-F6840B38E329}"/>
          </ac:spMkLst>
        </pc:spChg>
        <pc:spChg chg="del">
          <ac:chgData name="Ribnick, Sam  (DESE)" userId="0820a3c9-545d-4ac2-8da7-a6992aa3c01b" providerId="ADAL" clId="{ED89259E-63B5-45B2-9EA1-5276D3F0CB5E}" dt="2023-10-12T16:36:32.911" v="1512" actId="478"/>
          <ac:spMkLst>
            <pc:docMk/>
            <pc:sldMk cId="2393501510" sldId="4510"/>
            <ac:spMk id="96" creationId="{56FF1611-F383-4F81-8A9F-4D51019013CE}"/>
          </ac:spMkLst>
        </pc:spChg>
        <pc:spChg chg="del mod">
          <ac:chgData name="Ribnick, Sam  (DESE)" userId="0820a3c9-545d-4ac2-8da7-a6992aa3c01b" providerId="ADAL" clId="{ED89259E-63B5-45B2-9EA1-5276D3F0CB5E}" dt="2023-10-12T16:36:32.911" v="1512" actId="478"/>
          <ac:spMkLst>
            <pc:docMk/>
            <pc:sldMk cId="2393501510" sldId="4510"/>
            <ac:spMk id="97" creationId="{D3450E27-FACA-4DF0-8037-FE1F5CDB70F2}"/>
          </ac:spMkLst>
        </pc:spChg>
        <pc:cxnChg chg="del">
          <ac:chgData name="Ribnick, Sam  (DESE)" userId="0820a3c9-545d-4ac2-8da7-a6992aa3c01b" providerId="ADAL" clId="{ED89259E-63B5-45B2-9EA1-5276D3F0CB5E}" dt="2023-10-12T16:36:35.526" v="1513" actId="478"/>
          <ac:cxnSpMkLst>
            <pc:docMk/>
            <pc:sldMk cId="2393501510" sldId="4510"/>
            <ac:cxnSpMk id="17" creationId="{E7CF91A0-45BF-43F3-A656-2CA1AFB73377}"/>
          </ac:cxnSpMkLst>
        </pc:cxnChg>
        <pc:cxnChg chg="del">
          <ac:chgData name="Ribnick, Sam  (DESE)" userId="0820a3c9-545d-4ac2-8da7-a6992aa3c01b" providerId="ADAL" clId="{ED89259E-63B5-45B2-9EA1-5276D3F0CB5E}" dt="2023-10-12T16:33:51.533" v="1497" actId="478"/>
          <ac:cxnSpMkLst>
            <pc:docMk/>
            <pc:sldMk cId="2393501510" sldId="4510"/>
            <ac:cxnSpMk id="31" creationId="{F1FE1482-7984-4958-9F97-EA8B90EF3751}"/>
          </ac:cxnSpMkLst>
        </pc:cxnChg>
        <pc:cxnChg chg="del mod">
          <ac:chgData name="Ribnick, Sam  (DESE)" userId="0820a3c9-545d-4ac2-8da7-a6992aa3c01b" providerId="ADAL" clId="{ED89259E-63B5-45B2-9EA1-5276D3F0CB5E}" dt="2023-10-12T16:35:01.764" v="1501" actId="478"/>
          <ac:cxnSpMkLst>
            <pc:docMk/>
            <pc:sldMk cId="2393501510" sldId="4510"/>
            <ac:cxnSpMk id="50" creationId="{57CB3F29-A7AF-42A3-BB5C-4EB93EE58646}"/>
          </ac:cxnSpMkLst>
        </pc:cxnChg>
        <pc:cxnChg chg="add mod">
          <ac:chgData name="Ribnick, Sam  (DESE)" userId="0820a3c9-545d-4ac2-8da7-a6992aa3c01b" providerId="ADAL" clId="{ED89259E-63B5-45B2-9EA1-5276D3F0CB5E}" dt="2023-10-12T16:36:24.788" v="1511"/>
          <ac:cxnSpMkLst>
            <pc:docMk/>
            <pc:sldMk cId="2393501510" sldId="4510"/>
            <ac:cxnSpMk id="51" creationId="{1E7FBB0E-BC67-44B4-BF91-5C1FAB76363A}"/>
          </ac:cxnSpMkLst>
        </pc:cxnChg>
        <pc:cxnChg chg="del mod">
          <ac:chgData name="Ribnick, Sam  (DESE)" userId="0820a3c9-545d-4ac2-8da7-a6992aa3c01b" providerId="ADAL" clId="{ED89259E-63B5-45B2-9EA1-5276D3F0CB5E}" dt="2023-10-12T16:36:32.911" v="1512" actId="478"/>
          <ac:cxnSpMkLst>
            <pc:docMk/>
            <pc:sldMk cId="2393501510" sldId="4510"/>
            <ac:cxnSpMk id="65" creationId="{DE87DABE-6BF8-40C7-A2C6-E9AA040814F6}"/>
          </ac:cxnSpMkLst>
        </pc:cxnChg>
        <pc:cxnChg chg="add mod">
          <ac:chgData name="Ribnick, Sam  (DESE)" userId="0820a3c9-545d-4ac2-8da7-a6992aa3c01b" providerId="ADAL" clId="{ED89259E-63B5-45B2-9EA1-5276D3F0CB5E}" dt="2023-10-12T16:38:13.644" v="1524"/>
          <ac:cxnSpMkLst>
            <pc:docMk/>
            <pc:sldMk cId="2393501510" sldId="4510"/>
            <ac:cxnSpMk id="68" creationId="{EE59C7B2-2A48-427A-A514-87CACA9FFBDD}"/>
          </ac:cxnSpMkLst>
        </pc:cxnChg>
      </pc:sldChg>
      <pc:sldChg chg="modSp add del mod">
        <pc:chgData name="Ribnick, Sam  (DESE)" userId="0820a3c9-545d-4ac2-8da7-a6992aa3c01b" providerId="ADAL" clId="{ED89259E-63B5-45B2-9EA1-5276D3F0CB5E}" dt="2023-10-12T16:30:51.315" v="1477" actId="47"/>
        <pc:sldMkLst>
          <pc:docMk/>
          <pc:sldMk cId="2911797277" sldId="4510"/>
        </pc:sldMkLst>
        <pc:spChg chg="mod">
          <ac:chgData name="Ribnick, Sam  (DESE)" userId="0820a3c9-545d-4ac2-8da7-a6992aa3c01b" providerId="ADAL" clId="{ED89259E-63B5-45B2-9EA1-5276D3F0CB5E}" dt="2023-10-12T16:30:33.708" v="1476" actId="1076"/>
          <ac:spMkLst>
            <pc:docMk/>
            <pc:sldMk cId="2911797277" sldId="4510"/>
            <ac:spMk id="97" creationId="{D3450E27-FACA-4DF0-8037-FE1F5CDB70F2}"/>
          </ac:spMkLst>
        </pc:spChg>
      </pc:sldChg>
      <pc:sldChg chg="add del">
        <pc:chgData name="Ribnick, Sam  (DESE)" userId="0820a3c9-545d-4ac2-8da7-a6992aa3c01b" providerId="ADAL" clId="{ED89259E-63B5-45B2-9EA1-5276D3F0CB5E}" dt="2023-10-12T16:36:19.271" v="1510"/>
        <pc:sldMkLst>
          <pc:docMk/>
          <pc:sldMk cId="861213923" sldId="4511"/>
        </pc:sldMkLst>
      </pc:sldChg>
      <pc:sldChg chg="addSp delSp modSp new mod setBg modNotesTx">
        <pc:chgData name="Ribnick, Sam  (DESE)" userId="0820a3c9-545d-4ac2-8da7-a6992aa3c01b" providerId="ADAL" clId="{ED89259E-63B5-45B2-9EA1-5276D3F0CB5E}" dt="2023-10-16T18:36:33.699" v="4419" actId="20577"/>
        <pc:sldMkLst>
          <pc:docMk/>
          <pc:sldMk cId="1203005306" sldId="4511"/>
        </pc:sldMkLst>
        <pc:spChg chg="del">
          <ac:chgData name="Ribnick, Sam  (DESE)" userId="0820a3c9-545d-4ac2-8da7-a6992aa3c01b" providerId="ADAL" clId="{ED89259E-63B5-45B2-9EA1-5276D3F0CB5E}" dt="2023-10-12T16:39:57.360" v="1528"/>
          <ac:spMkLst>
            <pc:docMk/>
            <pc:sldMk cId="1203005306" sldId="4511"/>
            <ac:spMk id="2" creationId="{7AB5CECF-40E4-4F44-8B52-3196D19024B3}"/>
          </ac:spMkLst>
        </pc:spChg>
        <pc:spChg chg="del mod">
          <ac:chgData name="Ribnick, Sam  (DESE)" userId="0820a3c9-545d-4ac2-8da7-a6992aa3c01b" providerId="ADAL" clId="{ED89259E-63B5-45B2-9EA1-5276D3F0CB5E}" dt="2023-10-12T16:40:30.364" v="1537" actId="478"/>
          <ac:spMkLst>
            <pc:docMk/>
            <pc:sldMk cId="1203005306" sldId="4511"/>
            <ac:spMk id="3" creationId="{16B96AED-1689-48A9-AE32-BB844D3B667F}"/>
          </ac:spMkLst>
        </pc:spChg>
        <pc:spChg chg="add del mod">
          <ac:chgData name="Ribnick, Sam  (DESE)" userId="0820a3c9-545d-4ac2-8da7-a6992aa3c01b" providerId="ADAL" clId="{ED89259E-63B5-45B2-9EA1-5276D3F0CB5E}" dt="2023-10-12T16:39:59.788" v="1531"/>
          <ac:spMkLst>
            <pc:docMk/>
            <pc:sldMk cId="1203005306" sldId="4511"/>
            <ac:spMk id="6" creationId="{A51AF4E1-528F-4C6B-BFC4-167106BEF85A}"/>
          </ac:spMkLst>
        </pc:spChg>
        <pc:spChg chg="add del mod">
          <ac:chgData name="Ribnick, Sam  (DESE)" userId="0820a3c9-545d-4ac2-8da7-a6992aa3c01b" providerId="ADAL" clId="{ED89259E-63B5-45B2-9EA1-5276D3F0CB5E}" dt="2023-10-12T16:39:59.788" v="1531"/>
          <ac:spMkLst>
            <pc:docMk/>
            <pc:sldMk cId="1203005306" sldId="4511"/>
            <ac:spMk id="7" creationId="{253C9893-BFEB-4E99-86DE-2A48FFD7DC86}"/>
          </ac:spMkLst>
        </pc:spChg>
        <pc:spChg chg="add del mod">
          <ac:chgData name="Ribnick, Sam  (DESE)" userId="0820a3c9-545d-4ac2-8da7-a6992aa3c01b" providerId="ADAL" clId="{ED89259E-63B5-45B2-9EA1-5276D3F0CB5E}" dt="2023-10-12T16:39:59.788" v="1531"/>
          <ac:spMkLst>
            <pc:docMk/>
            <pc:sldMk cId="1203005306" sldId="4511"/>
            <ac:spMk id="8" creationId="{35260A50-BCA1-4694-A9AE-D71761980D34}"/>
          </ac:spMkLst>
        </pc:spChg>
        <pc:spChg chg="add del mod">
          <ac:chgData name="Ribnick, Sam  (DESE)" userId="0820a3c9-545d-4ac2-8da7-a6992aa3c01b" providerId="ADAL" clId="{ED89259E-63B5-45B2-9EA1-5276D3F0CB5E}" dt="2023-10-12T16:39:59.788" v="1531"/>
          <ac:spMkLst>
            <pc:docMk/>
            <pc:sldMk cId="1203005306" sldId="4511"/>
            <ac:spMk id="9" creationId="{B489ABC6-B343-4A25-86F3-663D7A6854E3}"/>
          </ac:spMkLst>
        </pc:spChg>
        <pc:spChg chg="add del mod">
          <ac:chgData name="Ribnick, Sam  (DESE)" userId="0820a3c9-545d-4ac2-8da7-a6992aa3c01b" providerId="ADAL" clId="{ED89259E-63B5-45B2-9EA1-5276D3F0CB5E}" dt="2023-10-12T16:39:59.788" v="1531"/>
          <ac:spMkLst>
            <pc:docMk/>
            <pc:sldMk cId="1203005306" sldId="4511"/>
            <ac:spMk id="10" creationId="{451A14EC-B4FB-45A7-B48A-51A871260155}"/>
          </ac:spMkLst>
        </pc:spChg>
        <pc:spChg chg="add del mod">
          <ac:chgData name="Ribnick, Sam  (DESE)" userId="0820a3c9-545d-4ac2-8da7-a6992aa3c01b" providerId="ADAL" clId="{ED89259E-63B5-45B2-9EA1-5276D3F0CB5E}" dt="2023-10-12T16:39:59.788" v="1531"/>
          <ac:spMkLst>
            <pc:docMk/>
            <pc:sldMk cId="1203005306" sldId="4511"/>
            <ac:spMk id="11" creationId="{8F3974A4-ADDB-42D6-BC6B-6429886C05C3}"/>
          </ac:spMkLst>
        </pc:spChg>
        <pc:spChg chg="add del mod">
          <ac:chgData name="Ribnick, Sam  (DESE)" userId="0820a3c9-545d-4ac2-8da7-a6992aa3c01b" providerId="ADAL" clId="{ED89259E-63B5-45B2-9EA1-5276D3F0CB5E}" dt="2023-10-12T16:39:59.788" v="1531"/>
          <ac:spMkLst>
            <pc:docMk/>
            <pc:sldMk cId="1203005306" sldId="4511"/>
            <ac:spMk id="12" creationId="{F4F3C879-D08D-4F28-9EA5-83B3C8BB4BDD}"/>
          </ac:spMkLst>
        </pc:spChg>
        <pc:picChg chg="add mod modCrop">
          <ac:chgData name="Ribnick, Sam  (DESE)" userId="0820a3c9-545d-4ac2-8da7-a6992aa3c01b" providerId="ADAL" clId="{ED89259E-63B5-45B2-9EA1-5276D3F0CB5E}" dt="2023-10-12T16:40:27.954" v="1536" actId="732"/>
          <ac:picMkLst>
            <pc:docMk/>
            <pc:sldMk cId="1203005306" sldId="4511"/>
            <ac:picMk id="5" creationId="{0CA6F93C-65E8-4EDD-AA84-DB3761A6FCE4}"/>
          </ac:picMkLst>
        </pc:picChg>
      </pc:sldChg>
      <pc:sldChg chg="addSp modSp new mod">
        <pc:chgData name="Ribnick, Sam  (DESE)" userId="0820a3c9-545d-4ac2-8da7-a6992aa3c01b" providerId="ADAL" clId="{ED89259E-63B5-45B2-9EA1-5276D3F0CB5E}" dt="2023-10-12T20:34:55.375" v="1824" actId="122"/>
        <pc:sldMkLst>
          <pc:docMk/>
          <pc:sldMk cId="3109494287" sldId="4512"/>
        </pc:sldMkLst>
        <pc:spChg chg="add mod">
          <ac:chgData name="Ribnick, Sam  (DESE)" userId="0820a3c9-545d-4ac2-8da7-a6992aa3c01b" providerId="ADAL" clId="{ED89259E-63B5-45B2-9EA1-5276D3F0CB5E}" dt="2023-10-12T16:44:06.244" v="1543" actId="1076"/>
          <ac:spMkLst>
            <pc:docMk/>
            <pc:sldMk cId="3109494287" sldId="4512"/>
            <ac:spMk id="3" creationId="{49CCDC56-B727-46DC-8406-659A032EEE8C}"/>
          </ac:spMkLst>
        </pc:spChg>
        <pc:spChg chg="add mod">
          <ac:chgData name="Ribnick, Sam  (DESE)" userId="0820a3c9-545d-4ac2-8da7-a6992aa3c01b" providerId="ADAL" clId="{ED89259E-63B5-45B2-9EA1-5276D3F0CB5E}" dt="2023-10-12T16:44:16.109" v="1545" actId="1076"/>
          <ac:spMkLst>
            <pc:docMk/>
            <pc:sldMk cId="3109494287" sldId="4512"/>
            <ac:spMk id="5" creationId="{545A832C-D97B-40C4-ADC9-B224DA16BC28}"/>
          </ac:spMkLst>
        </pc:spChg>
        <pc:spChg chg="add mod">
          <ac:chgData name="Ribnick, Sam  (DESE)" userId="0820a3c9-545d-4ac2-8da7-a6992aa3c01b" providerId="ADAL" clId="{ED89259E-63B5-45B2-9EA1-5276D3F0CB5E}" dt="2023-10-12T20:11:55.154" v="1615" actId="14100"/>
          <ac:spMkLst>
            <pc:docMk/>
            <pc:sldMk cId="3109494287" sldId="4512"/>
            <ac:spMk id="7" creationId="{063A7546-BBFE-49F2-87BE-E66750BC5FB2}"/>
          </ac:spMkLst>
        </pc:spChg>
        <pc:spChg chg="add mod">
          <ac:chgData name="Ribnick, Sam  (DESE)" userId="0820a3c9-545d-4ac2-8da7-a6992aa3c01b" providerId="ADAL" clId="{ED89259E-63B5-45B2-9EA1-5276D3F0CB5E}" dt="2023-10-12T20:34:55.375" v="1824" actId="122"/>
          <ac:spMkLst>
            <pc:docMk/>
            <pc:sldMk cId="3109494287" sldId="4512"/>
            <ac:spMk id="10" creationId="{D36A9451-BE89-4569-94C8-F351654A4060}"/>
          </ac:spMkLst>
        </pc:spChg>
        <pc:picChg chg="add mod">
          <ac:chgData name="Ribnick, Sam  (DESE)" userId="0820a3c9-545d-4ac2-8da7-a6992aa3c01b" providerId="ADAL" clId="{ED89259E-63B5-45B2-9EA1-5276D3F0CB5E}" dt="2023-10-12T16:44:06.244" v="1543" actId="1076"/>
          <ac:picMkLst>
            <pc:docMk/>
            <pc:sldMk cId="3109494287" sldId="4512"/>
            <ac:picMk id="2" creationId="{7648D596-93B3-4D4E-AB5B-0EECBE633FD4}"/>
          </ac:picMkLst>
        </pc:picChg>
        <pc:picChg chg="add mod">
          <ac:chgData name="Ribnick, Sam  (DESE)" userId="0820a3c9-545d-4ac2-8da7-a6992aa3c01b" providerId="ADAL" clId="{ED89259E-63B5-45B2-9EA1-5276D3F0CB5E}" dt="2023-10-12T16:44:16.109" v="1545" actId="1076"/>
          <ac:picMkLst>
            <pc:docMk/>
            <pc:sldMk cId="3109494287" sldId="4512"/>
            <ac:picMk id="4" creationId="{C8D701DE-447B-41A7-BCB5-A981D3AA5883}"/>
          </ac:picMkLst>
        </pc:picChg>
        <pc:picChg chg="add mod">
          <ac:chgData name="Ribnick, Sam  (DESE)" userId="0820a3c9-545d-4ac2-8da7-a6992aa3c01b" providerId="ADAL" clId="{ED89259E-63B5-45B2-9EA1-5276D3F0CB5E}" dt="2023-10-12T20:11:34.019" v="1604" actId="1076"/>
          <ac:picMkLst>
            <pc:docMk/>
            <pc:sldMk cId="3109494287" sldId="4512"/>
            <ac:picMk id="6" creationId="{02005418-8056-43F0-B4F5-8CB2AA43CFE6}"/>
          </ac:picMkLst>
        </pc:picChg>
        <pc:picChg chg="add mod">
          <ac:chgData name="Ribnick, Sam  (DESE)" userId="0820a3c9-545d-4ac2-8da7-a6992aa3c01b" providerId="ADAL" clId="{ED89259E-63B5-45B2-9EA1-5276D3F0CB5E}" dt="2023-10-12T20:33:53.130" v="1713" actId="1076"/>
          <ac:picMkLst>
            <pc:docMk/>
            <pc:sldMk cId="3109494287" sldId="4512"/>
            <ac:picMk id="8" creationId="{A95462C5-1D4C-482C-9D08-23B21E0CF351}"/>
          </ac:picMkLst>
        </pc:picChg>
        <pc:picChg chg="add mod">
          <ac:chgData name="Ribnick, Sam  (DESE)" userId="0820a3c9-545d-4ac2-8da7-a6992aa3c01b" providerId="ADAL" clId="{ED89259E-63B5-45B2-9EA1-5276D3F0CB5E}" dt="2023-10-12T20:33:53.130" v="1713" actId="1076"/>
          <ac:picMkLst>
            <pc:docMk/>
            <pc:sldMk cId="3109494287" sldId="4512"/>
            <ac:picMk id="9" creationId="{D15B4353-A222-46FA-9F12-00DD221E0A2E}"/>
          </ac:picMkLst>
        </pc:picChg>
      </pc:sldChg>
      <pc:sldChg chg="addSp delSp modSp new mod">
        <pc:chgData name="Ribnick, Sam  (DESE)" userId="0820a3c9-545d-4ac2-8da7-a6992aa3c01b" providerId="ADAL" clId="{ED89259E-63B5-45B2-9EA1-5276D3F0CB5E}" dt="2023-10-12T20:34:52.582" v="1823" actId="122"/>
        <pc:sldMkLst>
          <pc:docMk/>
          <pc:sldMk cId="2896894650" sldId="4513"/>
        </pc:sldMkLst>
        <pc:spChg chg="add mod">
          <ac:chgData name="Ribnick, Sam  (DESE)" userId="0820a3c9-545d-4ac2-8da7-a6992aa3c01b" providerId="ADAL" clId="{ED89259E-63B5-45B2-9EA1-5276D3F0CB5E}" dt="2023-10-12T16:45:29.796" v="1558" actId="1076"/>
          <ac:spMkLst>
            <pc:docMk/>
            <pc:sldMk cId="2896894650" sldId="4513"/>
            <ac:spMk id="3" creationId="{4211AC25-8C8E-4A50-B9E1-D3BAF96D6750}"/>
          </ac:spMkLst>
        </pc:spChg>
        <pc:spChg chg="add mod">
          <ac:chgData name="Ribnick, Sam  (DESE)" userId="0820a3c9-545d-4ac2-8da7-a6992aa3c01b" providerId="ADAL" clId="{ED89259E-63B5-45B2-9EA1-5276D3F0CB5E}" dt="2023-10-12T16:45:38.445" v="1560" actId="1076"/>
          <ac:spMkLst>
            <pc:docMk/>
            <pc:sldMk cId="2896894650" sldId="4513"/>
            <ac:spMk id="5" creationId="{D25638C6-DA16-407D-9F73-5822135BB1F6}"/>
          </ac:spMkLst>
        </pc:spChg>
        <pc:spChg chg="add del mod">
          <ac:chgData name="Ribnick, Sam  (DESE)" userId="0820a3c9-545d-4ac2-8da7-a6992aa3c01b" providerId="ADAL" clId="{ED89259E-63B5-45B2-9EA1-5276D3F0CB5E}" dt="2023-10-12T16:48:50.910" v="1598" actId="478"/>
          <ac:spMkLst>
            <pc:docMk/>
            <pc:sldMk cId="2896894650" sldId="4513"/>
            <ac:spMk id="7" creationId="{6AFB494B-C2BB-428E-86F7-6983D3F31338}"/>
          </ac:spMkLst>
        </pc:spChg>
        <pc:spChg chg="add del mod">
          <ac:chgData name="Ribnick, Sam  (DESE)" userId="0820a3c9-545d-4ac2-8da7-a6992aa3c01b" providerId="ADAL" clId="{ED89259E-63B5-45B2-9EA1-5276D3F0CB5E}" dt="2023-10-12T16:49:06.390" v="1601" actId="478"/>
          <ac:spMkLst>
            <pc:docMk/>
            <pc:sldMk cId="2896894650" sldId="4513"/>
            <ac:spMk id="13" creationId="{609B19F2-28DD-45ED-9DF0-15AA6166B9F5}"/>
          </ac:spMkLst>
        </pc:spChg>
        <pc:spChg chg="add mod">
          <ac:chgData name="Ribnick, Sam  (DESE)" userId="0820a3c9-545d-4ac2-8da7-a6992aa3c01b" providerId="ADAL" clId="{ED89259E-63B5-45B2-9EA1-5276D3F0CB5E}" dt="2023-10-12T20:12:16.809" v="1626" actId="14100"/>
          <ac:spMkLst>
            <pc:docMk/>
            <pc:sldMk cId="2896894650" sldId="4513"/>
            <ac:spMk id="15" creationId="{6315D8A0-614E-4E28-A414-3FF72E466DD8}"/>
          </ac:spMkLst>
        </pc:spChg>
        <pc:spChg chg="add mod">
          <ac:chgData name="Ribnick, Sam  (DESE)" userId="0820a3c9-545d-4ac2-8da7-a6992aa3c01b" providerId="ADAL" clId="{ED89259E-63B5-45B2-9EA1-5276D3F0CB5E}" dt="2023-10-12T20:34:52.582" v="1823" actId="122"/>
          <ac:spMkLst>
            <pc:docMk/>
            <pc:sldMk cId="2896894650" sldId="4513"/>
            <ac:spMk id="16" creationId="{AED91023-E616-40E1-8F95-FA14B99A1FDA}"/>
          </ac:spMkLst>
        </pc:spChg>
        <pc:picChg chg="add mod">
          <ac:chgData name="Ribnick, Sam  (DESE)" userId="0820a3c9-545d-4ac2-8da7-a6992aa3c01b" providerId="ADAL" clId="{ED89259E-63B5-45B2-9EA1-5276D3F0CB5E}" dt="2023-10-12T16:45:29.796" v="1558" actId="1076"/>
          <ac:picMkLst>
            <pc:docMk/>
            <pc:sldMk cId="2896894650" sldId="4513"/>
            <ac:picMk id="2" creationId="{19C1CEF3-2BF0-49C1-AACE-CA31BD3784BC}"/>
          </ac:picMkLst>
        </pc:picChg>
        <pc:picChg chg="add mod">
          <ac:chgData name="Ribnick, Sam  (DESE)" userId="0820a3c9-545d-4ac2-8da7-a6992aa3c01b" providerId="ADAL" clId="{ED89259E-63B5-45B2-9EA1-5276D3F0CB5E}" dt="2023-10-12T16:45:38.445" v="1560" actId="1076"/>
          <ac:picMkLst>
            <pc:docMk/>
            <pc:sldMk cId="2896894650" sldId="4513"/>
            <ac:picMk id="4" creationId="{6A050B25-173A-4E67-8B97-B46CABF735E5}"/>
          </ac:picMkLst>
        </pc:picChg>
        <pc:picChg chg="add del mod">
          <ac:chgData name="Ribnick, Sam  (DESE)" userId="0820a3c9-545d-4ac2-8da7-a6992aa3c01b" providerId="ADAL" clId="{ED89259E-63B5-45B2-9EA1-5276D3F0CB5E}" dt="2023-10-12T16:48:50.910" v="1598" actId="478"/>
          <ac:picMkLst>
            <pc:docMk/>
            <pc:sldMk cId="2896894650" sldId="4513"/>
            <ac:picMk id="6" creationId="{3C8A95C1-0018-4FA0-A6A4-A6AF663EF6E0}"/>
          </ac:picMkLst>
        </pc:picChg>
        <pc:picChg chg="add mod">
          <ac:chgData name="Ribnick, Sam  (DESE)" userId="0820a3c9-545d-4ac2-8da7-a6992aa3c01b" providerId="ADAL" clId="{ED89259E-63B5-45B2-9EA1-5276D3F0CB5E}" dt="2023-10-12T20:31:06.106" v="1649" actId="1076"/>
          <ac:picMkLst>
            <pc:docMk/>
            <pc:sldMk cId="2896894650" sldId="4513"/>
            <ac:picMk id="8" creationId="{8BC41CAB-6163-4263-9B63-4854ABE928F0}"/>
          </ac:picMkLst>
        </pc:picChg>
        <pc:picChg chg="add mod">
          <ac:chgData name="Ribnick, Sam  (DESE)" userId="0820a3c9-545d-4ac2-8da7-a6992aa3c01b" providerId="ADAL" clId="{ED89259E-63B5-45B2-9EA1-5276D3F0CB5E}" dt="2023-10-12T20:31:23.411" v="1654" actId="1076"/>
          <ac:picMkLst>
            <pc:docMk/>
            <pc:sldMk cId="2896894650" sldId="4513"/>
            <ac:picMk id="9" creationId="{675B636F-D171-4FB6-8250-47C6112451CF}"/>
          </ac:picMkLst>
        </pc:picChg>
        <pc:picChg chg="add mod">
          <ac:chgData name="Ribnick, Sam  (DESE)" userId="0820a3c9-545d-4ac2-8da7-a6992aa3c01b" providerId="ADAL" clId="{ED89259E-63B5-45B2-9EA1-5276D3F0CB5E}" dt="2023-10-12T20:31:05.195" v="1648" actId="1076"/>
          <ac:picMkLst>
            <pc:docMk/>
            <pc:sldMk cId="2896894650" sldId="4513"/>
            <ac:picMk id="10" creationId="{E8C31758-0909-4A29-B48D-1A3AD3FB5F94}"/>
          </ac:picMkLst>
        </pc:picChg>
        <pc:picChg chg="add mod modCrop">
          <ac:chgData name="Ribnick, Sam  (DESE)" userId="0820a3c9-545d-4ac2-8da7-a6992aa3c01b" providerId="ADAL" clId="{ED89259E-63B5-45B2-9EA1-5276D3F0CB5E}" dt="2023-10-12T20:31:21.107" v="1653" actId="1076"/>
          <ac:picMkLst>
            <pc:docMk/>
            <pc:sldMk cId="2896894650" sldId="4513"/>
            <ac:picMk id="11" creationId="{2287EA77-2367-4B39-8B2A-DF99ACA76A23}"/>
          </ac:picMkLst>
        </pc:picChg>
        <pc:picChg chg="add del mod">
          <ac:chgData name="Ribnick, Sam  (DESE)" userId="0820a3c9-545d-4ac2-8da7-a6992aa3c01b" providerId="ADAL" clId="{ED89259E-63B5-45B2-9EA1-5276D3F0CB5E}" dt="2023-10-12T16:49:06.390" v="1601" actId="478"/>
          <ac:picMkLst>
            <pc:docMk/>
            <pc:sldMk cId="2896894650" sldId="4513"/>
            <ac:picMk id="12" creationId="{99D02250-DB4B-47F5-A911-50888480D01D}"/>
          </ac:picMkLst>
        </pc:picChg>
        <pc:picChg chg="add mod">
          <ac:chgData name="Ribnick, Sam  (DESE)" userId="0820a3c9-545d-4ac2-8da7-a6992aa3c01b" providerId="ADAL" clId="{ED89259E-63B5-45B2-9EA1-5276D3F0CB5E}" dt="2023-10-12T16:49:16.703" v="1603" actId="1076"/>
          <ac:picMkLst>
            <pc:docMk/>
            <pc:sldMk cId="2896894650" sldId="4513"/>
            <ac:picMk id="14" creationId="{ADEBD446-8669-4698-9162-931CF95173CA}"/>
          </ac:picMkLst>
        </pc:picChg>
      </pc:sldChg>
      <pc:sldChg chg="addSp modSp new mod">
        <pc:chgData name="Ribnick, Sam  (DESE)" userId="0820a3c9-545d-4ac2-8da7-a6992aa3c01b" providerId="ADAL" clId="{ED89259E-63B5-45B2-9EA1-5276D3F0CB5E}" dt="2023-10-12T20:34:47.301" v="1822" actId="122"/>
        <pc:sldMkLst>
          <pc:docMk/>
          <pc:sldMk cId="1077347677" sldId="4514"/>
        </pc:sldMkLst>
        <pc:spChg chg="add mod">
          <ac:chgData name="Ribnick, Sam  (DESE)" userId="0820a3c9-545d-4ac2-8da7-a6992aa3c01b" providerId="ADAL" clId="{ED89259E-63B5-45B2-9EA1-5276D3F0CB5E}" dt="2023-10-12T16:47:45.909" v="1584"/>
          <ac:spMkLst>
            <pc:docMk/>
            <pc:sldMk cId="1077347677" sldId="4514"/>
            <ac:spMk id="6" creationId="{694535AE-2D34-430A-B22E-310A6C911E4A}"/>
          </ac:spMkLst>
        </pc:spChg>
        <pc:spChg chg="add mod">
          <ac:chgData name="Ribnick, Sam  (DESE)" userId="0820a3c9-545d-4ac2-8da7-a6992aa3c01b" providerId="ADAL" clId="{ED89259E-63B5-45B2-9EA1-5276D3F0CB5E}" dt="2023-10-12T16:47:45.909" v="1584"/>
          <ac:spMkLst>
            <pc:docMk/>
            <pc:sldMk cId="1077347677" sldId="4514"/>
            <ac:spMk id="8" creationId="{533E4755-8823-46C7-B942-14A763F54679}"/>
          </ac:spMkLst>
        </pc:spChg>
        <pc:spChg chg="add mod">
          <ac:chgData name="Ribnick, Sam  (DESE)" userId="0820a3c9-545d-4ac2-8da7-a6992aa3c01b" providerId="ADAL" clId="{ED89259E-63B5-45B2-9EA1-5276D3F0CB5E}" dt="2023-10-12T16:47:57.781" v="1586" actId="1076"/>
          <ac:spMkLst>
            <pc:docMk/>
            <pc:sldMk cId="1077347677" sldId="4514"/>
            <ac:spMk id="10" creationId="{3E723744-D960-42ED-BEE1-7165272D5113}"/>
          </ac:spMkLst>
        </pc:spChg>
        <pc:spChg chg="add mod">
          <ac:chgData name="Ribnick, Sam  (DESE)" userId="0820a3c9-545d-4ac2-8da7-a6992aa3c01b" providerId="ADAL" clId="{ED89259E-63B5-45B2-9EA1-5276D3F0CB5E}" dt="2023-10-12T16:48:33.965" v="1595" actId="1076"/>
          <ac:spMkLst>
            <pc:docMk/>
            <pc:sldMk cId="1077347677" sldId="4514"/>
            <ac:spMk id="12" creationId="{EC646384-C5D1-4AFC-8198-6C08B7AED079}"/>
          </ac:spMkLst>
        </pc:spChg>
        <pc:spChg chg="add mod">
          <ac:chgData name="Ribnick, Sam  (DESE)" userId="0820a3c9-545d-4ac2-8da7-a6992aa3c01b" providerId="ADAL" clId="{ED89259E-63B5-45B2-9EA1-5276D3F0CB5E}" dt="2023-10-12T16:48:46.629" v="1597" actId="1076"/>
          <ac:spMkLst>
            <pc:docMk/>
            <pc:sldMk cId="1077347677" sldId="4514"/>
            <ac:spMk id="13" creationId="{4AB9794C-18BD-405E-A2FD-567D01B6F58D}"/>
          </ac:spMkLst>
        </pc:spChg>
        <pc:spChg chg="add mod">
          <ac:chgData name="Ribnick, Sam  (DESE)" userId="0820a3c9-545d-4ac2-8da7-a6992aa3c01b" providerId="ADAL" clId="{ED89259E-63B5-45B2-9EA1-5276D3F0CB5E}" dt="2023-10-12T20:34:47.301" v="1822" actId="122"/>
          <ac:spMkLst>
            <pc:docMk/>
            <pc:sldMk cId="1077347677" sldId="4514"/>
            <ac:spMk id="15" creationId="{0CF3A269-98BC-459F-924C-1F067146C879}"/>
          </ac:spMkLst>
        </pc:spChg>
        <pc:picChg chg="add mod">
          <ac:chgData name="Ribnick, Sam  (DESE)" userId="0820a3c9-545d-4ac2-8da7-a6992aa3c01b" providerId="ADAL" clId="{ED89259E-63B5-45B2-9EA1-5276D3F0CB5E}" dt="2023-10-12T20:34:27.075" v="1769" actId="1076"/>
          <ac:picMkLst>
            <pc:docMk/>
            <pc:sldMk cId="1077347677" sldId="4514"/>
            <ac:picMk id="2" creationId="{5C06031F-22C2-421E-82F6-EEC166CD086B}"/>
          </ac:picMkLst>
        </pc:picChg>
        <pc:picChg chg="add mod modCrop">
          <ac:chgData name="Ribnick, Sam  (DESE)" userId="0820a3c9-545d-4ac2-8da7-a6992aa3c01b" providerId="ADAL" clId="{ED89259E-63B5-45B2-9EA1-5276D3F0CB5E}" dt="2023-10-12T20:34:27.075" v="1769" actId="1076"/>
          <ac:picMkLst>
            <pc:docMk/>
            <pc:sldMk cId="1077347677" sldId="4514"/>
            <ac:picMk id="3" creationId="{454A9290-809C-442E-A883-14F39E3F3952}"/>
          </ac:picMkLst>
        </pc:picChg>
        <pc:picChg chg="add mod modCrop">
          <ac:chgData name="Ribnick, Sam  (DESE)" userId="0820a3c9-545d-4ac2-8da7-a6992aa3c01b" providerId="ADAL" clId="{ED89259E-63B5-45B2-9EA1-5276D3F0CB5E}" dt="2023-10-12T16:48:15.092" v="1592" actId="1076"/>
          <ac:picMkLst>
            <pc:docMk/>
            <pc:sldMk cId="1077347677" sldId="4514"/>
            <ac:picMk id="4" creationId="{7BCFB206-C879-4E1B-8B7C-88E7E79AB03E}"/>
          </ac:picMkLst>
        </pc:picChg>
        <pc:picChg chg="add mod">
          <ac:chgData name="Ribnick, Sam  (DESE)" userId="0820a3c9-545d-4ac2-8da7-a6992aa3c01b" providerId="ADAL" clId="{ED89259E-63B5-45B2-9EA1-5276D3F0CB5E}" dt="2023-10-12T16:47:45.909" v="1584"/>
          <ac:picMkLst>
            <pc:docMk/>
            <pc:sldMk cId="1077347677" sldId="4514"/>
            <ac:picMk id="5" creationId="{2A44EA15-574B-4E23-8C79-7F3BB164B152}"/>
          </ac:picMkLst>
        </pc:picChg>
        <pc:picChg chg="add mod">
          <ac:chgData name="Ribnick, Sam  (DESE)" userId="0820a3c9-545d-4ac2-8da7-a6992aa3c01b" providerId="ADAL" clId="{ED89259E-63B5-45B2-9EA1-5276D3F0CB5E}" dt="2023-10-12T16:47:45.909" v="1584"/>
          <ac:picMkLst>
            <pc:docMk/>
            <pc:sldMk cId="1077347677" sldId="4514"/>
            <ac:picMk id="7" creationId="{B3A31C45-2209-4274-AF89-DFF7E4F2E350}"/>
          </ac:picMkLst>
        </pc:picChg>
        <pc:picChg chg="add mod">
          <ac:chgData name="Ribnick, Sam  (DESE)" userId="0820a3c9-545d-4ac2-8da7-a6992aa3c01b" providerId="ADAL" clId="{ED89259E-63B5-45B2-9EA1-5276D3F0CB5E}" dt="2023-10-12T16:47:57.781" v="1586" actId="1076"/>
          <ac:picMkLst>
            <pc:docMk/>
            <pc:sldMk cId="1077347677" sldId="4514"/>
            <ac:picMk id="9" creationId="{EDCB9A8B-7B92-42FC-A106-2D9A1EE90D69}"/>
          </ac:picMkLst>
        </pc:picChg>
        <pc:picChg chg="add mod">
          <ac:chgData name="Ribnick, Sam  (DESE)" userId="0820a3c9-545d-4ac2-8da7-a6992aa3c01b" providerId="ADAL" clId="{ED89259E-63B5-45B2-9EA1-5276D3F0CB5E}" dt="2023-10-12T16:48:33.965" v="1595" actId="1076"/>
          <ac:picMkLst>
            <pc:docMk/>
            <pc:sldMk cId="1077347677" sldId="4514"/>
            <ac:picMk id="11" creationId="{2C5ADBB2-E6BC-4453-9C6B-CB069BABA0D1}"/>
          </ac:picMkLst>
        </pc:picChg>
        <pc:picChg chg="add mod">
          <ac:chgData name="Ribnick, Sam  (DESE)" userId="0820a3c9-545d-4ac2-8da7-a6992aa3c01b" providerId="ADAL" clId="{ED89259E-63B5-45B2-9EA1-5276D3F0CB5E}" dt="2023-10-12T16:48:46.629" v="1597" actId="1076"/>
          <ac:picMkLst>
            <pc:docMk/>
            <pc:sldMk cId="1077347677" sldId="4514"/>
            <ac:picMk id="14" creationId="{A087ED0A-93B0-4717-924A-21E794D26BF4}"/>
          </ac:picMkLst>
        </pc:picChg>
      </pc:sldChg>
      <pc:sldChg chg="addSp delSp modSp new mod">
        <pc:chgData name="Ribnick, Sam  (DESE)" userId="0820a3c9-545d-4ac2-8da7-a6992aa3c01b" providerId="ADAL" clId="{ED89259E-63B5-45B2-9EA1-5276D3F0CB5E}" dt="2023-10-16T18:43:45.180" v="4669" actId="20577"/>
        <pc:sldMkLst>
          <pc:docMk/>
          <pc:sldMk cId="635102219" sldId="4515"/>
        </pc:sldMkLst>
        <pc:spChg chg="add mod">
          <ac:chgData name="Ribnick, Sam  (DESE)" userId="0820a3c9-545d-4ac2-8da7-a6992aa3c01b" providerId="ADAL" clId="{ED89259E-63B5-45B2-9EA1-5276D3F0CB5E}" dt="2023-10-12T20:36:49.255" v="1943" actId="20577"/>
          <ac:spMkLst>
            <pc:docMk/>
            <pc:sldMk cId="635102219" sldId="4515"/>
            <ac:spMk id="4" creationId="{771512C9-E376-4DE4-A217-9E145FE3AD68}"/>
          </ac:spMkLst>
        </pc:spChg>
        <pc:spChg chg="add del mod">
          <ac:chgData name="Ribnick, Sam  (DESE)" userId="0820a3c9-545d-4ac2-8da7-a6992aa3c01b" providerId="ADAL" clId="{ED89259E-63B5-45B2-9EA1-5276D3F0CB5E}" dt="2023-10-12T20:39:12.358" v="2008" actId="478"/>
          <ac:spMkLst>
            <pc:docMk/>
            <pc:sldMk cId="635102219" sldId="4515"/>
            <ac:spMk id="5" creationId="{EE038F82-E2B9-4C03-A5C5-F775FE097BD8}"/>
          </ac:spMkLst>
        </pc:spChg>
        <pc:spChg chg="add mod">
          <ac:chgData name="Ribnick, Sam  (DESE)" userId="0820a3c9-545d-4ac2-8da7-a6992aa3c01b" providerId="ADAL" clId="{ED89259E-63B5-45B2-9EA1-5276D3F0CB5E}" dt="2023-10-16T18:43:37.442" v="4649" actId="1076"/>
          <ac:spMkLst>
            <pc:docMk/>
            <pc:sldMk cId="635102219" sldId="4515"/>
            <ac:spMk id="6" creationId="{0C343634-D3ED-460D-85D3-53F64FACFF4F}"/>
          </ac:spMkLst>
        </pc:spChg>
        <pc:spChg chg="add mod">
          <ac:chgData name="Ribnick, Sam  (DESE)" userId="0820a3c9-545d-4ac2-8da7-a6992aa3c01b" providerId="ADAL" clId="{ED89259E-63B5-45B2-9EA1-5276D3F0CB5E}" dt="2023-10-16T18:43:45.180" v="4669" actId="20577"/>
          <ac:spMkLst>
            <pc:docMk/>
            <pc:sldMk cId="635102219" sldId="4515"/>
            <ac:spMk id="7" creationId="{B71A4B4A-61E2-4941-8E77-F19E581EA615}"/>
          </ac:spMkLst>
        </pc:spChg>
        <pc:picChg chg="add mod">
          <ac:chgData name="Ribnick, Sam  (DESE)" userId="0820a3c9-545d-4ac2-8da7-a6992aa3c01b" providerId="ADAL" clId="{ED89259E-63B5-45B2-9EA1-5276D3F0CB5E}" dt="2023-10-12T20:38:46.281" v="1954" actId="1076"/>
          <ac:picMkLst>
            <pc:docMk/>
            <pc:sldMk cId="635102219" sldId="4515"/>
            <ac:picMk id="2" creationId="{D3BE9204-B5C5-482C-95C5-B024C9C11FFD}"/>
          </ac:picMkLst>
        </pc:picChg>
        <pc:picChg chg="add mod">
          <ac:chgData name="Ribnick, Sam  (DESE)" userId="0820a3c9-545d-4ac2-8da7-a6992aa3c01b" providerId="ADAL" clId="{ED89259E-63B5-45B2-9EA1-5276D3F0CB5E}" dt="2023-10-12T20:38:46.281" v="1954" actId="1076"/>
          <ac:picMkLst>
            <pc:docMk/>
            <pc:sldMk cId="635102219" sldId="4515"/>
            <ac:picMk id="3" creationId="{034CF5CF-FE78-49C7-9627-FCD735D46488}"/>
          </ac:picMkLst>
        </pc:picChg>
      </pc:sldChg>
      <pc:sldChg chg="add del">
        <pc:chgData name="Ribnick, Sam  (DESE)" userId="0820a3c9-545d-4ac2-8da7-a6992aa3c01b" providerId="ADAL" clId="{ED89259E-63B5-45B2-9EA1-5276D3F0CB5E}" dt="2023-10-12T20:35:10.863" v="1826" actId="47"/>
        <pc:sldMkLst>
          <pc:docMk/>
          <pc:sldMk cId="2414262549" sldId="4516"/>
        </pc:sldMkLst>
      </pc:sldChg>
      <pc:sldChg chg="addSp delSp modSp new mod ord modNotesTx">
        <pc:chgData name="Ribnick, Sam  (DESE)" userId="0820a3c9-545d-4ac2-8da7-a6992aa3c01b" providerId="ADAL" clId="{ED89259E-63B5-45B2-9EA1-5276D3F0CB5E}" dt="2023-10-16T18:56:25.165" v="6064" actId="20577"/>
        <pc:sldMkLst>
          <pc:docMk/>
          <pc:sldMk cId="3023297673" sldId="4516"/>
        </pc:sldMkLst>
        <pc:spChg chg="mod">
          <ac:chgData name="Ribnick, Sam  (DESE)" userId="0820a3c9-545d-4ac2-8da7-a6992aa3c01b" providerId="ADAL" clId="{ED89259E-63B5-45B2-9EA1-5276D3F0CB5E}" dt="2023-10-16T16:31:49.367" v="2381" actId="255"/>
          <ac:spMkLst>
            <pc:docMk/>
            <pc:sldMk cId="3023297673" sldId="4516"/>
            <ac:spMk id="2" creationId="{07758FF6-1177-4D66-96DE-12AE6ADEE819}"/>
          </ac:spMkLst>
        </pc:spChg>
        <pc:spChg chg="add mod">
          <ac:chgData name="Ribnick, Sam  (DESE)" userId="0820a3c9-545d-4ac2-8da7-a6992aa3c01b" providerId="ADAL" clId="{ED89259E-63B5-45B2-9EA1-5276D3F0CB5E}" dt="2023-10-16T16:30:56.835" v="2365" actId="403"/>
          <ac:spMkLst>
            <pc:docMk/>
            <pc:sldMk cId="3023297673" sldId="4516"/>
            <ac:spMk id="4" creationId="{BC952ACD-31F6-42FC-AACE-4CA3C91EAB9E}"/>
          </ac:spMkLst>
        </pc:spChg>
        <pc:spChg chg="add mod">
          <ac:chgData name="Ribnick, Sam  (DESE)" userId="0820a3c9-545d-4ac2-8da7-a6992aa3c01b" providerId="ADAL" clId="{ED89259E-63B5-45B2-9EA1-5276D3F0CB5E}" dt="2023-10-12T20:39:37.045" v="2013" actId="1076"/>
          <ac:spMkLst>
            <pc:docMk/>
            <pc:sldMk cId="3023297673" sldId="4516"/>
            <ac:spMk id="5" creationId="{E11C9E57-DBE6-473C-A851-0C7916221A37}"/>
          </ac:spMkLst>
        </pc:spChg>
        <pc:spChg chg="add mod">
          <ac:chgData name="Ribnick, Sam  (DESE)" userId="0820a3c9-545d-4ac2-8da7-a6992aa3c01b" providerId="ADAL" clId="{ED89259E-63B5-45B2-9EA1-5276D3F0CB5E}" dt="2023-10-16T16:30:26.620" v="2347" actId="20577"/>
          <ac:spMkLst>
            <pc:docMk/>
            <pc:sldMk cId="3023297673" sldId="4516"/>
            <ac:spMk id="6" creationId="{30EB77B2-8E42-4F2D-B39D-14722DA4719B}"/>
          </ac:spMkLst>
        </pc:spChg>
        <pc:spChg chg="add mod">
          <ac:chgData name="Ribnick, Sam  (DESE)" userId="0820a3c9-545d-4ac2-8da7-a6992aa3c01b" providerId="ADAL" clId="{ED89259E-63B5-45B2-9EA1-5276D3F0CB5E}" dt="2023-10-16T18:52:02.523" v="5328" actId="1076"/>
          <ac:spMkLst>
            <pc:docMk/>
            <pc:sldMk cId="3023297673" sldId="4516"/>
            <ac:spMk id="7" creationId="{01E1A81B-0611-4232-8B55-D31FB83983D9}"/>
          </ac:spMkLst>
        </pc:spChg>
        <pc:spChg chg="add mod">
          <ac:chgData name="Ribnick, Sam  (DESE)" userId="0820a3c9-545d-4ac2-8da7-a6992aa3c01b" providerId="ADAL" clId="{ED89259E-63B5-45B2-9EA1-5276D3F0CB5E}" dt="2023-10-16T18:52:02.523" v="5328" actId="1076"/>
          <ac:spMkLst>
            <pc:docMk/>
            <pc:sldMk cId="3023297673" sldId="4516"/>
            <ac:spMk id="8" creationId="{3C2DC153-0D9D-4258-9F63-1579F0B93DE1}"/>
          </ac:spMkLst>
        </pc:spChg>
        <pc:spChg chg="add del mod">
          <ac:chgData name="Ribnick, Sam  (DESE)" userId="0820a3c9-545d-4ac2-8da7-a6992aa3c01b" providerId="ADAL" clId="{ED89259E-63B5-45B2-9EA1-5276D3F0CB5E}" dt="2023-10-16T16:27:43.222" v="2290" actId="478"/>
          <ac:spMkLst>
            <pc:docMk/>
            <pc:sldMk cId="3023297673" sldId="4516"/>
            <ac:spMk id="9" creationId="{A5959CBE-0007-4297-A8C9-C6391577AE07}"/>
          </ac:spMkLst>
        </pc:spChg>
        <pc:spChg chg="add mod">
          <ac:chgData name="Ribnick, Sam  (DESE)" userId="0820a3c9-545d-4ac2-8da7-a6992aa3c01b" providerId="ADAL" clId="{ED89259E-63B5-45B2-9EA1-5276D3F0CB5E}" dt="2023-10-16T16:30:51.978" v="2363" actId="3064"/>
          <ac:spMkLst>
            <pc:docMk/>
            <pc:sldMk cId="3023297673" sldId="4516"/>
            <ac:spMk id="10" creationId="{614E36FF-E2C5-4B84-82C0-92D386DB7419}"/>
          </ac:spMkLst>
        </pc:spChg>
        <pc:spChg chg="add mod">
          <ac:chgData name="Ribnick, Sam  (DESE)" userId="0820a3c9-545d-4ac2-8da7-a6992aa3c01b" providerId="ADAL" clId="{ED89259E-63B5-45B2-9EA1-5276D3F0CB5E}" dt="2023-10-16T16:30:51.978" v="2363" actId="3064"/>
          <ac:spMkLst>
            <pc:docMk/>
            <pc:sldMk cId="3023297673" sldId="4516"/>
            <ac:spMk id="11" creationId="{60FC4C5F-A5FA-462C-9325-CE1B94EA4A2C}"/>
          </ac:spMkLst>
        </pc:spChg>
        <pc:spChg chg="add mod">
          <ac:chgData name="Ribnick, Sam  (DESE)" userId="0820a3c9-545d-4ac2-8da7-a6992aa3c01b" providerId="ADAL" clId="{ED89259E-63B5-45B2-9EA1-5276D3F0CB5E}" dt="2023-10-16T16:30:51.978" v="2363" actId="3064"/>
          <ac:spMkLst>
            <pc:docMk/>
            <pc:sldMk cId="3023297673" sldId="4516"/>
            <ac:spMk id="12" creationId="{9B3FB631-B723-4228-9492-B4B0AA589866}"/>
          </ac:spMkLst>
        </pc:spChg>
        <pc:spChg chg="add mod">
          <ac:chgData name="Ribnick, Sam  (DESE)" userId="0820a3c9-545d-4ac2-8da7-a6992aa3c01b" providerId="ADAL" clId="{ED89259E-63B5-45B2-9EA1-5276D3F0CB5E}" dt="2023-10-12T20:39:37.045" v="2013" actId="1076"/>
          <ac:spMkLst>
            <pc:docMk/>
            <pc:sldMk cId="3023297673" sldId="4516"/>
            <ac:spMk id="13" creationId="{178B3A81-DD52-4753-9D09-B4E7FF4C553A}"/>
          </ac:spMkLst>
        </pc:spChg>
        <pc:spChg chg="add mod">
          <ac:chgData name="Ribnick, Sam  (DESE)" userId="0820a3c9-545d-4ac2-8da7-a6992aa3c01b" providerId="ADAL" clId="{ED89259E-63B5-45B2-9EA1-5276D3F0CB5E}" dt="2023-10-12T20:39:37.045" v="2013" actId="1076"/>
          <ac:spMkLst>
            <pc:docMk/>
            <pc:sldMk cId="3023297673" sldId="4516"/>
            <ac:spMk id="14" creationId="{F905EE7F-77FC-4633-B844-375A38BCDB0F}"/>
          </ac:spMkLst>
        </pc:spChg>
        <pc:spChg chg="add mod">
          <ac:chgData name="Ribnick, Sam  (DESE)" userId="0820a3c9-545d-4ac2-8da7-a6992aa3c01b" providerId="ADAL" clId="{ED89259E-63B5-45B2-9EA1-5276D3F0CB5E}" dt="2023-10-12T20:39:37.045" v="2013" actId="1076"/>
          <ac:spMkLst>
            <pc:docMk/>
            <pc:sldMk cId="3023297673" sldId="4516"/>
            <ac:spMk id="15" creationId="{5DFF5CC6-8BDA-41DE-ABA6-F9046E940A51}"/>
          </ac:spMkLst>
        </pc:spChg>
        <pc:spChg chg="add mod">
          <ac:chgData name="Ribnick, Sam  (DESE)" userId="0820a3c9-545d-4ac2-8da7-a6992aa3c01b" providerId="ADAL" clId="{ED89259E-63B5-45B2-9EA1-5276D3F0CB5E}" dt="2023-10-16T16:30:51.978" v="2363" actId="3064"/>
          <ac:spMkLst>
            <pc:docMk/>
            <pc:sldMk cId="3023297673" sldId="4516"/>
            <ac:spMk id="16" creationId="{F5EE62EB-3AE6-4DC8-AABA-628ACFA3D000}"/>
          </ac:spMkLst>
        </pc:spChg>
        <pc:spChg chg="add del mod">
          <ac:chgData name="Ribnick, Sam  (DESE)" userId="0820a3c9-545d-4ac2-8da7-a6992aa3c01b" providerId="ADAL" clId="{ED89259E-63B5-45B2-9EA1-5276D3F0CB5E}" dt="2023-10-16T16:27:47.063" v="2291" actId="478"/>
          <ac:spMkLst>
            <pc:docMk/>
            <pc:sldMk cId="3023297673" sldId="4516"/>
            <ac:spMk id="17" creationId="{E21AC4A5-60A7-467E-A01D-E5D31A37A6F6}"/>
          </ac:spMkLst>
        </pc:spChg>
        <pc:spChg chg="add mod">
          <ac:chgData name="Ribnick, Sam  (DESE)" userId="0820a3c9-545d-4ac2-8da7-a6992aa3c01b" providerId="ADAL" clId="{ED89259E-63B5-45B2-9EA1-5276D3F0CB5E}" dt="2023-10-16T16:30:51.978" v="2363" actId="3064"/>
          <ac:spMkLst>
            <pc:docMk/>
            <pc:sldMk cId="3023297673" sldId="4516"/>
            <ac:spMk id="18" creationId="{C9892854-B845-4B8B-9212-5108B2474C8F}"/>
          </ac:spMkLst>
        </pc:spChg>
        <pc:spChg chg="add mod">
          <ac:chgData name="Ribnick, Sam  (DESE)" userId="0820a3c9-545d-4ac2-8da7-a6992aa3c01b" providerId="ADAL" clId="{ED89259E-63B5-45B2-9EA1-5276D3F0CB5E}" dt="2023-10-12T20:39:37.045" v="2013" actId="1076"/>
          <ac:spMkLst>
            <pc:docMk/>
            <pc:sldMk cId="3023297673" sldId="4516"/>
            <ac:spMk id="19" creationId="{DF0AB3AF-3D93-470D-88F9-12FCE0C6AE8D}"/>
          </ac:spMkLst>
        </pc:spChg>
        <pc:spChg chg="add mod">
          <ac:chgData name="Ribnick, Sam  (DESE)" userId="0820a3c9-545d-4ac2-8da7-a6992aa3c01b" providerId="ADAL" clId="{ED89259E-63B5-45B2-9EA1-5276D3F0CB5E}" dt="2023-10-12T20:39:37.045" v="2013" actId="1076"/>
          <ac:spMkLst>
            <pc:docMk/>
            <pc:sldMk cId="3023297673" sldId="4516"/>
            <ac:spMk id="20" creationId="{1436C9AF-E7AA-4368-9C88-A811382C4451}"/>
          </ac:spMkLst>
        </pc:spChg>
        <pc:spChg chg="add mod">
          <ac:chgData name="Ribnick, Sam  (DESE)" userId="0820a3c9-545d-4ac2-8da7-a6992aa3c01b" providerId="ADAL" clId="{ED89259E-63B5-45B2-9EA1-5276D3F0CB5E}" dt="2023-10-12T20:39:37.045" v="2013" actId="1076"/>
          <ac:spMkLst>
            <pc:docMk/>
            <pc:sldMk cId="3023297673" sldId="4516"/>
            <ac:spMk id="21" creationId="{3AD48DB1-A583-4E63-8576-FCB817FF3540}"/>
          </ac:spMkLst>
        </pc:spChg>
        <pc:spChg chg="add mod">
          <ac:chgData name="Ribnick, Sam  (DESE)" userId="0820a3c9-545d-4ac2-8da7-a6992aa3c01b" providerId="ADAL" clId="{ED89259E-63B5-45B2-9EA1-5276D3F0CB5E}" dt="2023-10-16T18:52:02.523" v="5328" actId="1076"/>
          <ac:spMkLst>
            <pc:docMk/>
            <pc:sldMk cId="3023297673" sldId="4516"/>
            <ac:spMk id="22" creationId="{980F8595-B662-4DBB-9C74-F44C2E78ADC1}"/>
          </ac:spMkLst>
        </pc:spChg>
        <pc:spChg chg="add del">
          <ac:chgData name="Ribnick, Sam  (DESE)" userId="0820a3c9-545d-4ac2-8da7-a6992aa3c01b" providerId="ADAL" clId="{ED89259E-63B5-45B2-9EA1-5276D3F0CB5E}" dt="2023-10-16T16:28:04.119" v="2293" actId="478"/>
          <ac:spMkLst>
            <pc:docMk/>
            <pc:sldMk cId="3023297673" sldId="4516"/>
            <ac:spMk id="23" creationId="{60A12BC7-491A-497E-A69C-9BCB8D5E0515}"/>
          </ac:spMkLst>
        </pc:spChg>
        <pc:spChg chg="add del mod">
          <ac:chgData name="Ribnick, Sam  (DESE)" userId="0820a3c9-545d-4ac2-8da7-a6992aa3c01b" providerId="ADAL" clId="{ED89259E-63B5-45B2-9EA1-5276D3F0CB5E}" dt="2023-10-16T16:28:09.632" v="2295" actId="478"/>
          <ac:spMkLst>
            <pc:docMk/>
            <pc:sldMk cId="3023297673" sldId="4516"/>
            <ac:spMk id="24" creationId="{E1679A2D-A710-4866-9109-B526E24445A7}"/>
          </ac:spMkLst>
        </pc:spChg>
        <pc:spChg chg="add mod">
          <ac:chgData name="Ribnick, Sam  (DESE)" userId="0820a3c9-545d-4ac2-8da7-a6992aa3c01b" providerId="ADAL" clId="{ED89259E-63B5-45B2-9EA1-5276D3F0CB5E}" dt="2023-10-16T16:31:13.398" v="2371" actId="20577"/>
          <ac:spMkLst>
            <pc:docMk/>
            <pc:sldMk cId="3023297673" sldId="4516"/>
            <ac:spMk id="25" creationId="{8D0F145F-6A0F-4243-8825-CF43FBDE7B00}"/>
          </ac:spMkLst>
        </pc:spChg>
        <pc:spChg chg="add mod">
          <ac:chgData name="Ribnick, Sam  (DESE)" userId="0820a3c9-545d-4ac2-8da7-a6992aa3c01b" providerId="ADAL" clId="{ED89259E-63B5-45B2-9EA1-5276D3F0CB5E}" dt="2023-10-16T16:31:16.512" v="2379" actId="20577"/>
          <ac:spMkLst>
            <pc:docMk/>
            <pc:sldMk cId="3023297673" sldId="4516"/>
            <ac:spMk id="26" creationId="{185C0737-6364-4526-9AAD-8448D316186A}"/>
          </ac:spMkLst>
        </pc:spChg>
        <pc:spChg chg="add mod">
          <ac:chgData name="Ribnick, Sam  (DESE)" userId="0820a3c9-545d-4ac2-8da7-a6992aa3c01b" providerId="ADAL" clId="{ED89259E-63B5-45B2-9EA1-5276D3F0CB5E}" dt="2023-10-16T16:31:22.686" v="2380" actId="1076"/>
          <ac:spMkLst>
            <pc:docMk/>
            <pc:sldMk cId="3023297673" sldId="4516"/>
            <ac:spMk id="27" creationId="{07CED3D2-5BF2-480D-B626-9F1795B2632B}"/>
          </ac:spMkLst>
        </pc:spChg>
        <pc:spChg chg="add mod">
          <ac:chgData name="Ribnick, Sam  (DESE)" userId="0820a3c9-545d-4ac2-8da7-a6992aa3c01b" providerId="ADAL" clId="{ED89259E-63B5-45B2-9EA1-5276D3F0CB5E}" dt="2023-10-16T16:30:16.104" v="2346" actId="207"/>
          <ac:spMkLst>
            <pc:docMk/>
            <pc:sldMk cId="3023297673" sldId="4516"/>
            <ac:spMk id="28" creationId="{5706A02F-AF32-4A89-A5DD-F2AD4E3948B2}"/>
          </ac:spMkLst>
        </pc:spChg>
        <pc:spChg chg="add mod">
          <ac:chgData name="Ribnick, Sam  (DESE)" userId="0820a3c9-545d-4ac2-8da7-a6992aa3c01b" providerId="ADAL" clId="{ED89259E-63B5-45B2-9EA1-5276D3F0CB5E}" dt="2023-10-16T16:30:16.104" v="2346" actId="207"/>
          <ac:spMkLst>
            <pc:docMk/>
            <pc:sldMk cId="3023297673" sldId="4516"/>
            <ac:spMk id="29" creationId="{FF18B779-D717-422F-9FBD-CA759B85BBCA}"/>
          </ac:spMkLst>
        </pc:spChg>
        <pc:cxnChg chg="add del">
          <ac:chgData name="Ribnick, Sam  (DESE)" userId="0820a3c9-545d-4ac2-8da7-a6992aa3c01b" providerId="ADAL" clId="{ED89259E-63B5-45B2-9EA1-5276D3F0CB5E}" dt="2023-10-16T18:52:09.020" v="5330" actId="478"/>
          <ac:cxnSpMkLst>
            <pc:docMk/>
            <pc:sldMk cId="3023297673" sldId="4516"/>
            <ac:cxnSpMk id="31" creationId="{940CBCA2-4628-4A13-BF2A-EDD7EFCF16B4}"/>
          </ac:cxnSpMkLst>
        </pc:cxnChg>
      </pc:sldChg>
      <pc:sldChg chg="new del">
        <pc:chgData name="Ribnick, Sam  (DESE)" userId="0820a3c9-545d-4ac2-8da7-a6992aa3c01b" providerId="ADAL" clId="{ED89259E-63B5-45B2-9EA1-5276D3F0CB5E}" dt="2023-10-12T20:39:20.244" v="2010" actId="47"/>
        <pc:sldMkLst>
          <pc:docMk/>
          <pc:sldMk cId="3330498404" sldId="4516"/>
        </pc:sldMkLst>
      </pc:sldChg>
      <pc:sldChg chg="addSp delSp modSp new mod ord modNotesTx">
        <pc:chgData name="Ribnick, Sam  (DESE)" userId="0820a3c9-545d-4ac2-8da7-a6992aa3c01b" providerId="ADAL" clId="{ED89259E-63B5-45B2-9EA1-5276D3F0CB5E}" dt="2023-10-16T18:50:09.761" v="5156" actId="20577"/>
        <pc:sldMkLst>
          <pc:docMk/>
          <pc:sldMk cId="2003890473" sldId="4517"/>
        </pc:sldMkLst>
        <pc:spChg chg="mod">
          <ac:chgData name="Ribnick, Sam  (DESE)" userId="0820a3c9-545d-4ac2-8da7-a6992aa3c01b" providerId="ADAL" clId="{ED89259E-63B5-45B2-9EA1-5276D3F0CB5E}" dt="2023-10-16T16:27:15.141" v="2249" actId="108"/>
          <ac:spMkLst>
            <pc:docMk/>
            <pc:sldMk cId="2003890473" sldId="4517"/>
            <ac:spMk id="2" creationId="{CB81603B-3E64-488E-ACAB-9ACBD90FFED5}"/>
          </ac:spMkLst>
        </pc:spChg>
        <pc:spChg chg="add del mod">
          <ac:chgData name="Ribnick, Sam  (DESE)" userId="0820a3c9-545d-4ac2-8da7-a6992aa3c01b" providerId="ADAL" clId="{ED89259E-63B5-45B2-9EA1-5276D3F0CB5E}" dt="2023-10-16T16:31:55.615" v="2382" actId="478"/>
          <ac:spMkLst>
            <pc:docMk/>
            <pc:sldMk cId="2003890473" sldId="4517"/>
            <ac:spMk id="4" creationId="{CFF50502-5D5A-438B-8855-61DDE0B2395E}"/>
          </ac:spMkLst>
        </pc:spChg>
        <pc:spChg chg="add mod">
          <ac:chgData name="Ribnick, Sam  (DESE)" userId="0820a3c9-545d-4ac2-8da7-a6992aa3c01b" providerId="ADAL" clId="{ED89259E-63B5-45B2-9EA1-5276D3F0CB5E}" dt="2023-10-16T16:33:19.367" v="2391" actId="1076"/>
          <ac:spMkLst>
            <pc:docMk/>
            <pc:sldMk cId="2003890473" sldId="4517"/>
            <ac:spMk id="5" creationId="{CA94E921-CE40-41DE-B146-1676F1BD9E04}"/>
          </ac:spMkLst>
        </pc:spChg>
        <pc:spChg chg="add mod">
          <ac:chgData name="Ribnick, Sam  (DESE)" userId="0820a3c9-545d-4ac2-8da7-a6992aa3c01b" providerId="ADAL" clId="{ED89259E-63B5-45B2-9EA1-5276D3F0CB5E}" dt="2023-10-16T16:32:40.616" v="2384"/>
          <ac:spMkLst>
            <pc:docMk/>
            <pc:sldMk cId="2003890473" sldId="4517"/>
            <ac:spMk id="6" creationId="{AA6D94E2-9EEB-47AF-8BF2-80BE60E27979}"/>
          </ac:spMkLst>
        </pc:spChg>
        <pc:spChg chg="add mod">
          <ac:chgData name="Ribnick, Sam  (DESE)" userId="0820a3c9-545d-4ac2-8da7-a6992aa3c01b" providerId="ADAL" clId="{ED89259E-63B5-45B2-9EA1-5276D3F0CB5E}" dt="2023-10-16T16:32:40.616" v="2384"/>
          <ac:spMkLst>
            <pc:docMk/>
            <pc:sldMk cId="2003890473" sldId="4517"/>
            <ac:spMk id="7" creationId="{DD46AABA-B41A-4C52-B3D9-7C8047D01D66}"/>
          </ac:spMkLst>
        </pc:spChg>
        <pc:spChg chg="add mod">
          <ac:chgData name="Ribnick, Sam  (DESE)" userId="0820a3c9-545d-4ac2-8da7-a6992aa3c01b" providerId="ADAL" clId="{ED89259E-63B5-45B2-9EA1-5276D3F0CB5E}" dt="2023-10-16T16:32:40.616" v="2384"/>
          <ac:spMkLst>
            <pc:docMk/>
            <pc:sldMk cId="2003890473" sldId="4517"/>
            <ac:spMk id="8" creationId="{A71027DE-CD27-4492-9ADF-B0D8A6BE8FA4}"/>
          </ac:spMkLst>
        </pc:spChg>
        <pc:spChg chg="add mod">
          <ac:chgData name="Ribnick, Sam  (DESE)" userId="0820a3c9-545d-4ac2-8da7-a6992aa3c01b" providerId="ADAL" clId="{ED89259E-63B5-45B2-9EA1-5276D3F0CB5E}" dt="2023-10-16T16:32:40.616" v="2384"/>
          <ac:spMkLst>
            <pc:docMk/>
            <pc:sldMk cId="2003890473" sldId="4517"/>
            <ac:spMk id="9" creationId="{BBC9103D-82D2-4A50-83AC-84E38333D760}"/>
          </ac:spMkLst>
        </pc:spChg>
        <pc:spChg chg="add mod">
          <ac:chgData name="Ribnick, Sam  (DESE)" userId="0820a3c9-545d-4ac2-8da7-a6992aa3c01b" providerId="ADAL" clId="{ED89259E-63B5-45B2-9EA1-5276D3F0CB5E}" dt="2023-10-16T16:32:40.616" v="2384"/>
          <ac:spMkLst>
            <pc:docMk/>
            <pc:sldMk cId="2003890473" sldId="4517"/>
            <ac:spMk id="10" creationId="{7C324BC5-65E1-41BA-806A-1881E681E352}"/>
          </ac:spMkLst>
        </pc:spChg>
        <pc:spChg chg="add mod">
          <ac:chgData name="Ribnick, Sam  (DESE)" userId="0820a3c9-545d-4ac2-8da7-a6992aa3c01b" providerId="ADAL" clId="{ED89259E-63B5-45B2-9EA1-5276D3F0CB5E}" dt="2023-10-16T16:32:40.616" v="2384"/>
          <ac:spMkLst>
            <pc:docMk/>
            <pc:sldMk cId="2003890473" sldId="4517"/>
            <ac:spMk id="11" creationId="{F9C4757A-D229-4F0A-92A5-DB98C42542BA}"/>
          </ac:spMkLst>
        </pc:spChg>
        <pc:spChg chg="add mod">
          <ac:chgData name="Ribnick, Sam  (DESE)" userId="0820a3c9-545d-4ac2-8da7-a6992aa3c01b" providerId="ADAL" clId="{ED89259E-63B5-45B2-9EA1-5276D3F0CB5E}" dt="2023-10-16T16:32:40.616" v="2384"/>
          <ac:spMkLst>
            <pc:docMk/>
            <pc:sldMk cId="2003890473" sldId="4517"/>
            <ac:spMk id="12" creationId="{100F6136-ABC2-44D3-8F2A-E04305B1CC2B}"/>
          </ac:spMkLst>
        </pc:spChg>
        <pc:spChg chg="add mod">
          <ac:chgData name="Ribnick, Sam  (DESE)" userId="0820a3c9-545d-4ac2-8da7-a6992aa3c01b" providerId="ADAL" clId="{ED89259E-63B5-45B2-9EA1-5276D3F0CB5E}" dt="2023-10-16T16:32:40.616" v="2384"/>
          <ac:spMkLst>
            <pc:docMk/>
            <pc:sldMk cId="2003890473" sldId="4517"/>
            <ac:spMk id="13" creationId="{842C26C0-EA4C-464C-8FB8-3C6C60456589}"/>
          </ac:spMkLst>
        </pc:spChg>
        <pc:spChg chg="add mod">
          <ac:chgData name="Ribnick, Sam  (DESE)" userId="0820a3c9-545d-4ac2-8da7-a6992aa3c01b" providerId="ADAL" clId="{ED89259E-63B5-45B2-9EA1-5276D3F0CB5E}" dt="2023-10-16T16:32:40.616" v="2384"/>
          <ac:spMkLst>
            <pc:docMk/>
            <pc:sldMk cId="2003890473" sldId="4517"/>
            <ac:spMk id="14" creationId="{9B563046-08B3-44B1-8AAA-0DE66544F66F}"/>
          </ac:spMkLst>
        </pc:spChg>
        <pc:spChg chg="add mod">
          <ac:chgData name="Ribnick, Sam  (DESE)" userId="0820a3c9-545d-4ac2-8da7-a6992aa3c01b" providerId="ADAL" clId="{ED89259E-63B5-45B2-9EA1-5276D3F0CB5E}" dt="2023-10-16T16:32:40.616" v="2384"/>
          <ac:spMkLst>
            <pc:docMk/>
            <pc:sldMk cId="2003890473" sldId="4517"/>
            <ac:spMk id="15" creationId="{57E5A48F-901E-4E43-A79E-C0E67395E561}"/>
          </ac:spMkLst>
        </pc:spChg>
        <pc:spChg chg="add mod">
          <ac:chgData name="Ribnick, Sam  (DESE)" userId="0820a3c9-545d-4ac2-8da7-a6992aa3c01b" providerId="ADAL" clId="{ED89259E-63B5-45B2-9EA1-5276D3F0CB5E}" dt="2023-10-16T16:32:40.616" v="2384"/>
          <ac:spMkLst>
            <pc:docMk/>
            <pc:sldMk cId="2003890473" sldId="4517"/>
            <ac:spMk id="16" creationId="{D7D020F1-ED76-4043-95D5-8FAF2EA0B35C}"/>
          </ac:spMkLst>
        </pc:spChg>
        <pc:spChg chg="add mod">
          <ac:chgData name="Ribnick, Sam  (DESE)" userId="0820a3c9-545d-4ac2-8da7-a6992aa3c01b" providerId="ADAL" clId="{ED89259E-63B5-45B2-9EA1-5276D3F0CB5E}" dt="2023-10-16T16:32:40.616" v="2384"/>
          <ac:spMkLst>
            <pc:docMk/>
            <pc:sldMk cId="2003890473" sldId="4517"/>
            <ac:spMk id="17" creationId="{C39B6166-DFF7-4571-9061-4E9319DCF4E2}"/>
          </ac:spMkLst>
        </pc:spChg>
        <pc:spChg chg="add mod">
          <ac:chgData name="Ribnick, Sam  (DESE)" userId="0820a3c9-545d-4ac2-8da7-a6992aa3c01b" providerId="ADAL" clId="{ED89259E-63B5-45B2-9EA1-5276D3F0CB5E}" dt="2023-10-16T16:32:40.616" v="2384"/>
          <ac:spMkLst>
            <pc:docMk/>
            <pc:sldMk cId="2003890473" sldId="4517"/>
            <ac:spMk id="18" creationId="{CB4430C8-06E5-4A6A-8C6D-E9BCF568FCDA}"/>
          </ac:spMkLst>
        </pc:spChg>
        <pc:spChg chg="add mod">
          <ac:chgData name="Ribnick, Sam  (DESE)" userId="0820a3c9-545d-4ac2-8da7-a6992aa3c01b" providerId="ADAL" clId="{ED89259E-63B5-45B2-9EA1-5276D3F0CB5E}" dt="2023-10-16T16:33:40.259" v="2398" actId="242"/>
          <ac:spMkLst>
            <pc:docMk/>
            <pc:sldMk cId="2003890473" sldId="4517"/>
            <ac:spMk id="19" creationId="{DBA91BA8-A5F7-4E63-918F-F89733BB0D92}"/>
          </ac:spMkLst>
        </pc:spChg>
        <pc:spChg chg="add mod">
          <ac:chgData name="Ribnick, Sam  (DESE)" userId="0820a3c9-545d-4ac2-8da7-a6992aa3c01b" providerId="ADAL" clId="{ED89259E-63B5-45B2-9EA1-5276D3F0CB5E}" dt="2023-10-16T16:32:40.616" v="2384"/>
          <ac:spMkLst>
            <pc:docMk/>
            <pc:sldMk cId="2003890473" sldId="4517"/>
            <ac:spMk id="20" creationId="{CFE454C2-55D2-4448-8FE8-7DC90B3001CD}"/>
          </ac:spMkLst>
        </pc:spChg>
        <pc:spChg chg="add mod">
          <ac:chgData name="Ribnick, Sam  (DESE)" userId="0820a3c9-545d-4ac2-8da7-a6992aa3c01b" providerId="ADAL" clId="{ED89259E-63B5-45B2-9EA1-5276D3F0CB5E}" dt="2023-10-16T16:32:40.616" v="2384"/>
          <ac:spMkLst>
            <pc:docMk/>
            <pc:sldMk cId="2003890473" sldId="4517"/>
            <ac:spMk id="21" creationId="{CD43F68F-5D5C-4522-95BA-6882CC975D51}"/>
          </ac:spMkLst>
        </pc:spChg>
        <pc:spChg chg="add mod">
          <ac:chgData name="Ribnick, Sam  (DESE)" userId="0820a3c9-545d-4ac2-8da7-a6992aa3c01b" providerId="ADAL" clId="{ED89259E-63B5-45B2-9EA1-5276D3F0CB5E}" dt="2023-10-16T16:32:40.616" v="2384"/>
          <ac:spMkLst>
            <pc:docMk/>
            <pc:sldMk cId="2003890473" sldId="4517"/>
            <ac:spMk id="22" creationId="{B7D849FA-8B47-4622-82CC-FCAB2F2CF6C0}"/>
          </ac:spMkLst>
        </pc:spChg>
        <pc:spChg chg="add mod">
          <ac:chgData name="Ribnick, Sam  (DESE)" userId="0820a3c9-545d-4ac2-8da7-a6992aa3c01b" providerId="ADAL" clId="{ED89259E-63B5-45B2-9EA1-5276D3F0CB5E}" dt="2023-10-16T16:32:40.616" v="2384"/>
          <ac:spMkLst>
            <pc:docMk/>
            <pc:sldMk cId="2003890473" sldId="4517"/>
            <ac:spMk id="23" creationId="{D44FC98F-3400-46BB-8CA0-5815AA5931EC}"/>
          </ac:spMkLst>
        </pc:spChg>
        <pc:picChg chg="add del mod">
          <ac:chgData name="Ribnick, Sam  (DESE)" userId="0820a3c9-545d-4ac2-8da7-a6992aa3c01b" providerId="ADAL" clId="{ED89259E-63B5-45B2-9EA1-5276D3F0CB5E}" dt="2023-10-16T16:33:12.334" v="2389" actId="478"/>
          <ac:picMkLst>
            <pc:docMk/>
            <pc:sldMk cId="2003890473" sldId="4517"/>
            <ac:picMk id="24" creationId="{4606C79F-E519-4EE9-9D06-07654EE9B07A}"/>
          </ac:picMkLst>
        </pc:picChg>
        <pc:picChg chg="add mod">
          <ac:chgData name="Ribnick, Sam  (DESE)" userId="0820a3c9-545d-4ac2-8da7-a6992aa3c01b" providerId="ADAL" clId="{ED89259E-63B5-45B2-9EA1-5276D3F0CB5E}" dt="2023-10-16T16:33:16.149" v="2390" actId="1076"/>
          <ac:picMkLst>
            <pc:docMk/>
            <pc:sldMk cId="2003890473" sldId="4517"/>
            <ac:picMk id="3074" creationId="{90BFD746-5F38-4775-8BC7-E75B183953D6}"/>
          </ac:picMkLst>
        </pc:picChg>
        <pc:cxnChg chg="add mod">
          <ac:chgData name="Ribnick, Sam  (DESE)" userId="0820a3c9-545d-4ac2-8da7-a6992aa3c01b" providerId="ADAL" clId="{ED89259E-63B5-45B2-9EA1-5276D3F0CB5E}" dt="2023-10-16T16:33:19.367" v="2391" actId="1076"/>
          <ac:cxnSpMkLst>
            <pc:docMk/>
            <pc:sldMk cId="2003890473" sldId="4517"/>
            <ac:cxnSpMk id="25" creationId="{C9FD1D05-DC05-4A94-BE3B-B5FC7D38B2B2}"/>
          </ac:cxnSpMkLst>
        </pc:cxnChg>
        <pc:cxnChg chg="add mod">
          <ac:chgData name="Ribnick, Sam  (DESE)" userId="0820a3c9-545d-4ac2-8da7-a6992aa3c01b" providerId="ADAL" clId="{ED89259E-63B5-45B2-9EA1-5276D3F0CB5E}" dt="2023-10-16T16:33:19.367" v="2391" actId="1076"/>
          <ac:cxnSpMkLst>
            <pc:docMk/>
            <pc:sldMk cId="2003890473" sldId="4517"/>
            <ac:cxnSpMk id="26" creationId="{5C1F6811-8AF1-4F43-844F-38BB7545F7D6}"/>
          </ac:cxnSpMkLst>
        </pc:cxnChg>
        <pc:cxnChg chg="add mod">
          <ac:chgData name="Ribnick, Sam  (DESE)" userId="0820a3c9-545d-4ac2-8da7-a6992aa3c01b" providerId="ADAL" clId="{ED89259E-63B5-45B2-9EA1-5276D3F0CB5E}" dt="2023-10-16T16:33:19.367" v="2391" actId="1076"/>
          <ac:cxnSpMkLst>
            <pc:docMk/>
            <pc:sldMk cId="2003890473" sldId="4517"/>
            <ac:cxnSpMk id="27" creationId="{51D649D5-7F8C-431A-8E01-01CC11842BBF}"/>
          </ac:cxnSpMkLst>
        </pc:cxnChg>
        <pc:cxnChg chg="add mod">
          <ac:chgData name="Ribnick, Sam  (DESE)" userId="0820a3c9-545d-4ac2-8da7-a6992aa3c01b" providerId="ADAL" clId="{ED89259E-63B5-45B2-9EA1-5276D3F0CB5E}" dt="2023-10-16T16:33:19.367" v="2391" actId="1076"/>
          <ac:cxnSpMkLst>
            <pc:docMk/>
            <pc:sldMk cId="2003890473" sldId="4517"/>
            <ac:cxnSpMk id="28" creationId="{8DDE5466-F060-4865-B335-BC019001D875}"/>
          </ac:cxnSpMkLst>
        </pc:cxnChg>
      </pc:sldChg>
      <pc:sldChg chg="addSp delSp modSp new mod ord modAnim modNotesTx">
        <pc:chgData name="Ribnick, Sam  (DESE)" userId="0820a3c9-545d-4ac2-8da7-a6992aa3c01b" providerId="ADAL" clId="{ED89259E-63B5-45B2-9EA1-5276D3F0CB5E}" dt="2023-10-16T18:59:29.001" v="6233" actId="20577"/>
        <pc:sldMkLst>
          <pc:docMk/>
          <pc:sldMk cId="2884283907" sldId="4518"/>
        </pc:sldMkLst>
        <pc:spChg chg="del">
          <ac:chgData name="Ribnick, Sam  (DESE)" userId="0820a3c9-545d-4ac2-8da7-a6992aa3c01b" providerId="ADAL" clId="{ED89259E-63B5-45B2-9EA1-5276D3F0CB5E}" dt="2023-10-16T16:39:24.327" v="2617" actId="478"/>
          <ac:spMkLst>
            <pc:docMk/>
            <pc:sldMk cId="2884283907" sldId="4518"/>
            <ac:spMk id="2" creationId="{EA2341CE-41E6-48DC-A2B2-58B355ECF426}"/>
          </ac:spMkLst>
        </pc:spChg>
        <pc:spChg chg="add mod topLvl">
          <ac:chgData name="Ribnick, Sam  (DESE)" userId="0820a3c9-545d-4ac2-8da7-a6992aa3c01b" providerId="ADAL" clId="{ED89259E-63B5-45B2-9EA1-5276D3F0CB5E}" dt="2023-10-16T16:46:51.247" v="2772" actId="1076"/>
          <ac:spMkLst>
            <pc:docMk/>
            <pc:sldMk cId="2884283907" sldId="4518"/>
            <ac:spMk id="4" creationId="{DDC113A8-E2D9-4232-AF27-BD9C573D1143}"/>
          </ac:spMkLst>
        </pc:spChg>
        <pc:spChg chg="add mod topLvl">
          <ac:chgData name="Ribnick, Sam  (DESE)" userId="0820a3c9-545d-4ac2-8da7-a6992aa3c01b" providerId="ADAL" clId="{ED89259E-63B5-45B2-9EA1-5276D3F0CB5E}" dt="2023-10-16T18:51:30.241" v="5234" actId="14100"/>
          <ac:spMkLst>
            <pc:docMk/>
            <pc:sldMk cId="2884283907" sldId="4518"/>
            <ac:spMk id="5" creationId="{CA665F3D-4ECF-4021-A088-DB6EE7830B50}"/>
          </ac:spMkLst>
        </pc:spChg>
        <pc:spChg chg="add mod topLvl">
          <ac:chgData name="Ribnick, Sam  (DESE)" userId="0820a3c9-545d-4ac2-8da7-a6992aa3c01b" providerId="ADAL" clId="{ED89259E-63B5-45B2-9EA1-5276D3F0CB5E}" dt="2023-10-16T16:46:51.247" v="2772" actId="1076"/>
          <ac:spMkLst>
            <pc:docMk/>
            <pc:sldMk cId="2884283907" sldId="4518"/>
            <ac:spMk id="6" creationId="{455084BE-B359-41DD-9649-8E86EFD03B8E}"/>
          </ac:spMkLst>
        </pc:spChg>
        <pc:spChg chg="add mod topLvl">
          <ac:chgData name="Ribnick, Sam  (DESE)" userId="0820a3c9-545d-4ac2-8da7-a6992aa3c01b" providerId="ADAL" clId="{ED89259E-63B5-45B2-9EA1-5276D3F0CB5E}" dt="2023-10-16T16:46:51.247" v="2772" actId="1076"/>
          <ac:spMkLst>
            <pc:docMk/>
            <pc:sldMk cId="2884283907" sldId="4518"/>
            <ac:spMk id="7" creationId="{8A19F54F-872A-41A4-BA21-0513CE318175}"/>
          </ac:spMkLst>
        </pc:spChg>
        <pc:spChg chg="add mod topLvl">
          <ac:chgData name="Ribnick, Sam  (DESE)" userId="0820a3c9-545d-4ac2-8da7-a6992aa3c01b" providerId="ADAL" clId="{ED89259E-63B5-45B2-9EA1-5276D3F0CB5E}" dt="2023-10-16T16:46:51.247" v="2772" actId="1076"/>
          <ac:spMkLst>
            <pc:docMk/>
            <pc:sldMk cId="2884283907" sldId="4518"/>
            <ac:spMk id="8" creationId="{0D6ED1CA-CAED-426D-B665-771FFFF706C9}"/>
          </ac:spMkLst>
        </pc:spChg>
        <pc:spChg chg="add mod topLvl">
          <ac:chgData name="Ribnick, Sam  (DESE)" userId="0820a3c9-545d-4ac2-8da7-a6992aa3c01b" providerId="ADAL" clId="{ED89259E-63B5-45B2-9EA1-5276D3F0CB5E}" dt="2023-10-16T16:46:51.247" v="2772" actId="1076"/>
          <ac:spMkLst>
            <pc:docMk/>
            <pc:sldMk cId="2884283907" sldId="4518"/>
            <ac:spMk id="9" creationId="{A74B5411-0296-4523-9B53-E27B0D7045C7}"/>
          </ac:spMkLst>
        </pc:spChg>
        <pc:spChg chg="add del mod topLvl">
          <ac:chgData name="Ribnick, Sam  (DESE)" userId="0820a3c9-545d-4ac2-8da7-a6992aa3c01b" providerId="ADAL" clId="{ED89259E-63B5-45B2-9EA1-5276D3F0CB5E}" dt="2023-10-16T16:37:12.930" v="2526" actId="478"/>
          <ac:spMkLst>
            <pc:docMk/>
            <pc:sldMk cId="2884283907" sldId="4518"/>
            <ac:spMk id="10" creationId="{A3155353-5AAD-4B77-8EEF-12D77C637A1B}"/>
          </ac:spMkLst>
        </pc:spChg>
        <pc:spChg chg="add mod topLvl">
          <ac:chgData name="Ribnick, Sam  (DESE)" userId="0820a3c9-545d-4ac2-8da7-a6992aa3c01b" providerId="ADAL" clId="{ED89259E-63B5-45B2-9EA1-5276D3F0CB5E}" dt="2023-10-16T16:46:51.247" v="2772" actId="1076"/>
          <ac:spMkLst>
            <pc:docMk/>
            <pc:sldMk cId="2884283907" sldId="4518"/>
            <ac:spMk id="11" creationId="{1D66922D-45DB-4FC1-8424-BFF81817C79A}"/>
          </ac:spMkLst>
        </pc:spChg>
        <pc:spChg chg="add mod topLvl">
          <ac:chgData name="Ribnick, Sam  (DESE)" userId="0820a3c9-545d-4ac2-8da7-a6992aa3c01b" providerId="ADAL" clId="{ED89259E-63B5-45B2-9EA1-5276D3F0CB5E}" dt="2023-10-16T16:46:51.247" v="2772" actId="1076"/>
          <ac:spMkLst>
            <pc:docMk/>
            <pc:sldMk cId="2884283907" sldId="4518"/>
            <ac:spMk id="12" creationId="{F3497717-0BFE-41D0-946C-16F4FC936F35}"/>
          </ac:spMkLst>
        </pc:spChg>
        <pc:spChg chg="add mod topLvl">
          <ac:chgData name="Ribnick, Sam  (DESE)" userId="0820a3c9-545d-4ac2-8da7-a6992aa3c01b" providerId="ADAL" clId="{ED89259E-63B5-45B2-9EA1-5276D3F0CB5E}" dt="2023-10-16T16:46:51.247" v="2772" actId="1076"/>
          <ac:spMkLst>
            <pc:docMk/>
            <pc:sldMk cId="2884283907" sldId="4518"/>
            <ac:spMk id="13" creationId="{138E64E1-7B46-4371-8E46-7F6CC0B55798}"/>
          </ac:spMkLst>
        </pc:spChg>
        <pc:spChg chg="add mod topLvl">
          <ac:chgData name="Ribnick, Sam  (DESE)" userId="0820a3c9-545d-4ac2-8da7-a6992aa3c01b" providerId="ADAL" clId="{ED89259E-63B5-45B2-9EA1-5276D3F0CB5E}" dt="2023-10-16T18:16:48.714" v="2807" actId="20577"/>
          <ac:spMkLst>
            <pc:docMk/>
            <pc:sldMk cId="2884283907" sldId="4518"/>
            <ac:spMk id="14" creationId="{57432A1B-1EA2-4F57-A597-57DDB41CF284}"/>
          </ac:spMkLst>
        </pc:spChg>
        <pc:spChg chg="add mod topLvl">
          <ac:chgData name="Ribnick, Sam  (DESE)" userId="0820a3c9-545d-4ac2-8da7-a6992aa3c01b" providerId="ADAL" clId="{ED89259E-63B5-45B2-9EA1-5276D3F0CB5E}" dt="2023-10-16T16:46:51.247" v="2772" actId="1076"/>
          <ac:spMkLst>
            <pc:docMk/>
            <pc:sldMk cId="2884283907" sldId="4518"/>
            <ac:spMk id="15" creationId="{93FD1162-5239-42F4-BEE6-911C03CE69A1}"/>
          </ac:spMkLst>
        </pc:spChg>
        <pc:spChg chg="add mod topLvl">
          <ac:chgData name="Ribnick, Sam  (DESE)" userId="0820a3c9-545d-4ac2-8da7-a6992aa3c01b" providerId="ADAL" clId="{ED89259E-63B5-45B2-9EA1-5276D3F0CB5E}" dt="2023-10-16T16:46:51.247" v="2772" actId="1076"/>
          <ac:spMkLst>
            <pc:docMk/>
            <pc:sldMk cId="2884283907" sldId="4518"/>
            <ac:spMk id="16" creationId="{130D4AA5-857A-4B2F-9C9B-8E56A184125F}"/>
          </ac:spMkLst>
        </pc:spChg>
        <pc:spChg chg="add mod topLvl">
          <ac:chgData name="Ribnick, Sam  (DESE)" userId="0820a3c9-545d-4ac2-8da7-a6992aa3c01b" providerId="ADAL" clId="{ED89259E-63B5-45B2-9EA1-5276D3F0CB5E}" dt="2023-10-16T16:46:51.247" v="2772" actId="1076"/>
          <ac:spMkLst>
            <pc:docMk/>
            <pc:sldMk cId="2884283907" sldId="4518"/>
            <ac:spMk id="17" creationId="{473B8002-1419-4694-8834-0A5EFBEAA3E7}"/>
          </ac:spMkLst>
        </pc:spChg>
        <pc:spChg chg="add del mod topLvl">
          <ac:chgData name="Ribnick, Sam  (DESE)" userId="0820a3c9-545d-4ac2-8da7-a6992aa3c01b" providerId="ADAL" clId="{ED89259E-63B5-45B2-9EA1-5276D3F0CB5E}" dt="2023-10-16T16:37:21.864" v="2527" actId="478"/>
          <ac:spMkLst>
            <pc:docMk/>
            <pc:sldMk cId="2884283907" sldId="4518"/>
            <ac:spMk id="18" creationId="{514B69E8-30C2-480F-94A0-C630E7516D56}"/>
          </ac:spMkLst>
        </pc:spChg>
        <pc:spChg chg="add mod topLvl">
          <ac:chgData name="Ribnick, Sam  (DESE)" userId="0820a3c9-545d-4ac2-8da7-a6992aa3c01b" providerId="ADAL" clId="{ED89259E-63B5-45B2-9EA1-5276D3F0CB5E}" dt="2023-10-16T16:46:51.247" v="2772" actId="1076"/>
          <ac:spMkLst>
            <pc:docMk/>
            <pc:sldMk cId="2884283907" sldId="4518"/>
            <ac:spMk id="19" creationId="{79504E22-DBD4-41A7-903A-84B85941982D}"/>
          </ac:spMkLst>
        </pc:spChg>
        <pc:spChg chg="add del mod topLvl">
          <ac:chgData name="Ribnick, Sam  (DESE)" userId="0820a3c9-545d-4ac2-8da7-a6992aa3c01b" providerId="ADAL" clId="{ED89259E-63B5-45B2-9EA1-5276D3F0CB5E}" dt="2023-10-16T16:44:50.249" v="2750" actId="478"/>
          <ac:spMkLst>
            <pc:docMk/>
            <pc:sldMk cId="2884283907" sldId="4518"/>
            <ac:spMk id="20" creationId="{42ED6B6E-6B76-4C2E-81BC-C01A326BE641}"/>
          </ac:spMkLst>
        </pc:spChg>
        <pc:spChg chg="mod topLvl">
          <ac:chgData name="Ribnick, Sam  (DESE)" userId="0820a3c9-545d-4ac2-8da7-a6992aa3c01b" providerId="ADAL" clId="{ED89259E-63B5-45B2-9EA1-5276D3F0CB5E}" dt="2023-10-16T18:58:39.804" v="6146" actId="207"/>
          <ac:spMkLst>
            <pc:docMk/>
            <pc:sldMk cId="2884283907" sldId="4518"/>
            <ac:spMk id="22" creationId="{5E3F3A4A-4993-4D63-8737-B6E9F23666BA}"/>
          </ac:spMkLst>
        </pc:spChg>
        <pc:spChg chg="add del mod topLvl">
          <ac:chgData name="Ribnick, Sam  (DESE)" userId="0820a3c9-545d-4ac2-8da7-a6992aa3c01b" providerId="ADAL" clId="{ED89259E-63B5-45B2-9EA1-5276D3F0CB5E}" dt="2023-10-16T18:58:39.804" v="6146" actId="207"/>
          <ac:spMkLst>
            <pc:docMk/>
            <pc:sldMk cId="2884283907" sldId="4518"/>
            <ac:spMk id="23" creationId="{6B35C59D-8110-441C-BDB6-3CA1223E2E7C}"/>
          </ac:spMkLst>
        </pc:spChg>
        <pc:spChg chg="del mod topLvl">
          <ac:chgData name="Ribnick, Sam  (DESE)" userId="0820a3c9-545d-4ac2-8da7-a6992aa3c01b" providerId="ADAL" clId="{ED89259E-63B5-45B2-9EA1-5276D3F0CB5E}" dt="2023-10-16T18:57:56.549" v="6127" actId="478"/>
          <ac:spMkLst>
            <pc:docMk/>
            <pc:sldMk cId="2884283907" sldId="4518"/>
            <ac:spMk id="24" creationId="{552839AA-A893-474A-AD81-0D31FB752FD1}"/>
          </ac:spMkLst>
        </pc:spChg>
        <pc:spChg chg="del mod topLvl">
          <ac:chgData name="Ribnick, Sam  (DESE)" userId="0820a3c9-545d-4ac2-8da7-a6992aa3c01b" providerId="ADAL" clId="{ED89259E-63B5-45B2-9EA1-5276D3F0CB5E}" dt="2023-10-16T18:58:01.204" v="6130" actId="478"/>
          <ac:spMkLst>
            <pc:docMk/>
            <pc:sldMk cId="2884283907" sldId="4518"/>
            <ac:spMk id="25" creationId="{0A95B3AB-7D7E-4EEB-9280-ADCE16DCEE2F}"/>
          </ac:spMkLst>
        </pc:spChg>
        <pc:spChg chg="del mod topLvl">
          <ac:chgData name="Ribnick, Sam  (DESE)" userId="0820a3c9-545d-4ac2-8da7-a6992aa3c01b" providerId="ADAL" clId="{ED89259E-63B5-45B2-9EA1-5276D3F0CB5E}" dt="2023-10-16T18:57:48.100" v="6124" actId="478"/>
          <ac:spMkLst>
            <pc:docMk/>
            <pc:sldMk cId="2884283907" sldId="4518"/>
            <ac:spMk id="26" creationId="{0CA9974C-51E0-4CD5-B2C8-A23FF3077460}"/>
          </ac:spMkLst>
        </pc:spChg>
        <pc:spChg chg="add del mod topLvl">
          <ac:chgData name="Ribnick, Sam  (DESE)" userId="0820a3c9-545d-4ac2-8da7-a6992aa3c01b" providerId="ADAL" clId="{ED89259E-63B5-45B2-9EA1-5276D3F0CB5E}" dt="2023-10-16T16:37:21.864" v="2527" actId="478"/>
          <ac:spMkLst>
            <pc:docMk/>
            <pc:sldMk cId="2884283907" sldId="4518"/>
            <ac:spMk id="27" creationId="{4F4D6C5E-E792-4FF0-AB28-D495697BF19C}"/>
          </ac:spMkLst>
        </pc:spChg>
        <pc:spChg chg="add mod topLvl">
          <ac:chgData name="Ribnick, Sam  (DESE)" userId="0820a3c9-545d-4ac2-8da7-a6992aa3c01b" providerId="ADAL" clId="{ED89259E-63B5-45B2-9EA1-5276D3F0CB5E}" dt="2023-10-16T16:46:51.247" v="2772" actId="1076"/>
          <ac:spMkLst>
            <pc:docMk/>
            <pc:sldMk cId="2884283907" sldId="4518"/>
            <ac:spMk id="28" creationId="{22CC86C1-6057-48CB-A0D5-555B4939FD49}"/>
          </ac:spMkLst>
        </pc:spChg>
        <pc:spChg chg="add mod topLvl">
          <ac:chgData name="Ribnick, Sam  (DESE)" userId="0820a3c9-545d-4ac2-8da7-a6992aa3c01b" providerId="ADAL" clId="{ED89259E-63B5-45B2-9EA1-5276D3F0CB5E}" dt="2023-10-16T16:46:51.247" v="2772" actId="1076"/>
          <ac:spMkLst>
            <pc:docMk/>
            <pc:sldMk cId="2884283907" sldId="4518"/>
            <ac:spMk id="29" creationId="{382EA569-E890-4D56-A801-59AE88A46755}"/>
          </ac:spMkLst>
        </pc:spChg>
        <pc:spChg chg="add mod topLvl">
          <ac:chgData name="Ribnick, Sam  (DESE)" userId="0820a3c9-545d-4ac2-8da7-a6992aa3c01b" providerId="ADAL" clId="{ED89259E-63B5-45B2-9EA1-5276D3F0CB5E}" dt="2023-10-16T16:46:51.247" v="2772" actId="1076"/>
          <ac:spMkLst>
            <pc:docMk/>
            <pc:sldMk cId="2884283907" sldId="4518"/>
            <ac:spMk id="30" creationId="{183D5D64-9A28-4CCB-8565-577D656DAC23}"/>
          </ac:spMkLst>
        </pc:spChg>
        <pc:spChg chg="add mod topLvl">
          <ac:chgData name="Ribnick, Sam  (DESE)" userId="0820a3c9-545d-4ac2-8da7-a6992aa3c01b" providerId="ADAL" clId="{ED89259E-63B5-45B2-9EA1-5276D3F0CB5E}" dt="2023-10-16T16:46:51.247" v="2772" actId="1076"/>
          <ac:spMkLst>
            <pc:docMk/>
            <pc:sldMk cId="2884283907" sldId="4518"/>
            <ac:spMk id="31" creationId="{3763E91A-CDC0-4E85-8607-A85908099DDC}"/>
          </ac:spMkLst>
        </pc:spChg>
        <pc:spChg chg="add mod topLvl">
          <ac:chgData name="Ribnick, Sam  (DESE)" userId="0820a3c9-545d-4ac2-8da7-a6992aa3c01b" providerId="ADAL" clId="{ED89259E-63B5-45B2-9EA1-5276D3F0CB5E}" dt="2023-10-16T16:46:51.247" v="2772" actId="1076"/>
          <ac:spMkLst>
            <pc:docMk/>
            <pc:sldMk cId="2884283907" sldId="4518"/>
            <ac:spMk id="32" creationId="{A914B89D-47CB-4EE4-ABC4-104C102A5E69}"/>
          </ac:spMkLst>
        </pc:spChg>
        <pc:spChg chg="add mod topLvl">
          <ac:chgData name="Ribnick, Sam  (DESE)" userId="0820a3c9-545d-4ac2-8da7-a6992aa3c01b" providerId="ADAL" clId="{ED89259E-63B5-45B2-9EA1-5276D3F0CB5E}" dt="2023-10-16T16:46:51.247" v="2772" actId="1076"/>
          <ac:spMkLst>
            <pc:docMk/>
            <pc:sldMk cId="2884283907" sldId="4518"/>
            <ac:spMk id="33" creationId="{094DB254-201F-4FC5-8FD8-FB798118FED2}"/>
          </ac:spMkLst>
        </pc:spChg>
        <pc:spChg chg="add mod">
          <ac:chgData name="Ribnick, Sam  (DESE)" userId="0820a3c9-545d-4ac2-8da7-a6992aa3c01b" providerId="ADAL" clId="{ED89259E-63B5-45B2-9EA1-5276D3F0CB5E}" dt="2023-10-16T16:35:09.356" v="2402"/>
          <ac:spMkLst>
            <pc:docMk/>
            <pc:sldMk cId="2884283907" sldId="4518"/>
            <ac:spMk id="34" creationId="{E3C8B32C-E93C-4837-9C1C-18D34B11B7ED}"/>
          </ac:spMkLst>
        </pc:spChg>
        <pc:spChg chg="add mod">
          <ac:chgData name="Ribnick, Sam  (DESE)" userId="0820a3c9-545d-4ac2-8da7-a6992aa3c01b" providerId="ADAL" clId="{ED89259E-63B5-45B2-9EA1-5276D3F0CB5E}" dt="2023-10-16T16:35:09.356" v="2402"/>
          <ac:spMkLst>
            <pc:docMk/>
            <pc:sldMk cId="2884283907" sldId="4518"/>
            <ac:spMk id="35" creationId="{2A8FCF17-D430-4D33-885B-462FF96FBCC9}"/>
          </ac:spMkLst>
        </pc:spChg>
        <pc:spChg chg="add mod">
          <ac:chgData name="Ribnick, Sam  (DESE)" userId="0820a3c9-545d-4ac2-8da7-a6992aa3c01b" providerId="ADAL" clId="{ED89259E-63B5-45B2-9EA1-5276D3F0CB5E}" dt="2023-10-16T16:35:09.356" v="2402"/>
          <ac:spMkLst>
            <pc:docMk/>
            <pc:sldMk cId="2884283907" sldId="4518"/>
            <ac:spMk id="36" creationId="{75EF938C-6379-4443-B415-34B660680035}"/>
          </ac:spMkLst>
        </pc:spChg>
        <pc:spChg chg="add mod">
          <ac:chgData name="Ribnick, Sam  (DESE)" userId="0820a3c9-545d-4ac2-8da7-a6992aa3c01b" providerId="ADAL" clId="{ED89259E-63B5-45B2-9EA1-5276D3F0CB5E}" dt="2023-10-16T16:35:09.356" v="2402"/>
          <ac:spMkLst>
            <pc:docMk/>
            <pc:sldMk cId="2884283907" sldId="4518"/>
            <ac:spMk id="37" creationId="{59BF1EF0-E76F-470E-840D-BA3036DCD470}"/>
          </ac:spMkLst>
        </pc:spChg>
        <pc:spChg chg="add mod">
          <ac:chgData name="Ribnick, Sam  (DESE)" userId="0820a3c9-545d-4ac2-8da7-a6992aa3c01b" providerId="ADAL" clId="{ED89259E-63B5-45B2-9EA1-5276D3F0CB5E}" dt="2023-10-16T16:35:09.356" v="2402"/>
          <ac:spMkLst>
            <pc:docMk/>
            <pc:sldMk cId="2884283907" sldId="4518"/>
            <ac:spMk id="38" creationId="{0CEE5386-DDA7-4A96-8638-CFC7BFA179BA}"/>
          </ac:spMkLst>
        </pc:spChg>
        <pc:spChg chg="add mod">
          <ac:chgData name="Ribnick, Sam  (DESE)" userId="0820a3c9-545d-4ac2-8da7-a6992aa3c01b" providerId="ADAL" clId="{ED89259E-63B5-45B2-9EA1-5276D3F0CB5E}" dt="2023-10-16T16:35:09.356" v="2402"/>
          <ac:spMkLst>
            <pc:docMk/>
            <pc:sldMk cId="2884283907" sldId="4518"/>
            <ac:spMk id="39" creationId="{8C9F14D9-FC6B-4D11-8F2B-34E8FECD312A}"/>
          </ac:spMkLst>
        </pc:spChg>
        <pc:spChg chg="add mod">
          <ac:chgData name="Ribnick, Sam  (DESE)" userId="0820a3c9-545d-4ac2-8da7-a6992aa3c01b" providerId="ADAL" clId="{ED89259E-63B5-45B2-9EA1-5276D3F0CB5E}" dt="2023-10-16T16:35:09.356" v="2402"/>
          <ac:spMkLst>
            <pc:docMk/>
            <pc:sldMk cId="2884283907" sldId="4518"/>
            <ac:spMk id="40" creationId="{39B0E43C-7AE6-427C-B559-7FD80F04B2AD}"/>
          </ac:spMkLst>
        </pc:spChg>
        <pc:spChg chg="add mod">
          <ac:chgData name="Ribnick, Sam  (DESE)" userId="0820a3c9-545d-4ac2-8da7-a6992aa3c01b" providerId="ADAL" clId="{ED89259E-63B5-45B2-9EA1-5276D3F0CB5E}" dt="2023-10-16T16:35:09.356" v="2402"/>
          <ac:spMkLst>
            <pc:docMk/>
            <pc:sldMk cId="2884283907" sldId="4518"/>
            <ac:spMk id="41" creationId="{5BB5AE8E-59D6-470A-BC86-8265DEFB7552}"/>
          </ac:spMkLst>
        </pc:spChg>
        <pc:spChg chg="add mod">
          <ac:chgData name="Ribnick, Sam  (DESE)" userId="0820a3c9-545d-4ac2-8da7-a6992aa3c01b" providerId="ADAL" clId="{ED89259E-63B5-45B2-9EA1-5276D3F0CB5E}" dt="2023-10-16T16:35:09.356" v="2402"/>
          <ac:spMkLst>
            <pc:docMk/>
            <pc:sldMk cId="2884283907" sldId="4518"/>
            <ac:spMk id="42" creationId="{2FBF3872-ADA5-42A8-9038-F4EC6E84A6E6}"/>
          </ac:spMkLst>
        </pc:spChg>
        <pc:spChg chg="add mod">
          <ac:chgData name="Ribnick, Sam  (DESE)" userId="0820a3c9-545d-4ac2-8da7-a6992aa3c01b" providerId="ADAL" clId="{ED89259E-63B5-45B2-9EA1-5276D3F0CB5E}" dt="2023-10-16T16:35:09.356" v="2402"/>
          <ac:spMkLst>
            <pc:docMk/>
            <pc:sldMk cId="2884283907" sldId="4518"/>
            <ac:spMk id="43" creationId="{A78956DB-412A-460D-B3CE-2B92AE70C8FF}"/>
          </ac:spMkLst>
        </pc:spChg>
        <pc:spChg chg="add mod">
          <ac:chgData name="Ribnick, Sam  (DESE)" userId="0820a3c9-545d-4ac2-8da7-a6992aa3c01b" providerId="ADAL" clId="{ED89259E-63B5-45B2-9EA1-5276D3F0CB5E}" dt="2023-10-16T16:35:09.356" v="2402"/>
          <ac:spMkLst>
            <pc:docMk/>
            <pc:sldMk cId="2884283907" sldId="4518"/>
            <ac:spMk id="44" creationId="{A1A4F5F3-02F7-4AA8-95E2-F9335FBC4FF8}"/>
          </ac:spMkLst>
        </pc:spChg>
        <pc:spChg chg="add mod">
          <ac:chgData name="Ribnick, Sam  (DESE)" userId="0820a3c9-545d-4ac2-8da7-a6992aa3c01b" providerId="ADAL" clId="{ED89259E-63B5-45B2-9EA1-5276D3F0CB5E}" dt="2023-10-16T16:35:09.356" v="2402"/>
          <ac:spMkLst>
            <pc:docMk/>
            <pc:sldMk cId="2884283907" sldId="4518"/>
            <ac:spMk id="45" creationId="{08384F50-FD0A-4D8A-A022-E3F62B158EB9}"/>
          </ac:spMkLst>
        </pc:spChg>
        <pc:spChg chg="add mod">
          <ac:chgData name="Ribnick, Sam  (DESE)" userId="0820a3c9-545d-4ac2-8da7-a6992aa3c01b" providerId="ADAL" clId="{ED89259E-63B5-45B2-9EA1-5276D3F0CB5E}" dt="2023-10-16T16:35:09.356" v="2402"/>
          <ac:spMkLst>
            <pc:docMk/>
            <pc:sldMk cId="2884283907" sldId="4518"/>
            <ac:spMk id="46" creationId="{F4A7A278-34B6-4B45-BB32-86D63E318E91}"/>
          </ac:spMkLst>
        </pc:spChg>
        <pc:spChg chg="add mod">
          <ac:chgData name="Ribnick, Sam  (DESE)" userId="0820a3c9-545d-4ac2-8da7-a6992aa3c01b" providerId="ADAL" clId="{ED89259E-63B5-45B2-9EA1-5276D3F0CB5E}" dt="2023-10-16T16:35:09.356" v="2402"/>
          <ac:spMkLst>
            <pc:docMk/>
            <pc:sldMk cId="2884283907" sldId="4518"/>
            <ac:spMk id="47" creationId="{592D90EF-B2F9-4E29-9148-64831A396825}"/>
          </ac:spMkLst>
        </pc:spChg>
        <pc:spChg chg="add mod">
          <ac:chgData name="Ribnick, Sam  (DESE)" userId="0820a3c9-545d-4ac2-8da7-a6992aa3c01b" providerId="ADAL" clId="{ED89259E-63B5-45B2-9EA1-5276D3F0CB5E}" dt="2023-10-16T16:35:09.356" v="2402"/>
          <ac:spMkLst>
            <pc:docMk/>
            <pc:sldMk cId="2884283907" sldId="4518"/>
            <ac:spMk id="48" creationId="{87830067-C473-4644-BDC0-82621866206F}"/>
          </ac:spMkLst>
        </pc:spChg>
        <pc:spChg chg="add mod">
          <ac:chgData name="Ribnick, Sam  (DESE)" userId="0820a3c9-545d-4ac2-8da7-a6992aa3c01b" providerId="ADAL" clId="{ED89259E-63B5-45B2-9EA1-5276D3F0CB5E}" dt="2023-10-16T16:35:09.356" v="2402"/>
          <ac:spMkLst>
            <pc:docMk/>
            <pc:sldMk cId="2884283907" sldId="4518"/>
            <ac:spMk id="49" creationId="{7413E21D-D57D-437C-A8E7-B9D5D48256D1}"/>
          </ac:spMkLst>
        </pc:spChg>
        <pc:spChg chg="add mod">
          <ac:chgData name="Ribnick, Sam  (DESE)" userId="0820a3c9-545d-4ac2-8da7-a6992aa3c01b" providerId="ADAL" clId="{ED89259E-63B5-45B2-9EA1-5276D3F0CB5E}" dt="2023-10-16T16:35:09.356" v="2402"/>
          <ac:spMkLst>
            <pc:docMk/>
            <pc:sldMk cId="2884283907" sldId="4518"/>
            <ac:spMk id="50" creationId="{EBE2C3A8-CD5D-4B09-A8EA-73EAB7794E63}"/>
          </ac:spMkLst>
        </pc:spChg>
        <pc:spChg chg="mod">
          <ac:chgData name="Ribnick, Sam  (DESE)" userId="0820a3c9-545d-4ac2-8da7-a6992aa3c01b" providerId="ADAL" clId="{ED89259E-63B5-45B2-9EA1-5276D3F0CB5E}" dt="2023-10-16T16:35:09.356" v="2402"/>
          <ac:spMkLst>
            <pc:docMk/>
            <pc:sldMk cId="2884283907" sldId="4518"/>
            <ac:spMk id="52" creationId="{602966F7-7E0C-4ADF-8A95-6BFAE07573A9}"/>
          </ac:spMkLst>
        </pc:spChg>
        <pc:spChg chg="mod">
          <ac:chgData name="Ribnick, Sam  (DESE)" userId="0820a3c9-545d-4ac2-8da7-a6992aa3c01b" providerId="ADAL" clId="{ED89259E-63B5-45B2-9EA1-5276D3F0CB5E}" dt="2023-10-16T16:35:09.356" v="2402"/>
          <ac:spMkLst>
            <pc:docMk/>
            <pc:sldMk cId="2884283907" sldId="4518"/>
            <ac:spMk id="53" creationId="{0633343A-25BB-4423-8A19-B3DFE29AAFA8}"/>
          </ac:spMkLst>
        </pc:spChg>
        <pc:spChg chg="mod">
          <ac:chgData name="Ribnick, Sam  (DESE)" userId="0820a3c9-545d-4ac2-8da7-a6992aa3c01b" providerId="ADAL" clId="{ED89259E-63B5-45B2-9EA1-5276D3F0CB5E}" dt="2023-10-16T16:35:09.356" v="2402"/>
          <ac:spMkLst>
            <pc:docMk/>
            <pc:sldMk cId="2884283907" sldId="4518"/>
            <ac:spMk id="54" creationId="{D6A0282C-8FAD-411A-BF48-07F694B03214}"/>
          </ac:spMkLst>
        </pc:spChg>
        <pc:spChg chg="mod">
          <ac:chgData name="Ribnick, Sam  (DESE)" userId="0820a3c9-545d-4ac2-8da7-a6992aa3c01b" providerId="ADAL" clId="{ED89259E-63B5-45B2-9EA1-5276D3F0CB5E}" dt="2023-10-16T16:35:09.356" v="2402"/>
          <ac:spMkLst>
            <pc:docMk/>
            <pc:sldMk cId="2884283907" sldId="4518"/>
            <ac:spMk id="55" creationId="{8E5CB534-DEBE-411B-98BD-01D92B154B81}"/>
          </ac:spMkLst>
        </pc:spChg>
        <pc:spChg chg="mod">
          <ac:chgData name="Ribnick, Sam  (DESE)" userId="0820a3c9-545d-4ac2-8da7-a6992aa3c01b" providerId="ADAL" clId="{ED89259E-63B5-45B2-9EA1-5276D3F0CB5E}" dt="2023-10-16T16:35:09.356" v="2402"/>
          <ac:spMkLst>
            <pc:docMk/>
            <pc:sldMk cId="2884283907" sldId="4518"/>
            <ac:spMk id="56" creationId="{CB8E4F19-76E2-431B-9B90-E71AF8DD57CD}"/>
          </ac:spMkLst>
        </pc:spChg>
        <pc:spChg chg="add mod">
          <ac:chgData name="Ribnick, Sam  (DESE)" userId="0820a3c9-545d-4ac2-8da7-a6992aa3c01b" providerId="ADAL" clId="{ED89259E-63B5-45B2-9EA1-5276D3F0CB5E}" dt="2023-10-16T16:35:09.356" v="2402"/>
          <ac:spMkLst>
            <pc:docMk/>
            <pc:sldMk cId="2884283907" sldId="4518"/>
            <ac:spMk id="57" creationId="{98E1B452-D452-4A6C-8D6A-2525DDDCCE97}"/>
          </ac:spMkLst>
        </pc:spChg>
        <pc:spChg chg="add mod">
          <ac:chgData name="Ribnick, Sam  (DESE)" userId="0820a3c9-545d-4ac2-8da7-a6992aa3c01b" providerId="ADAL" clId="{ED89259E-63B5-45B2-9EA1-5276D3F0CB5E}" dt="2023-10-16T16:35:09.356" v="2402"/>
          <ac:spMkLst>
            <pc:docMk/>
            <pc:sldMk cId="2884283907" sldId="4518"/>
            <ac:spMk id="58" creationId="{6C134E37-B5D8-43FD-AFCE-5407956B7341}"/>
          </ac:spMkLst>
        </pc:spChg>
        <pc:spChg chg="add mod">
          <ac:chgData name="Ribnick, Sam  (DESE)" userId="0820a3c9-545d-4ac2-8da7-a6992aa3c01b" providerId="ADAL" clId="{ED89259E-63B5-45B2-9EA1-5276D3F0CB5E}" dt="2023-10-16T16:35:09.356" v="2402"/>
          <ac:spMkLst>
            <pc:docMk/>
            <pc:sldMk cId="2884283907" sldId="4518"/>
            <ac:spMk id="59" creationId="{2B43E0D5-767A-4C21-BAB8-B94AFFC2CF1F}"/>
          </ac:spMkLst>
        </pc:spChg>
        <pc:spChg chg="add mod">
          <ac:chgData name="Ribnick, Sam  (DESE)" userId="0820a3c9-545d-4ac2-8da7-a6992aa3c01b" providerId="ADAL" clId="{ED89259E-63B5-45B2-9EA1-5276D3F0CB5E}" dt="2023-10-16T16:35:09.356" v="2402"/>
          <ac:spMkLst>
            <pc:docMk/>
            <pc:sldMk cId="2884283907" sldId="4518"/>
            <ac:spMk id="60" creationId="{482EDB97-5EE1-4596-A9C3-F88F51E22BA3}"/>
          </ac:spMkLst>
        </pc:spChg>
        <pc:spChg chg="add mod">
          <ac:chgData name="Ribnick, Sam  (DESE)" userId="0820a3c9-545d-4ac2-8da7-a6992aa3c01b" providerId="ADAL" clId="{ED89259E-63B5-45B2-9EA1-5276D3F0CB5E}" dt="2023-10-16T16:35:09.356" v="2402"/>
          <ac:spMkLst>
            <pc:docMk/>
            <pc:sldMk cId="2884283907" sldId="4518"/>
            <ac:spMk id="61" creationId="{7CA38EA9-AB50-4632-87CE-B401393B613C}"/>
          </ac:spMkLst>
        </pc:spChg>
        <pc:spChg chg="add mod">
          <ac:chgData name="Ribnick, Sam  (DESE)" userId="0820a3c9-545d-4ac2-8da7-a6992aa3c01b" providerId="ADAL" clId="{ED89259E-63B5-45B2-9EA1-5276D3F0CB5E}" dt="2023-10-16T16:35:09.356" v="2402"/>
          <ac:spMkLst>
            <pc:docMk/>
            <pc:sldMk cId="2884283907" sldId="4518"/>
            <ac:spMk id="62" creationId="{6BD6E32D-636F-4EA7-B913-380130836D97}"/>
          </ac:spMkLst>
        </pc:spChg>
        <pc:spChg chg="add mod">
          <ac:chgData name="Ribnick, Sam  (DESE)" userId="0820a3c9-545d-4ac2-8da7-a6992aa3c01b" providerId="ADAL" clId="{ED89259E-63B5-45B2-9EA1-5276D3F0CB5E}" dt="2023-10-16T16:35:09.356" v="2402"/>
          <ac:spMkLst>
            <pc:docMk/>
            <pc:sldMk cId="2884283907" sldId="4518"/>
            <ac:spMk id="63" creationId="{547618F9-2CE6-4EA6-888B-D258E4D4783B}"/>
          </ac:spMkLst>
        </pc:spChg>
        <pc:spChg chg="add mod">
          <ac:chgData name="Ribnick, Sam  (DESE)" userId="0820a3c9-545d-4ac2-8da7-a6992aa3c01b" providerId="ADAL" clId="{ED89259E-63B5-45B2-9EA1-5276D3F0CB5E}" dt="2023-10-16T16:45:12.622" v="2754" actId="1076"/>
          <ac:spMkLst>
            <pc:docMk/>
            <pc:sldMk cId="2884283907" sldId="4518"/>
            <ac:spMk id="65" creationId="{A05EA1F3-79BD-4E39-B558-A109F2C46ECE}"/>
          </ac:spMkLst>
        </pc:spChg>
        <pc:spChg chg="add mod">
          <ac:chgData name="Ribnick, Sam  (DESE)" userId="0820a3c9-545d-4ac2-8da7-a6992aa3c01b" providerId="ADAL" clId="{ED89259E-63B5-45B2-9EA1-5276D3F0CB5E}" dt="2023-10-16T18:56:41.795" v="6084" actId="1076"/>
          <ac:spMkLst>
            <pc:docMk/>
            <pc:sldMk cId="2884283907" sldId="4518"/>
            <ac:spMk id="66" creationId="{42EF7EF7-CE3B-4E15-B195-27FBC15C1BB1}"/>
          </ac:spMkLst>
        </pc:spChg>
        <pc:spChg chg="add mod">
          <ac:chgData name="Ribnick, Sam  (DESE)" userId="0820a3c9-545d-4ac2-8da7-a6992aa3c01b" providerId="ADAL" clId="{ED89259E-63B5-45B2-9EA1-5276D3F0CB5E}" dt="2023-10-16T18:56:41.795" v="6084" actId="1076"/>
          <ac:spMkLst>
            <pc:docMk/>
            <pc:sldMk cId="2884283907" sldId="4518"/>
            <ac:spMk id="69" creationId="{5E202DF6-E481-4FF2-BDD6-0BC47707A850}"/>
          </ac:spMkLst>
        </pc:spChg>
        <pc:spChg chg="add del mod">
          <ac:chgData name="Ribnick, Sam  (DESE)" userId="0820a3c9-545d-4ac2-8da7-a6992aa3c01b" providerId="ADAL" clId="{ED89259E-63B5-45B2-9EA1-5276D3F0CB5E}" dt="2023-10-16T16:42:14.489" v="2668" actId="478"/>
          <ac:spMkLst>
            <pc:docMk/>
            <pc:sldMk cId="2884283907" sldId="4518"/>
            <ac:spMk id="73" creationId="{41708CC6-D60B-4033-B964-58FFE3B24F80}"/>
          </ac:spMkLst>
        </pc:spChg>
        <pc:spChg chg="add mod">
          <ac:chgData name="Ribnick, Sam  (DESE)" userId="0820a3c9-545d-4ac2-8da7-a6992aa3c01b" providerId="ADAL" clId="{ED89259E-63B5-45B2-9EA1-5276D3F0CB5E}" dt="2023-10-16T18:56:41.795" v="6084" actId="1076"/>
          <ac:spMkLst>
            <pc:docMk/>
            <pc:sldMk cId="2884283907" sldId="4518"/>
            <ac:spMk id="75" creationId="{0D6C808D-ABE1-46D8-9B73-4FD5B1493F31}"/>
          </ac:spMkLst>
        </pc:spChg>
        <pc:spChg chg="add mod">
          <ac:chgData name="Ribnick, Sam  (DESE)" userId="0820a3c9-545d-4ac2-8da7-a6992aa3c01b" providerId="ADAL" clId="{ED89259E-63B5-45B2-9EA1-5276D3F0CB5E}" dt="2023-10-16T18:57:01.300" v="6090" actId="2085"/>
          <ac:spMkLst>
            <pc:docMk/>
            <pc:sldMk cId="2884283907" sldId="4518"/>
            <ac:spMk id="83" creationId="{96FC9466-F85A-4D86-BFD4-7BB3740244F8}"/>
          </ac:spMkLst>
        </pc:spChg>
        <pc:spChg chg="add mod">
          <ac:chgData name="Ribnick, Sam  (DESE)" userId="0820a3c9-545d-4ac2-8da7-a6992aa3c01b" providerId="ADAL" clId="{ED89259E-63B5-45B2-9EA1-5276D3F0CB5E}" dt="2023-10-16T18:57:34.369" v="6121" actId="1076"/>
          <ac:spMkLst>
            <pc:docMk/>
            <pc:sldMk cId="2884283907" sldId="4518"/>
            <ac:spMk id="85" creationId="{73EDA4F2-E684-4893-857C-1AF937ACFB7D}"/>
          </ac:spMkLst>
        </pc:spChg>
        <pc:grpChg chg="add del mod topLvl">
          <ac:chgData name="Ribnick, Sam  (DESE)" userId="0820a3c9-545d-4ac2-8da7-a6992aa3c01b" providerId="ADAL" clId="{ED89259E-63B5-45B2-9EA1-5276D3F0CB5E}" dt="2023-10-16T18:15:51.064" v="2775" actId="165"/>
          <ac:grpSpMkLst>
            <pc:docMk/>
            <pc:sldMk cId="2884283907" sldId="4518"/>
            <ac:grpSpMk id="21" creationId="{243F9C87-C5BB-4FB8-A63D-540B93F88FCD}"/>
          </ac:grpSpMkLst>
        </pc:grpChg>
        <pc:grpChg chg="add mod">
          <ac:chgData name="Ribnick, Sam  (DESE)" userId="0820a3c9-545d-4ac2-8da7-a6992aa3c01b" providerId="ADAL" clId="{ED89259E-63B5-45B2-9EA1-5276D3F0CB5E}" dt="2023-10-16T16:35:09.356" v="2402"/>
          <ac:grpSpMkLst>
            <pc:docMk/>
            <pc:sldMk cId="2884283907" sldId="4518"/>
            <ac:grpSpMk id="51" creationId="{3355673F-DDE3-4D20-B020-6C92C50E9E04}"/>
          </ac:grpSpMkLst>
        </pc:grpChg>
        <pc:grpChg chg="add del mod">
          <ac:chgData name="Ribnick, Sam  (DESE)" userId="0820a3c9-545d-4ac2-8da7-a6992aa3c01b" providerId="ADAL" clId="{ED89259E-63B5-45B2-9EA1-5276D3F0CB5E}" dt="2023-10-16T16:35:37.752" v="2408" actId="165"/>
          <ac:grpSpMkLst>
            <pc:docMk/>
            <pc:sldMk cId="2884283907" sldId="4518"/>
            <ac:grpSpMk id="64" creationId="{A0215CA8-C289-4148-86EC-2E39A96F3BFC}"/>
          </ac:grpSpMkLst>
        </pc:grpChg>
        <pc:picChg chg="add mod">
          <ac:chgData name="Ribnick, Sam  (DESE)" userId="0820a3c9-545d-4ac2-8da7-a6992aa3c01b" providerId="ADAL" clId="{ED89259E-63B5-45B2-9EA1-5276D3F0CB5E}" dt="2023-10-16T18:56:41.795" v="6084" actId="1076"/>
          <ac:picMkLst>
            <pc:docMk/>
            <pc:sldMk cId="2884283907" sldId="4518"/>
            <ac:picMk id="68" creationId="{8AC879A8-FED9-402E-9BCC-AA2F309E1FF8}"/>
          </ac:picMkLst>
        </pc:picChg>
        <pc:picChg chg="add del mod">
          <ac:chgData name="Ribnick, Sam  (DESE)" userId="0820a3c9-545d-4ac2-8da7-a6992aa3c01b" providerId="ADAL" clId="{ED89259E-63B5-45B2-9EA1-5276D3F0CB5E}" dt="2023-10-16T16:40:47.203" v="2642" actId="478"/>
          <ac:picMkLst>
            <pc:docMk/>
            <pc:sldMk cId="2884283907" sldId="4518"/>
            <ac:picMk id="70" creationId="{A39B74DD-2614-48DC-B65F-0F37F89BD759}"/>
          </ac:picMkLst>
        </pc:picChg>
        <pc:picChg chg="add mod">
          <ac:chgData name="Ribnick, Sam  (DESE)" userId="0820a3c9-545d-4ac2-8da7-a6992aa3c01b" providerId="ADAL" clId="{ED89259E-63B5-45B2-9EA1-5276D3F0CB5E}" dt="2023-10-16T18:56:41.795" v="6084" actId="1076"/>
          <ac:picMkLst>
            <pc:docMk/>
            <pc:sldMk cId="2884283907" sldId="4518"/>
            <ac:picMk id="72" creationId="{B023BD10-A319-4E41-8511-4604DDC2A62B}"/>
          </ac:picMkLst>
        </pc:picChg>
        <pc:picChg chg="add del mod">
          <ac:chgData name="Ribnick, Sam  (DESE)" userId="0820a3c9-545d-4ac2-8da7-a6992aa3c01b" providerId="ADAL" clId="{ED89259E-63B5-45B2-9EA1-5276D3F0CB5E}" dt="2023-10-16T16:42:14.489" v="2668" actId="478"/>
          <ac:picMkLst>
            <pc:docMk/>
            <pc:sldMk cId="2884283907" sldId="4518"/>
            <ac:picMk id="74" creationId="{1370D37C-13DD-4D06-8A5F-4D07C3208DFE}"/>
          </ac:picMkLst>
        </pc:picChg>
        <pc:picChg chg="add del mod">
          <ac:chgData name="Ribnick, Sam  (DESE)" userId="0820a3c9-545d-4ac2-8da7-a6992aa3c01b" providerId="ADAL" clId="{ED89259E-63B5-45B2-9EA1-5276D3F0CB5E}" dt="2023-10-16T16:42:37.458" v="2701" actId="478"/>
          <ac:picMkLst>
            <pc:docMk/>
            <pc:sldMk cId="2884283907" sldId="4518"/>
            <ac:picMk id="76" creationId="{ABB12523-841B-4BED-88FE-10F07F25D415}"/>
          </ac:picMkLst>
        </pc:picChg>
        <pc:picChg chg="add mod">
          <ac:chgData name="Ribnick, Sam  (DESE)" userId="0820a3c9-545d-4ac2-8da7-a6992aa3c01b" providerId="ADAL" clId="{ED89259E-63B5-45B2-9EA1-5276D3F0CB5E}" dt="2023-10-16T18:56:41.795" v="6084" actId="1076"/>
          <ac:picMkLst>
            <pc:docMk/>
            <pc:sldMk cId="2884283907" sldId="4518"/>
            <ac:picMk id="78" creationId="{BA196AC1-B58E-49D1-A309-15273EE3F9E3}"/>
          </ac:picMkLst>
        </pc:picChg>
        <pc:picChg chg="add mod modCrop">
          <ac:chgData name="Ribnick, Sam  (DESE)" userId="0820a3c9-545d-4ac2-8da7-a6992aa3c01b" providerId="ADAL" clId="{ED89259E-63B5-45B2-9EA1-5276D3F0CB5E}" dt="2023-10-16T16:46:53.078" v="2773" actId="1076"/>
          <ac:picMkLst>
            <pc:docMk/>
            <pc:sldMk cId="2884283907" sldId="4518"/>
            <ac:picMk id="80" creationId="{B4E9F11A-7008-40C8-ADC6-A11691E39A3B}"/>
          </ac:picMkLst>
        </pc:picChg>
        <pc:cxnChg chg="add del mod">
          <ac:chgData name="Ribnick, Sam  (DESE)" userId="0820a3c9-545d-4ac2-8da7-a6992aa3c01b" providerId="ADAL" clId="{ED89259E-63B5-45B2-9EA1-5276D3F0CB5E}" dt="2023-10-16T18:56:53.539" v="6086" actId="478"/>
          <ac:cxnSpMkLst>
            <pc:docMk/>
            <pc:sldMk cId="2884283907" sldId="4518"/>
            <ac:cxnSpMk id="82" creationId="{C83C8029-1F73-4409-AE64-4A09BE789A83}"/>
          </ac:cxnSpMkLst>
        </pc:cxnChg>
      </pc:sldChg>
      <pc:sldChg chg="addSp delSp modSp new mod modAnim modNotesTx">
        <pc:chgData name="Ribnick, Sam  (DESE)" userId="0820a3c9-545d-4ac2-8da7-a6992aa3c01b" providerId="ADAL" clId="{ED89259E-63B5-45B2-9EA1-5276D3F0CB5E}" dt="2023-10-17T18:13:42.700" v="6580" actId="206"/>
        <pc:sldMkLst>
          <pc:docMk/>
          <pc:sldMk cId="3533475576" sldId="4519"/>
        </pc:sldMkLst>
        <pc:spChg chg="del">
          <ac:chgData name="Ribnick, Sam  (DESE)" userId="0820a3c9-545d-4ac2-8da7-a6992aa3c01b" providerId="ADAL" clId="{ED89259E-63B5-45B2-9EA1-5276D3F0CB5E}" dt="2023-10-16T18:44:04.497" v="4671"/>
          <ac:spMkLst>
            <pc:docMk/>
            <pc:sldMk cId="3533475576" sldId="4519"/>
            <ac:spMk id="2" creationId="{C7B2A856-652A-4ABC-9185-A9B18098CB2C}"/>
          </ac:spMkLst>
        </pc:spChg>
        <pc:spChg chg="mod">
          <ac:chgData name="Ribnick, Sam  (DESE)" userId="0820a3c9-545d-4ac2-8da7-a6992aa3c01b" providerId="ADAL" clId="{ED89259E-63B5-45B2-9EA1-5276D3F0CB5E}" dt="2023-10-16T18:44:04.497" v="4671"/>
          <ac:spMkLst>
            <pc:docMk/>
            <pc:sldMk cId="3533475576" sldId="4519"/>
            <ac:spMk id="3" creationId="{AB9E5C8F-5B0A-4DFF-B323-B5EA2760BE5D}"/>
          </ac:spMkLst>
        </pc:spChg>
        <pc:spChg chg="add mod">
          <ac:chgData name="Ribnick, Sam  (DESE)" userId="0820a3c9-545d-4ac2-8da7-a6992aa3c01b" providerId="ADAL" clId="{ED89259E-63B5-45B2-9EA1-5276D3F0CB5E}" dt="2023-10-16T18:44:16.119" v="4675"/>
          <ac:spMkLst>
            <pc:docMk/>
            <pc:sldMk cId="3533475576" sldId="4519"/>
            <ac:spMk id="4" creationId="{4C09D28D-EA64-41DD-83B0-007B406B26A1}"/>
          </ac:spMkLst>
        </pc:spChg>
        <pc:spChg chg="add mod">
          <ac:chgData name="Ribnick, Sam  (DESE)" userId="0820a3c9-545d-4ac2-8da7-a6992aa3c01b" providerId="ADAL" clId="{ED89259E-63B5-45B2-9EA1-5276D3F0CB5E}" dt="2023-10-16T18:44:16.119" v="4675"/>
          <ac:spMkLst>
            <pc:docMk/>
            <pc:sldMk cId="3533475576" sldId="4519"/>
            <ac:spMk id="5" creationId="{521B6EE4-9AD6-44CE-A680-FA943A62DEF2}"/>
          </ac:spMkLst>
        </pc:spChg>
        <pc:spChg chg="add mod">
          <ac:chgData name="Ribnick, Sam  (DESE)" userId="0820a3c9-545d-4ac2-8da7-a6992aa3c01b" providerId="ADAL" clId="{ED89259E-63B5-45B2-9EA1-5276D3F0CB5E}" dt="2023-10-16T18:45:19.979" v="4705" actId="1076"/>
          <ac:spMkLst>
            <pc:docMk/>
            <pc:sldMk cId="3533475576" sldId="4519"/>
            <ac:spMk id="6" creationId="{5ECACABA-3298-4446-A0DF-4AB2F006E294}"/>
          </ac:spMkLst>
        </pc:spChg>
        <pc:spChg chg="add mod">
          <ac:chgData name="Ribnick, Sam  (DESE)" userId="0820a3c9-545d-4ac2-8da7-a6992aa3c01b" providerId="ADAL" clId="{ED89259E-63B5-45B2-9EA1-5276D3F0CB5E}" dt="2023-10-16T18:47:22.082" v="4729" actId="207"/>
          <ac:spMkLst>
            <pc:docMk/>
            <pc:sldMk cId="3533475576" sldId="4519"/>
            <ac:spMk id="7" creationId="{100A7D6A-AD39-4830-A969-1F41A2D1FBC3}"/>
          </ac:spMkLst>
        </pc:spChg>
        <pc:spChg chg="add mod">
          <ac:chgData name="Ribnick, Sam  (DESE)" userId="0820a3c9-545d-4ac2-8da7-a6992aa3c01b" providerId="ADAL" clId="{ED89259E-63B5-45B2-9EA1-5276D3F0CB5E}" dt="2023-10-16T18:45:24.028" v="4707" actId="2085"/>
          <ac:spMkLst>
            <pc:docMk/>
            <pc:sldMk cId="3533475576" sldId="4519"/>
            <ac:spMk id="8" creationId="{EB07AF59-5A71-4AF6-A76F-1BB1F9112161}"/>
          </ac:spMkLst>
        </pc:spChg>
        <pc:spChg chg="add mod">
          <ac:chgData name="Ribnick, Sam  (DESE)" userId="0820a3c9-545d-4ac2-8da7-a6992aa3c01b" providerId="ADAL" clId="{ED89259E-63B5-45B2-9EA1-5276D3F0CB5E}" dt="2023-10-16T18:45:17.914" v="4704" actId="14100"/>
          <ac:spMkLst>
            <pc:docMk/>
            <pc:sldMk cId="3533475576" sldId="4519"/>
            <ac:spMk id="9" creationId="{AE25677C-4418-4466-8F06-9FA9F95E86B8}"/>
          </ac:spMkLst>
        </pc:spChg>
        <pc:spChg chg="add mod ord">
          <ac:chgData name="Ribnick, Sam  (DESE)" userId="0820a3c9-545d-4ac2-8da7-a6992aa3c01b" providerId="ADAL" clId="{ED89259E-63B5-45B2-9EA1-5276D3F0CB5E}" dt="2023-10-16T18:46:24.334" v="4715" actId="207"/>
          <ac:spMkLst>
            <pc:docMk/>
            <pc:sldMk cId="3533475576" sldId="4519"/>
            <ac:spMk id="10" creationId="{97BD0324-59C5-47E9-A04D-1CAC68C43F74}"/>
          </ac:spMkLst>
        </pc:spChg>
        <pc:spChg chg="add mod">
          <ac:chgData name="Ribnick, Sam  (DESE)" userId="0820a3c9-545d-4ac2-8da7-a6992aa3c01b" providerId="ADAL" clId="{ED89259E-63B5-45B2-9EA1-5276D3F0CB5E}" dt="2023-10-16T18:46:14.652" v="4714" actId="571"/>
          <ac:spMkLst>
            <pc:docMk/>
            <pc:sldMk cId="3533475576" sldId="4519"/>
            <ac:spMk id="11" creationId="{39E11DA3-16B0-49E9-ADF8-7F0AA6FA06C6}"/>
          </ac:spMkLst>
        </pc:spChg>
        <pc:spChg chg="add mod">
          <ac:chgData name="Ribnick, Sam  (DESE)" userId="0820a3c9-545d-4ac2-8da7-a6992aa3c01b" providerId="ADAL" clId="{ED89259E-63B5-45B2-9EA1-5276D3F0CB5E}" dt="2023-10-16T18:46:14.652" v="4714" actId="571"/>
          <ac:spMkLst>
            <pc:docMk/>
            <pc:sldMk cId="3533475576" sldId="4519"/>
            <ac:spMk id="12" creationId="{3F17078A-5AE8-4462-81D5-6286A317C514}"/>
          </ac:spMkLst>
        </pc:spChg>
        <pc:spChg chg="add mod">
          <ac:chgData name="Ribnick, Sam  (DESE)" userId="0820a3c9-545d-4ac2-8da7-a6992aa3c01b" providerId="ADAL" clId="{ED89259E-63B5-45B2-9EA1-5276D3F0CB5E}" dt="2023-10-17T18:13:42.700" v="6580" actId="206"/>
          <ac:spMkLst>
            <pc:docMk/>
            <pc:sldMk cId="3533475576" sldId="4519"/>
            <ac:spMk id="13" creationId="{F0E8C06F-E15B-46A9-85FF-5FF7F1C9249C}"/>
          </ac:spMkLst>
        </pc:spChg>
        <pc:spChg chg="add mod">
          <ac:chgData name="Ribnick, Sam  (DESE)" userId="0820a3c9-545d-4ac2-8da7-a6992aa3c01b" providerId="ADAL" clId="{ED89259E-63B5-45B2-9EA1-5276D3F0CB5E}" dt="2023-10-16T18:46:46.908" v="4723" actId="2085"/>
          <ac:spMkLst>
            <pc:docMk/>
            <pc:sldMk cId="3533475576" sldId="4519"/>
            <ac:spMk id="14" creationId="{21E20098-57CB-42CE-B63B-7C413D707989}"/>
          </ac:spMkLst>
        </pc:spChg>
        <pc:spChg chg="add mod">
          <ac:chgData name="Ribnick, Sam  (DESE)" userId="0820a3c9-545d-4ac2-8da7-a6992aa3c01b" providerId="ADAL" clId="{ED89259E-63B5-45B2-9EA1-5276D3F0CB5E}" dt="2023-10-16T18:46:56.893" v="4726" actId="207"/>
          <ac:spMkLst>
            <pc:docMk/>
            <pc:sldMk cId="3533475576" sldId="4519"/>
            <ac:spMk id="15" creationId="{6BFEAC49-194B-4E61-92E2-CE154C3A8F41}"/>
          </ac:spMkLst>
        </pc:spChg>
        <pc:spChg chg="add mod">
          <ac:chgData name="Ribnick, Sam  (DESE)" userId="0820a3c9-545d-4ac2-8da7-a6992aa3c01b" providerId="ADAL" clId="{ED89259E-63B5-45B2-9EA1-5276D3F0CB5E}" dt="2023-10-16T18:47:07.189" v="4728" actId="207"/>
          <ac:spMkLst>
            <pc:docMk/>
            <pc:sldMk cId="3533475576" sldId="4519"/>
            <ac:spMk id="16" creationId="{E3D1C98B-59D2-4524-8FB1-50492F6AB922}"/>
          </ac:spMkLst>
        </pc:spChg>
      </pc:sldChg>
      <pc:sldMasterChg chg="delSldLayout">
        <pc:chgData name="Ribnick, Sam  (DESE)" userId="0820a3c9-545d-4ac2-8da7-a6992aa3c01b" providerId="ADAL" clId="{ED89259E-63B5-45B2-9EA1-5276D3F0CB5E}" dt="2023-10-13T11:12:02.059" v="2064" actId="47"/>
        <pc:sldMasterMkLst>
          <pc:docMk/>
          <pc:sldMasterMk cId="4119251327" sldId="2147483648"/>
        </pc:sldMasterMkLst>
        <pc:sldLayoutChg chg="del">
          <pc:chgData name="Ribnick, Sam  (DESE)" userId="0820a3c9-545d-4ac2-8da7-a6992aa3c01b" providerId="ADAL" clId="{ED89259E-63B5-45B2-9EA1-5276D3F0CB5E}" dt="2023-10-13T11:12:02.059" v="2064" actId="47"/>
          <pc:sldLayoutMkLst>
            <pc:docMk/>
            <pc:sldMasterMk cId="4119251327" sldId="2147483648"/>
            <pc:sldLayoutMk cId="1333598723" sldId="2147483716"/>
          </pc:sldLayoutMkLst>
        </pc:sldLayoutChg>
      </pc:sldMasterChg>
      <pc:sldMasterChg chg="del delSldLayout">
        <pc:chgData name="Ribnick, Sam  (DESE)" userId="0820a3c9-545d-4ac2-8da7-a6992aa3c01b" providerId="ADAL" clId="{ED89259E-63B5-45B2-9EA1-5276D3F0CB5E}" dt="2023-10-13T11:12:02.059" v="2064" actId="47"/>
        <pc:sldMasterMkLst>
          <pc:docMk/>
          <pc:sldMasterMk cId="100277452" sldId="2147483688"/>
        </pc:sldMasterMkLst>
        <pc:sldLayoutChg chg="del">
          <pc:chgData name="Ribnick, Sam  (DESE)" userId="0820a3c9-545d-4ac2-8da7-a6992aa3c01b" providerId="ADAL" clId="{ED89259E-63B5-45B2-9EA1-5276D3F0CB5E}" dt="2023-10-13T11:12:02.059" v="2064" actId="47"/>
          <pc:sldLayoutMkLst>
            <pc:docMk/>
            <pc:sldMasterMk cId="100277452" sldId="2147483688"/>
            <pc:sldLayoutMk cId="677221726" sldId="2147483689"/>
          </pc:sldLayoutMkLst>
        </pc:sldLayoutChg>
        <pc:sldLayoutChg chg="del">
          <pc:chgData name="Ribnick, Sam  (DESE)" userId="0820a3c9-545d-4ac2-8da7-a6992aa3c01b" providerId="ADAL" clId="{ED89259E-63B5-45B2-9EA1-5276D3F0CB5E}" dt="2023-10-13T11:12:02.059" v="2064" actId="47"/>
          <pc:sldLayoutMkLst>
            <pc:docMk/>
            <pc:sldMasterMk cId="100277452" sldId="2147483688"/>
            <pc:sldLayoutMk cId="3029077013" sldId="2147483690"/>
          </pc:sldLayoutMkLst>
        </pc:sldLayoutChg>
        <pc:sldLayoutChg chg="del">
          <pc:chgData name="Ribnick, Sam  (DESE)" userId="0820a3c9-545d-4ac2-8da7-a6992aa3c01b" providerId="ADAL" clId="{ED89259E-63B5-45B2-9EA1-5276D3F0CB5E}" dt="2023-10-13T11:12:02.059" v="2064" actId="47"/>
          <pc:sldLayoutMkLst>
            <pc:docMk/>
            <pc:sldMasterMk cId="100277452" sldId="2147483688"/>
            <pc:sldLayoutMk cId="895175020" sldId="2147483691"/>
          </pc:sldLayoutMkLst>
        </pc:sldLayoutChg>
        <pc:sldLayoutChg chg="del">
          <pc:chgData name="Ribnick, Sam  (DESE)" userId="0820a3c9-545d-4ac2-8da7-a6992aa3c01b" providerId="ADAL" clId="{ED89259E-63B5-45B2-9EA1-5276D3F0CB5E}" dt="2023-10-13T11:12:02.059" v="2064" actId="47"/>
          <pc:sldLayoutMkLst>
            <pc:docMk/>
            <pc:sldMasterMk cId="100277452" sldId="2147483688"/>
            <pc:sldLayoutMk cId="2146171157" sldId="2147483692"/>
          </pc:sldLayoutMkLst>
        </pc:sldLayoutChg>
        <pc:sldLayoutChg chg="del">
          <pc:chgData name="Ribnick, Sam  (DESE)" userId="0820a3c9-545d-4ac2-8da7-a6992aa3c01b" providerId="ADAL" clId="{ED89259E-63B5-45B2-9EA1-5276D3F0CB5E}" dt="2023-10-13T11:12:02.059" v="2064" actId="47"/>
          <pc:sldLayoutMkLst>
            <pc:docMk/>
            <pc:sldMasterMk cId="100277452" sldId="2147483688"/>
            <pc:sldLayoutMk cId="2618619297" sldId="2147483693"/>
          </pc:sldLayoutMkLst>
        </pc:sldLayoutChg>
        <pc:sldLayoutChg chg="del">
          <pc:chgData name="Ribnick, Sam  (DESE)" userId="0820a3c9-545d-4ac2-8da7-a6992aa3c01b" providerId="ADAL" clId="{ED89259E-63B5-45B2-9EA1-5276D3F0CB5E}" dt="2023-10-13T11:12:02.059" v="2064" actId="47"/>
          <pc:sldLayoutMkLst>
            <pc:docMk/>
            <pc:sldMasterMk cId="100277452" sldId="2147483688"/>
            <pc:sldLayoutMk cId="894505940" sldId="2147483694"/>
          </pc:sldLayoutMkLst>
        </pc:sldLayoutChg>
        <pc:sldLayoutChg chg="del">
          <pc:chgData name="Ribnick, Sam  (DESE)" userId="0820a3c9-545d-4ac2-8da7-a6992aa3c01b" providerId="ADAL" clId="{ED89259E-63B5-45B2-9EA1-5276D3F0CB5E}" dt="2023-10-13T11:12:02.059" v="2064" actId="47"/>
          <pc:sldLayoutMkLst>
            <pc:docMk/>
            <pc:sldMasterMk cId="100277452" sldId="2147483688"/>
            <pc:sldLayoutMk cId="2457321360" sldId="2147483695"/>
          </pc:sldLayoutMkLst>
        </pc:sldLayoutChg>
        <pc:sldLayoutChg chg="del">
          <pc:chgData name="Ribnick, Sam  (DESE)" userId="0820a3c9-545d-4ac2-8da7-a6992aa3c01b" providerId="ADAL" clId="{ED89259E-63B5-45B2-9EA1-5276D3F0CB5E}" dt="2023-10-13T11:12:02.059" v="2064" actId="47"/>
          <pc:sldLayoutMkLst>
            <pc:docMk/>
            <pc:sldMasterMk cId="100277452" sldId="2147483688"/>
            <pc:sldLayoutMk cId="1695056613" sldId="2147483696"/>
          </pc:sldLayoutMkLst>
        </pc:sldLayoutChg>
        <pc:sldLayoutChg chg="del">
          <pc:chgData name="Ribnick, Sam  (DESE)" userId="0820a3c9-545d-4ac2-8da7-a6992aa3c01b" providerId="ADAL" clId="{ED89259E-63B5-45B2-9EA1-5276D3F0CB5E}" dt="2023-10-13T11:12:02.059" v="2064" actId="47"/>
          <pc:sldLayoutMkLst>
            <pc:docMk/>
            <pc:sldMasterMk cId="100277452" sldId="2147483688"/>
            <pc:sldLayoutMk cId="3917113240" sldId="2147483697"/>
          </pc:sldLayoutMkLst>
        </pc:sldLayoutChg>
        <pc:sldLayoutChg chg="del">
          <pc:chgData name="Ribnick, Sam  (DESE)" userId="0820a3c9-545d-4ac2-8da7-a6992aa3c01b" providerId="ADAL" clId="{ED89259E-63B5-45B2-9EA1-5276D3F0CB5E}" dt="2023-10-13T11:12:02.059" v="2064" actId="47"/>
          <pc:sldLayoutMkLst>
            <pc:docMk/>
            <pc:sldMasterMk cId="100277452" sldId="2147483688"/>
            <pc:sldLayoutMk cId="4023699337" sldId="2147483698"/>
          </pc:sldLayoutMkLst>
        </pc:sldLayoutChg>
        <pc:sldLayoutChg chg="del">
          <pc:chgData name="Ribnick, Sam  (DESE)" userId="0820a3c9-545d-4ac2-8da7-a6992aa3c01b" providerId="ADAL" clId="{ED89259E-63B5-45B2-9EA1-5276D3F0CB5E}" dt="2023-10-13T11:12:02.059" v="2064" actId="47"/>
          <pc:sldLayoutMkLst>
            <pc:docMk/>
            <pc:sldMasterMk cId="100277452" sldId="2147483688"/>
            <pc:sldLayoutMk cId="3781816343" sldId="2147483699"/>
          </pc:sldLayoutMkLst>
        </pc:sldLayoutChg>
        <pc:sldLayoutChg chg="del">
          <pc:chgData name="Ribnick, Sam  (DESE)" userId="0820a3c9-545d-4ac2-8da7-a6992aa3c01b" providerId="ADAL" clId="{ED89259E-63B5-45B2-9EA1-5276D3F0CB5E}" dt="2023-10-13T11:12:02.059" v="2064" actId="47"/>
          <pc:sldLayoutMkLst>
            <pc:docMk/>
            <pc:sldMasterMk cId="100277452" sldId="2147483688"/>
            <pc:sldLayoutMk cId="2610477870" sldId="2147483700"/>
          </pc:sldLayoutMkLst>
        </pc:sldLayoutChg>
        <pc:sldLayoutChg chg="del">
          <pc:chgData name="Ribnick, Sam  (DESE)" userId="0820a3c9-545d-4ac2-8da7-a6992aa3c01b" providerId="ADAL" clId="{ED89259E-63B5-45B2-9EA1-5276D3F0CB5E}" dt="2023-10-13T11:12:02.059" v="2064" actId="47"/>
          <pc:sldLayoutMkLst>
            <pc:docMk/>
            <pc:sldMasterMk cId="100277452" sldId="2147483688"/>
            <pc:sldLayoutMk cId="246076342" sldId="2147483701"/>
          </pc:sldLayoutMkLst>
        </pc:sldLayoutChg>
        <pc:sldLayoutChg chg="del">
          <pc:chgData name="Ribnick, Sam  (DESE)" userId="0820a3c9-545d-4ac2-8da7-a6992aa3c01b" providerId="ADAL" clId="{ED89259E-63B5-45B2-9EA1-5276D3F0CB5E}" dt="2023-10-13T11:12:02.059" v="2064" actId="47"/>
          <pc:sldLayoutMkLst>
            <pc:docMk/>
            <pc:sldMasterMk cId="100277452" sldId="2147483688"/>
            <pc:sldLayoutMk cId="3753938664" sldId="2147483702"/>
          </pc:sldLayoutMkLst>
        </pc:sldLayoutChg>
        <pc:sldLayoutChg chg="del">
          <pc:chgData name="Ribnick, Sam  (DESE)" userId="0820a3c9-545d-4ac2-8da7-a6992aa3c01b" providerId="ADAL" clId="{ED89259E-63B5-45B2-9EA1-5276D3F0CB5E}" dt="2023-10-13T11:12:02.059" v="2064" actId="47"/>
          <pc:sldLayoutMkLst>
            <pc:docMk/>
            <pc:sldMasterMk cId="100277452" sldId="2147483688"/>
            <pc:sldLayoutMk cId="2860081536" sldId="2147483703"/>
          </pc:sldLayoutMkLst>
        </pc:sldLayoutChg>
        <pc:sldLayoutChg chg="del">
          <pc:chgData name="Ribnick, Sam  (DESE)" userId="0820a3c9-545d-4ac2-8da7-a6992aa3c01b" providerId="ADAL" clId="{ED89259E-63B5-45B2-9EA1-5276D3F0CB5E}" dt="2023-10-13T11:12:02.059" v="2064" actId="47"/>
          <pc:sldLayoutMkLst>
            <pc:docMk/>
            <pc:sldMasterMk cId="100277452" sldId="2147483688"/>
            <pc:sldLayoutMk cId="3033031354" sldId="2147483704"/>
          </pc:sldLayoutMkLst>
        </pc:sldLayoutChg>
        <pc:sldLayoutChg chg="del">
          <pc:chgData name="Ribnick, Sam  (DESE)" userId="0820a3c9-545d-4ac2-8da7-a6992aa3c01b" providerId="ADAL" clId="{ED89259E-63B5-45B2-9EA1-5276D3F0CB5E}" dt="2023-10-13T11:12:02.059" v="2064" actId="47"/>
          <pc:sldLayoutMkLst>
            <pc:docMk/>
            <pc:sldMasterMk cId="100277452" sldId="2147483688"/>
            <pc:sldLayoutMk cId="2000413106" sldId="2147483705"/>
          </pc:sldLayoutMkLst>
        </pc:sldLayoutChg>
        <pc:sldLayoutChg chg="del">
          <pc:chgData name="Ribnick, Sam  (DESE)" userId="0820a3c9-545d-4ac2-8da7-a6992aa3c01b" providerId="ADAL" clId="{ED89259E-63B5-45B2-9EA1-5276D3F0CB5E}" dt="2023-10-13T11:12:02.059" v="2064" actId="47"/>
          <pc:sldLayoutMkLst>
            <pc:docMk/>
            <pc:sldMasterMk cId="100277452" sldId="2147483688"/>
            <pc:sldLayoutMk cId="1813488693" sldId="2147483706"/>
          </pc:sldLayoutMkLst>
        </pc:sldLayoutChg>
        <pc:sldLayoutChg chg="del">
          <pc:chgData name="Ribnick, Sam  (DESE)" userId="0820a3c9-545d-4ac2-8da7-a6992aa3c01b" providerId="ADAL" clId="{ED89259E-63B5-45B2-9EA1-5276D3F0CB5E}" dt="2023-10-13T11:12:02.059" v="2064" actId="47"/>
          <pc:sldLayoutMkLst>
            <pc:docMk/>
            <pc:sldMasterMk cId="100277452" sldId="2147483688"/>
            <pc:sldLayoutMk cId="748342319" sldId="2147483707"/>
          </pc:sldLayoutMkLst>
        </pc:sldLayoutChg>
        <pc:sldLayoutChg chg="del">
          <pc:chgData name="Ribnick, Sam  (DESE)" userId="0820a3c9-545d-4ac2-8da7-a6992aa3c01b" providerId="ADAL" clId="{ED89259E-63B5-45B2-9EA1-5276D3F0CB5E}" dt="2023-10-13T11:12:02.059" v="2064" actId="47"/>
          <pc:sldLayoutMkLst>
            <pc:docMk/>
            <pc:sldMasterMk cId="100277452" sldId="2147483688"/>
            <pc:sldLayoutMk cId="3838161327" sldId="2147483708"/>
          </pc:sldLayoutMkLst>
        </pc:sldLayoutChg>
        <pc:sldLayoutChg chg="del">
          <pc:chgData name="Ribnick, Sam  (DESE)" userId="0820a3c9-545d-4ac2-8da7-a6992aa3c01b" providerId="ADAL" clId="{ED89259E-63B5-45B2-9EA1-5276D3F0CB5E}" dt="2023-10-13T11:12:02.059" v="2064" actId="47"/>
          <pc:sldLayoutMkLst>
            <pc:docMk/>
            <pc:sldMasterMk cId="100277452" sldId="2147483688"/>
            <pc:sldLayoutMk cId="2173630652" sldId="2147483709"/>
          </pc:sldLayoutMkLst>
        </pc:sldLayoutChg>
        <pc:sldLayoutChg chg="del">
          <pc:chgData name="Ribnick, Sam  (DESE)" userId="0820a3c9-545d-4ac2-8da7-a6992aa3c01b" providerId="ADAL" clId="{ED89259E-63B5-45B2-9EA1-5276D3F0CB5E}" dt="2023-10-13T11:12:02.059" v="2064" actId="47"/>
          <pc:sldLayoutMkLst>
            <pc:docMk/>
            <pc:sldMasterMk cId="100277452" sldId="2147483688"/>
            <pc:sldLayoutMk cId="2866609012" sldId="2147483710"/>
          </pc:sldLayoutMkLst>
        </pc:sldLayoutChg>
        <pc:sldLayoutChg chg="del">
          <pc:chgData name="Ribnick, Sam  (DESE)" userId="0820a3c9-545d-4ac2-8da7-a6992aa3c01b" providerId="ADAL" clId="{ED89259E-63B5-45B2-9EA1-5276D3F0CB5E}" dt="2023-10-13T11:12:02.059" v="2064" actId="47"/>
          <pc:sldLayoutMkLst>
            <pc:docMk/>
            <pc:sldMasterMk cId="100277452" sldId="2147483688"/>
            <pc:sldLayoutMk cId="4143190752" sldId="2147483711"/>
          </pc:sldLayoutMkLst>
        </pc:sldLayoutChg>
        <pc:sldLayoutChg chg="del">
          <pc:chgData name="Ribnick, Sam  (DESE)" userId="0820a3c9-545d-4ac2-8da7-a6992aa3c01b" providerId="ADAL" clId="{ED89259E-63B5-45B2-9EA1-5276D3F0CB5E}" dt="2023-10-13T11:12:02.059" v="2064" actId="47"/>
          <pc:sldLayoutMkLst>
            <pc:docMk/>
            <pc:sldMasterMk cId="100277452" sldId="2147483688"/>
            <pc:sldLayoutMk cId="3971573903" sldId="2147483712"/>
          </pc:sldLayoutMkLst>
        </pc:sldLayoutChg>
        <pc:sldLayoutChg chg="del">
          <pc:chgData name="Ribnick, Sam  (DESE)" userId="0820a3c9-545d-4ac2-8da7-a6992aa3c01b" providerId="ADAL" clId="{ED89259E-63B5-45B2-9EA1-5276D3F0CB5E}" dt="2023-10-13T11:12:02.059" v="2064" actId="47"/>
          <pc:sldLayoutMkLst>
            <pc:docMk/>
            <pc:sldMasterMk cId="100277452" sldId="2147483688"/>
            <pc:sldLayoutMk cId="4286691215" sldId="2147483713"/>
          </pc:sldLayoutMkLst>
        </pc:sldLayoutChg>
      </pc:sldMasterChg>
      <pc:sldMasterChg chg="del delSldLayout">
        <pc:chgData name="Ribnick, Sam  (DESE)" userId="0820a3c9-545d-4ac2-8da7-a6992aa3c01b" providerId="ADAL" clId="{ED89259E-63B5-45B2-9EA1-5276D3F0CB5E}" dt="2023-10-12T20:37:44.075" v="1944" actId="47"/>
        <pc:sldMasterMkLst>
          <pc:docMk/>
          <pc:sldMasterMk cId="1338822689" sldId="2147483718"/>
        </pc:sldMasterMkLst>
        <pc:sldLayoutChg chg="del">
          <pc:chgData name="Ribnick, Sam  (DESE)" userId="0820a3c9-545d-4ac2-8da7-a6992aa3c01b" providerId="ADAL" clId="{ED89259E-63B5-45B2-9EA1-5276D3F0CB5E}" dt="2023-10-12T20:37:44.075" v="1944" actId="47"/>
          <pc:sldLayoutMkLst>
            <pc:docMk/>
            <pc:sldMasterMk cId="1338822689" sldId="2147483718"/>
            <pc:sldLayoutMk cId="634828205" sldId="2147483719"/>
          </pc:sldLayoutMkLst>
        </pc:sldLayoutChg>
        <pc:sldLayoutChg chg="del">
          <pc:chgData name="Ribnick, Sam  (DESE)" userId="0820a3c9-545d-4ac2-8da7-a6992aa3c01b" providerId="ADAL" clId="{ED89259E-63B5-45B2-9EA1-5276D3F0CB5E}" dt="2023-10-12T20:37:44.075" v="1944" actId="47"/>
          <pc:sldLayoutMkLst>
            <pc:docMk/>
            <pc:sldMasterMk cId="1338822689" sldId="2147483718"/>
            <pc:sldLayoutMk cId="134611144" sldId="2147483720"/>
          </pc:sldLayoutMkLst>
        </pc:sldLayoutChg>
        <pc:sldLayoutChg chg="del">
          <pc:chgData name="Ribnick, Sam  (DESE)" userId="0820a3c9-545d-4ac2-8da7-a6992aa3c01b" providerId="ADAL" clId="{ED89259E-63B5-45B2-9EA1-5276D3F0CB5E}" dt="2023-10-12T20:37:44.075" v="1944" actId="47"/>
          <pc:sldLayoutMkLst>
            <pc:docMk/>
            <pc:sldMasterMk cId="1338822689" sldId="2147483718"/>
            <pc:sldLayoutMk cId="3775707062" sldId="2147483721"/>
          </pc:sldLayoutMkLst>
        </pc:sldLayoutChg>
        <pc:sldLayoutChg chg="del">
          <pc:chgData name="Ribnick, Sam  (DESE)" userId="0820a3c9-545d-4ac2-8da7-a6992aa3c01b" providerId="ADAL" clId="{ED89259E-63B5-45B2-9EA1-5276D3F0CB5E}" dt="2023-10-12T20:37:44.075" v="1944" actId="47"/>
          <pc:sldLayoutMkLst>
            <pc:docMk/>
            <pc:sldMasterMk cId="1338822689" sldId="2147483718"/>
            <pc:sldLayoutMk cId="522902981" sldId="2147483722"/>
          </pc:sldLayoutMkLst>
        </pc:sldLayoutChg>
        <pc:sldLayoutChg chg="del">
          <pc:chgData name="Ribnick, Sam  (DESE)" userId="0820a3c9-545d-4ac2-8da7-a6992aa3c01b" providerId="ADAL" clId="{ED89259E-63B5-45B2-9EA1-5276D3F0CB5E}" dt="2023-10-12T20:37:44.075" v="1944" actId="47"/>
          <pc:sldLayoutMkLst>
            <pc:docMk/>
            <pc:sldMasterMk cId="1338822689" sldId="2147483718"/>
            <pc:sldLayoutMk cId="522851750" sldId="2147483723"/>
          </pc:sldLayoutMkLst>
        </pc:sldLayoutChg>
        <pc:sldLayoutChg chg="del">
          <pc:chgData name="Ribnick, Sam  (DESE)" userId="0820a3c9-545d-4ac2-8da7-a6992aa3c01b" providerId="ADAL" clId="{ED89259E-63B5-45B2-9EA1-5276D3F0CB5E}" dt="2023-10-12T20:37:44.075" v="1944" actId="47"/>
          <pc:sldLayoutMkLst>
            <pc:docMk/>
            <pc:sldMasterMk cId="1338822689" sldId="2147483718"/>
            <pc:sldLayoutMk cId="2006369787" sldId="2147483724"/>
          </pc:sldLayoutMkLst>
        </pc:sldLayoutChg>
        <pc:sldLayoutChg chg="del">
          <pc:chgData name="Ribnick, Sam  (DESE)" userId="0820a3c9-545d-4ac2-8da7-a6992aa3c01b" providerId="ADAL" clId="{ED89259E-63B5-45B2-9EA1-5276D3F0CB5E}" dt="2023-10-12T20:37:44.075" v="1944" actId="47"/>
          <pc:sldLayoutMkLst>
            <pc:docMk/>
            <pc:sldMasterMk cId="1338822689" sldId="2147483718"/>
            <pc:sldLayoutMk cId="3755142145" sldId="2147483725"/>
          </pc:sldLayoutMkLst>
        </pc:sldLayoutChg>
        <pc:sldLayoutChg chg="del">
          <pc:chgData name="Ribnick, Sam  (DESE)" userId="0820a3c9-545d-4ac2-8da7-a6992aa3c01b" providerId="ADAL" clId="{ED89259E-63B5-45B2-9EA1-5276D3F0CB5E}" dt="2023-10-12T20:37:44.075" v="1944" actId="47"/>
          <pc:sldLayoutMkLst>
            <pc:docMk/>
            <pc:sldMasterMk cId="1338822689" sldId="2147483718"/>
            <pc:sldLayoutMk cId="3905139301" sldId="2147483726"/>
          </pc:sldLayoutMkLst>
        </pc:sldLayoutChg>
        <pc:sldLayoutChg chg="del">
          <pc:chgData name="Ribnick, Sam  (DESE)" userId="0820a3c9-545d-4ac2-8da7-a6992aa3c01b" providerId="ADAL" clId="{ED89259E-63B5-45B2-9EA1-5276D3F0CB5E}" dt="2023-10-12T20:37:44.075" v="1944" actId="47"/>
          <pc:sldLayoutMkLst>
            <pc:docMk/>
            <pc:sldMasterMk cId="1338822689" sldId="2147483718"/>
            <pc:sldLayoutMk cId="646815606" sldId="2147483727"/>
          </pc:sldLayoutMkLst>
        </pc:sldLayoutChg>
        <pc:sldLayoutChg chg="del">
          <pc:chgData name="Ribnick, Sam  (DESE)" userId="0820a3c9-545d-4ac2-8da7-a6992aa3c01b" providerId="ADAL" clId="{ED89259E-63B5-45B2-9EA1-5276D3F0CB5E}" dt="2023-10-12T20:37:44.075" v="1944" actId="47"/>
          <pc:sldLayoutMkLst>
            <pc:docMk/>
            <pc:sldMasterMk cId="1338822689" sldId="2147483718"/>
            <pc:sldLayoutMk cId="2365428717" sldId="2147483728"/>
          </pc:sldLayoutMkLst>
        </pc:sldLayoutChg>
        <pc:sldLayoutChg chg="del">
          <pc:chgData name="Ribnick, Sam  (DESE)" userId="0820a3c9-545d-4ac2-8da7-a6992aa3c01b" providerId="ADAL" clId="{ED89259E-63B5-45B2-9EA1-5276D3F0CB5E}" dt="2023-10-12T20:37:44.075" v="1944" actId="47"/>
          <pc:sldLayoutMkLst>
            <pc:docMk/>
            <pc:sldMasterMk cId="1338822689" sldId="2147483718"/>
            <pc:sldLayoutMk cId="1008968549" sldId="2147483729"/>
          </pc:sldLayoutMkLst>
        </pc:sldLayoutChg>
        <pc:sldLayoutChg chg="del">
          <pc:chgData name="Ribnick, Sam  (DESE)" userId="0820a3c9-545d-4ac2-8da7-a6992aa3c01b" providerId="ADAL" clId="{ED89259E-63B5-45B2-9EA1-5276D3F0CB5E}" dt="2023-10-12T20:37:44.075" v="1944" actId="47"/>
          <pc:sldLayoutMkLst>
            <pc:docMk/>
            <pc:sldMasterMk cId="1338822689" sldId="2147483718"/>
            <pc:sldLayoutMk cId="2573500239" sldId="2147483730"/>
          </pc:sldLayoutMkLst>
        </pc:sldLayoutChg>
        <pc:sldLayoutChg chg="del">
          <pc:chgData name="Ribnick, Sam  (DESE)" userId="0820a3c9-545d-4ac2-8da7-a6992aa3c01b" providerId="ADAL" clId="{ED89259E-63B5-45B2-9EA1-5276D3F0CB5E}" dt="2023-10-12T20:37:44.075" v="1944" actId="47"/>
          <pc:sldLayoutMkLst>
            <pc:docMk/>
            <pc:sldMasterMk cId="1338822689" sldId="2147483718"/>
            <pc:sldLayoutMk cId="109571808" sldId="2147483731"/>
          </pc:sldLayoutMkLst>
        </pc:sldLayoutChg>
        <pc:sldLayoutChg chg="del">
          <pc:chgData name="Ribnick, Sam  (DESE)" userId="0820a3c9-545d-4ac2-8da7-a6992aa3c01b" providerId="ADAL" clId="{ED89259E-63B5-45B2-9EA1-5276D3F0CB5E}" dt="2023-10-12T20:37:44.075" v="1944" actId="47"/>
          <pc:sldLayoutMkLst>
            <pc:docMk/>
            <pc:sldMasterMk cId="1338822689" sldId="2147483718"/>
            <pc:sldLayoutMk cId="2771920566" sldId="2147483732"/>
          </pc:sldLayoutMkLst>
        </pc:sldLayoutChg>
      </pc:sldMasterChg>
    </pc:docChg>
  </pc:docChgLst>
  <pc:docChgLst>
    <pc:chgData name="Middleton, Ofa Liz (DESE)" userId="S::ofa.liz.middleton@mass.gov::c9aaff96-a44b-43fc-ae6f-252e517a1e2f" providerId="AD" clId="Web-{6CC7BBE1-3504-1881-FE75-CE422E1DAD77}"/>
    <pc:docChg chg="mod sldOrd">
      <pc:chgData name="Middleton, Ofa Liz (DESE)" userId="S::ofa.liz.middleton@mass.gov::c9aaff96-a44b-43fc-ae6f-252e517a1e2f" providerId="AD" clId="Web-{6CC7BBE1-3504-1881-FE75-CE422E1DAD77}" dt="2023-10-02T17:11:01.881" v="7"/>
      <pc:docMkLst>
        <pc:docMk/>
      </pc:docMkLst>
      <pc:sldChg chg="addCm modCm">
        <pc:chgData name="Middleton, Ofa Liz (DESE)" userId="S::ofa.liz.middleton@mass.gov::c9aaff96-a44b-43fc-ae6f-252e517a1e2f" providerId="AD" clId="Web-{6CC7BBE1-3504-1881-FE75-CE422E1DAD77}" dt="2023-10-02T17:07:56.720" v="4"/>
        <pc:sldMkLst>
          <pc:docMk/>
          <pc:sldMk cId="1424819318" sldId="4491"/>
        </pc:sldMkLst>
      </pc:sldChg>
      <pc:sldChg chg="ord">
        <pc:chgData name="Middleton, Ofa Liz (DESE)" userId="S::ofa.liz.middleton@mass.gov::c9aaff96-a44b-43fc-ae6f-252e517a1e2f" providerId="AD" clId="Web-{6CC7BBE1-3504-1881-FE75-CE422E1DAD77}" dt="2023-10-02T17:11:01.881" v="7"/>
        <pc:sldMkLst>
          <pc:docMk/>
          <pc:sldMk cId="3633509666" sldId="4493"/>
        </pc:sldMkLst>
      </pc:sldChg>
      <pc:sldChg chg="ord">
        <pc:chgData name="Middleton, Ofa Liz (DESE)" userId="S::ofa.liz.middleton@mass.gov::c9aaff96-a44b-43fc-ae6f-252e517a1e2f" providerId="AD" clId="Web-{6CC7BBE1-3504-1881-FE75-CE422E1DAD77}" dt="2023-10-02T17:10:46.646" v="6"/>
        <pc:sldMkLst>
          <pc:docMk/>
          <pc:sldMk cId="508721047" sldId="449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C0D3FE8-402C-4001-B6E6-35FC7775B9D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8B43002-73E7-4CED-947E-5690418DEDE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8B9D3AF-422B-430C-9753-09A8F308C5C8}" type="datetimeFigureOut">
              <a:rPr lang="en-US" smtClean="0"/>
              <a:t>10/17/2023</a:t>
            </a:fld>
            <a:endParaRPr lang="en-US"/>
          </a:p>
        </p:txBody>
      </p:sp>
      <p:sp>
        <p:nvSpPr>
          <p:cNvPr id="4" name="Footer Placeholder 3">
            <a:extLst>
              <a:ext uri="{FF2B5EF4-FFF2-40B4-BE49-F238E27FC236}">
                <a16:creationId xmlns:a16="http://schemas.microsoft.com/office/drawing/2014/main" id="{AD0901FD-B2F3-4DAC-80EB-CCFA6C96B45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01D6EB2-7001-4E99-84FE-627D0CCE754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E9B848-B02D-433A-9F84-A439A8E942DD}" type="slidenum">
              <a:rPr lang="en-US" smtClean="0"/>
              <a:t>‹#›</a:t>
            </a:fld>
            <a:endParaRPr lang="en-US"/>
          </a:p>
        </p:txBody>
      </p:sp>
    </p:spTree>
    <p:extLst>
      <p:ext uri="{BB962C8B-B14F-4D97-AF65-F5344CB8AC3E}">
        <p14:creationId xmlns:p14="http://schemas.microsoft.com/office/powerpoint/2010/main" val="29907960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D88928-401A-B54B-8CA7-A6078C3FC907}" type="datetimeFigureOut">
              <a:rPr lang="en-US" smtClean="0"/>
              <a:t>10/17/2023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B6966B-6496-3F49-8C9C-9A4D7C94A365}" type="slidenum">
              <a:rPr lang="en-US" smtClean="0"/>
              <a:t>‹#›</a:t>
            </a:fld>
            <a:endParaRPr lang="en-US"/>
          </a:p>
        </p:txBody>
      </p:sp>
    </p:spTree>
    <p:extLst>
      <p:ext uri="{BB962C8B-B14F-4D97-AF65-F5344CB8AC3E}">
        <p14:creationId xmlns:p14="http://schemas.microsoft.com/office/powerpoint/2010/main" val="424540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B6966B-6496-3F49-8C9C-9A4D7C94A365}" type="slidenum">
              <a:rPr lang="en-US" smtClean="0"/>
              <a:t>1</a:t>
            </a:fld>
            <a:endParaRPr lang="en-US"/>
          </a:p>
        </p:txBody>
      </p:sp>
    </p:spTree>
    <p:extLst>
      <p:ext uri="{BB962C8B-B14F-4D97-AF65-F5344CB8AC3E}">
        <p14:creationId xmlns:p14="http://schemas.microsoft.com/office/powerpoint/2010/main" val="2732814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have made a lot of progress and have built out the team we needed to get the ball rolling. But we still need to work toward a sustainable long-term plan.</a:t>
            </a:r>
          </a:p>
        </p:txBody>
      </p:sp>
      <p:sp>
        <p:nvSpPr>
          <p:cNvPr id="4" name="Slide Number Placeholder 3"/>
          <p:cNvSpPr>
            <a:spLocks noGrp="1"/>
          </p:cNvSpPr>
          <p:nvPr>
            <p:ph type="sldNum" sz="quarter" idx="5"/>
          </p:nvPr>
        </p:nvSpPr>
        <p:spPr/>
        <p:txBody>
          <a:bodyPr/>
          <a:lstStyle/>
          <a:p>
            <a:fld id="{0BB6966B-6496-3F49-8C9C-9A4D7C94A365}" type="slidenum">
              <a:rPr lang="en-US" smtClean="0"/>
              <a:t>15</a:t>
            </a:fld>
            <a:endParaRPr lang="en-US"/>
          </a:p>
        </p:txBody>
      </p:sp>
    </p:spTree>
    <p:extLst>
      <p:ext uri="{BB962C8B-B14F-4D97-AF65-F5344CB8AC3E}">
        <p14:creationId xmlns:p14="http://schemas.microsoft.com/office/powerpoint/2010/main" val="3531097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I think about the future of data in MA, I dream big of a platform where everyone can get the data they need at the moment of decision-making.</a:t>
            </a:r>
          </a:p>
        </p:txBody>
      </p:sp>
      <p:sp>
        <p:nvSpPr>
          <p:cNvPr id="4" name="Slide Number Placeholder 3"/>
          <p:cNvSpPr>
            <a:spLocks noGrp="1"/>
          </p:cNvSpPr>
          <p:nvPr>
            <p:ph type="sldNum" sz="quarter" idx="5"/>
          </p:nvPr>
        </p:nvSpPr>
        <p:spPr/>
        <p:txBody>
          <a:bodyPr/>
          <a:lstStyle/>
          <a:p>
            <a:fld id="{0BB6966B-6496-3F49-8C9C-9A4D7C94A365}" type="slidenum">
              <a:rPr lang="en-US" smtClean="0"/>
              <a:t>16</a:t>
            </a:fld>
            <a:endParaRPr lang="en-US"/>
          </a:p>
        </p:txBody>
      </p:sp>
    </p:spTree>
    <p:extLst>
      <p:ext uri="{BB962C8B-B14F-4D97-AF65-F5344CB8AC3E}">
        <p14:creationId xmlns:p14="http://schemas.microsoft.com/office/powerpoint/2010/main" val="11859466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E2C team is here all day, and we want to know your dreams for the future of data.</a:t>
            </a: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17</a:t>
            </a:fld>
            <a:endParaRPr lang="zh-CN" altLang="en-US"/>
          </a:p>
        </p:txBody>
      </p:sp>
    </p:spTree>
    <p:extLst>
      <p:ext uri="{BB962C8B-B14F-4D97-AF65-F5344CB8AC3E}">
        <p14:creationId xmlns:p14="http://schemas.microsoft.com/office/powerpoint/2010/main" val="874347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have built a strong foundation of high-quality longitudinal data, thanks to $26m in federal grants. We connected up our K-12 data with higher ed outcomes</a:t>
            </a:r>
          </a:p>
        </p:txBody>
      </p:sp>
      <p:sp>
        <p:nvSpPr>
          <p:cNvPr id="4" name="Slide Number Placeholder 3"/>
          <p:cNvSpPr>
            <a:spLocks noGrp="1"/>
          </p:cNvSpPr>
          <p:nvPr>
            <p:ph type="sldNum" sz="quarter" idx="5"/>
          </p:nvPr>
        </p:nvSpPr>
        <p:spPr/>
        <p:txBody>
          <a:bodyPr/>
          <a:lstStyle/>
          <a:p>
            <a:fld id="{0BB6966B-6496-3F49-8C9C-9A4D7C94A365}" type="slidenum">
              <a:rPr lang="en-US" smtClean="0"/>
              <a:t>2</a:t>
            </a:fld>
            <a:endParaRPr lang="en-US"/>
          </a:p>
        </p:txBody>
      </p:sp>
    </p:spTree>
    <p:extLst>
      <p:ext uri="{BB962C8B-B14F-4D97-AF65-F5344CB8AC3E}">
        <p14:creationId xmlns:p14="http://schemas.microsoft.com/office/powerpoint/2010/main" val="4136941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2019, the state took some major steps to connect up more data. We connected our education data to earnings data. We established a data sharing project focused on birth-to-five services, and a second one focused on job training and education programs. </a:t>
            </a:r>
          </a:p>
        </p:txBody>
      </p:sp>
      <p:sp>
        <p:nvSpPr>
          <p:cNvPr id="4" name="Slide Number Placeholder 3"/>
          <p:cNvSpPr>
            <a:spLocks noGrp="1"/>
          </p:cNvSpPr>
          <p:nvPr>
            <p:ph type="sldNum" sz="quarter" idx="5"/>
          </p:nvPr>
        </p:nvSpPr>
        <p:spPr/>
        <p:txBody>
          <a:bodyPr/>
          <a:lstStyle/>
          <a:p>
            <a:fld id="{0BB6966B-6496-3F49-8C9C-9A4D7C94A365}" type="slidenum">
              <a:rPr lang="en-US" smtClean="0"/>
              <a:t>3</a:t>
            </a:fld>
            <a:endParaRPr lang="en-US"/>
          </a:p>
        </p:txBody>
      </p:sp>
    </p:spTree>
    <p:extLst>
      <p:ext uri="{BB962C8B-B14F-4D97-AF65-F5344CB8AC3E}">
        <p14:creationId xmlns:p14="http://schemas.microsoft.com/office/powerpoint/2010/main" val="2193242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have used these data to analyze important policy initiatives. We used K-12 and higher ed data to build a data system for Early College. We’ve also used the K-12 and earnings link to analyze how MCAS scores in high school predict later life outcomes.</a:t>
            </a:r>
          </a:p>
        </p:txBody>
      </p:sp>
      <p:sp>
        <p:nvSpPr>
          <p:cNvPr id="4" name="Slide Number Placeholder 3"/>
          <p:cNvSpPr>
            <a:spLocks noGrp="1"/>
          </p:cNvSpPr>
          <p:nvPr>
            <p:ph type="sldNum" sz="quarter" idx="5"/>
          </p:nvPr>
        </p:nvSpPr>
        <p:spPr/>
        <p:txBody>
          <a:bodyPr/>
          <a:lstStyle/>
          <a:p>
            <a:fld id="{0BB6966B-6496-3F49-8C9C-9A4D7C94A365}" type="slidenum">
              <a:rPr lang="en-US" smtClean="0"/>
              <a:t>4</a:t>
            </a:fld>
            <a:endParaRPr lang="en-US"/>
          </a:p>
        </p:txBody>
      </p:sp>
    </p:spTree>
    <p:extLst>
      <p:ext uri="{BB962C8B-B14F-4D97-AF65-F5344CB8AC3E}">
        <p14:creationId xmlns:p14="http://schemas.microsoft.com/office/powerpoint/2010/main" val="3353234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And in 2022 we made one of the final key connections, linking early education data to public preschool data. So now we have the agreements to make the data sharing possible, and integrated data systems where the data are matched. This has been possible to the hard work of many people on all sides, and thanks to the support we’ve had from the federal government.</a:t>
            </a:r>
          </a:p>
          <a:p>
            <a:endParaRPr lang="en-US"/>
          </a:p>
          <a:p>
            <a:r>
              <a:rPr lang="en-US"/>
              <a:t>So now the question that many of you are probably thinking: How do we make use of all these data? Where do I find the data?</a:t>
            </a:r>
          </a:p>
        </p:txBody>
      </p:sp>
      <p:sp>
        <p:nvSpPr>
          <p:cNvPr id="4" name="Slide Number Placeholder 3"/>
          <p:cNvSpPr>
            <a:spLocks noGrp="1"/>
          </p:cNvSpPr>
          <p:nvPr>
            <p:ph type="sldNum" sz="quarter" idx="5"/>
          </p:nvPr>
        </p:nvSpPr>
        <p:spPr/>
        <p:txBody>
          <a:bodyPr/>
          <a:lstStyle/>
          <a:p>
            <a:fld id="{0BB6966B-6496-3F49-8C9C-9A4D7C94A365}" type="slidenum">
              <a:rPr lang="en-US" smtClean="0"/>
              <a:t>5</a:t>
            </a:fld>
            <a:endParaRPr lang="en-US"/>
          </a:p>
        </p:txBody>
      </p:sp>
    </p:spTree>
    <p:extLst>
      <p:ext uri="{BB962C8B-B14F-4D97-AF65-F5344CB8AC3E}">
        <p14:creationId xmlns:p14="http://schemas.microsoft.com/office/powerpoint/2010/main" val="3090050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the goal of the Education-to-Career Research and Data Hub. We are working to increase data access to promote equity. </a:t>
            </a:r>
          </a:p>
        </p:txBody>
      </p:sp>
      <p:sp>
        <p:nvSpPr>
          <p:cNvPr id="4" name="Slide Number Placeholder 3"/>
          <p:cNvSpPr>
            <a:spLocks noGrp="1"/>
          </p:cNvSpPr>
          <p:nvPr>
            <p:ph type="sldNum" sz="quarter" idx="5"/>
          </p:nvPr>
        </p:nvSpPr>
        <p:spPr/>
        <p:txBody>
          <a:bodyPr/>
          <a:lstStyle/>
          <a:p>
            <a:fld id="{0BB6966B-6496-3F49-8C9C-9A4D7C94A365}" type="slidenum">
              <a:rPr lang="en-US" smtClean="0"/>
              <a:t>6</a:t>
            </a:fld>
            <a:endParaRPr lang="en-US"/>
          </a:p>
        </p:txBody>
      </p:sp>
    </p:spTree>
    <p:extLst>
      <p:ext uri="{BB962C8B-B14F-4D97-AF65-F5344CB8AC3E}">
        <p14:creationId xmlns:p14="http://schemas.microsoft.com/office/powerpoint/2010/main" val="2428051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We think about a wide range of users, including experts and non-expert data users. I’ll tell you about some of what we’ve built in the last year.</a:t>
            </a:r>
          </a:p>
        </p:txBody>
      </p:sp>
      <p:sp>
        <p:nvSpPr>
          <p:cNvPr id="4" name="Slide Number Placeholder 3"/>
          <p:cNvSpPr>
            <a:spLocks noGrp="1"/>
          </p:cNvSpPr>
          <p:nvPr>
            <p:ph type="sldNum" sz="quarter" idx="5"/>
          </p:nvPr>
        </p:nvSpPr>
        <p:spPr/>
        <p:txBody>
          <a:bodyPr/>
          <a:lstStyle/>
          <a:p>
            <a:fld id="{0BB6966B-6496-3F49-8C9C-9A4D7C94A365}" type="slidenum">
              <a:rPr lang="en-US" smtClean="0"/>
              <a:t>7</a:t>
            </a:fld>
            <a:endParaRPr lang="en-US"/>
          </a:p>
        </p:txBody>
      </p:sp>
    </p:spTree>
    <p:extLst>
      <p:ext uri="{BB962C8B-B14F-4D97-AF65-F5344CB8AC3E}">
        <p14:creationId xmlns:p14="http://schemas.microsoft.com/office/powerpoint/2010/main" val="3314694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have put together a structure that supports shared decision-making and leadership. Our cross-agency leadership group includes both data and program leaders from each agency, and we engage commissioners and secretaries regularly in the Executive Group to ensure we are focused on the highest policy priorities, and that we have the support needed to make headway.</a:t>
            </a:r>
          </a:p>
          <a:p>
            <a:endParaRPr lang="en-US"/>
          </a:p>
          <a:p>
            <a:r>
              <a:rPr lang="en-US"/>
              <a:t>Starting this year, we’ve also put together a Research Advisory Committee to give researchers and advocacy groups a voice in our plans and decisions. And soon we will be launching a student and family voice committee.</a:t>
            </a:r>
          </a:p>
        </p:txBody>
      </p:sp>
      <p:sp>
        <p:nvSpPr>
          <p:cNvPr id="4" name="Slide Number Placeholder 3"/>
          <p:cNvSpPr>
            <a:spLocks noGrp="1"/>
          </p:cNvSpPr>
          <p:nvPr>
            <p:ph type="sldNum" sz="quarter" idx="5"/>
          </p:nvPr>
        </p:nvSpPr>
        <p:spPr/>
        <p:txBody>
          <a:bodyPr/>
          <a:lstStyle/>
          <a:p>
            <a:fld id="{0BB6966B-6496-3F49-8C9C-9A4D7C94A365}" type="slidenum">
              <a:rPr lang="en-US" smtClean="0"/>
              <a:t>13</a:t>
            </a:fld>
            <a:endParaRPr lang="en-US"/>
          </a:p>
        </p:txBody>
      </p:sp>
    </p:spTree>
    <p:extLst>
      <p:ext uri="{BB962C8B-B14F-4D97-AF65-F5344CB8AC3E}">
        <p14:creationId xmlns:p14="http://schemas.microsoft.com/office/powerpoint/2010/main" val="12056274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can look to states like Kentucky, who are recognized national leaders on this. They have built their Center for Statistics into a service that provides data and reports to the public, to policymakers, to researchers. They have built true integrated data systems and they’ve been empowered to use the data. </a:t>
            </a:r>
          </a:p>
        </p:txBody>
      </p:sp>
      <p:sp>
        <p:nvSpPr>
          <p:cNvPr id="4" name="Slide Number Placeholder 3"/>
          <p:cNvSpPr>
            <a:spLocks noGrp="1"/>
          </p:cNvSpPr>
          <p:nvPr>
            <p:ph type="sldNum" sz="quarter" idx="5"/>
          </p:nvPr>
        </p:nvSpPr>
        <p:spPr/>
        <p:txBody>
          <a:bodyPr/>
          <a:lstStyle/>
          <a:p>
            <a:fld id="{0BB6966B-6496-3F49-8C9C-9A4D7C94A365}" type="slidenum">
              <a:rPr lang="en-US" smtClean="0"/>
              <a:t>14</a:t>
            </a:fld>
            <a:endParaRPr lang="en-US"/>
          </a:p>
        </p:txBody>
      </p:sp>
    </p:spTree>
    <p:extLst>
      <p:ext uri="{BB962C8B-B14F-4D97-AF65-F5344CB8AC3E}">
        <p14:creationId xmlns:p14="http://schemas.microsoft.com/office/powerpoint/2010/main" val="36997332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1.sv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 Id="rId9" Type="http://schemas.openxmlformats.org/officeDocument/2006/relationships/image" Target="../media/image19.sv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svg"/><Relationship Id="rId7" Type="http://schemas.openxmlformats.org/officeDocument/2006/relationships/image" Target="../media/image25.svg"/><Relationship Id="rId2"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 Id="rId9" Type="http://schemas.openxmlformats.org/officeDocument/2006/relationships/image" Target="../media/image27.sv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descr="A picture containing shape&#10;&#10;Description automatically generated">
            <a:extLst>
              <a:ext uri="{FF2B5EF4-FFF2-40B4-BE49-F238E27FC236}">
                <a16:creationId xmlns:a16="http://schemas.microsoft.com/office/drawing/2014/main" id="{89760F56-244C-EBA0-AF11-3B5FD14E52A8}"/>
              </a:ext>
            </a:extLst>
          </p:cNvPr>
          <p:cNvPicPr>
            <a:picLocks noChangeAspect="1"/>
          </p:cNvPicPr>
          <p:nvPr userDrawn="1"/>
        </p:nvPicPr>
        <p:blipFill rotWithShape="1">
          <a:blip r:embed="rId2"/>
          <a:srcRect l="63720" b="33458"/>
          <a:stretch/>
        </p:blipFill>
        <p:spPr>
          <a:xfrm>
            <a:off x="7751036" y="-12091"/>
            <a:ext cx="4440964" cy="4563454"/>
          </a:xfrm>
          <a:prstGeom prst="rect">
            <a:avLst/>
          </a:prstGeom>
        </p:spPr>
      </p:pic>
      <p:sp>
        <p:nvSpPr>
          <p:cNvPr id="10" name="Text Placeholder 2">
            <a:extLst>
              <a:ext uri="{FF2B5EF4-FFF2-40B4-BE49-F238E27FC236}">
                <a16:creationId xmlns:a16="http://schemas.microsoft.com/office/drawing/2014/main" id="{D33FA81C-6858-49A7-80F0-811D888EB2A1}"/>
              </a:ext>
            </a:extLst>
          </p:cNvPr>
          <p:cNvSpPr>
            <a:spLocks noGrp="1"/>
          </p:cNvSpPr>
          <p:nvPr>
            <p:ph type="body" sz="quarter" idx="11" hasCustomPrompt="1"/>
          </p:nvPr>
        </p:nvSpPr>
        <p:spPr>
          <a:xfrm>
            <a:off x="2329869" y="3311099"/>
            <a:ext cx="7483525" cy="658835"/>
          </a:xfrm>
          <a:prstGeom prst="rect">
            <a:avLst/>
          </a:prstGeom>
          <a:noFill/>
        </p:spPr>
        <p:txBody>
          <a:bodyPr wrap="square" rtlCol="0">
            <a:spAutoFit/>
          </a:bodyPr>
          <a:lstStyle>
            <a:lvl1pPr>
              <a:buNone/>
              <a:defRPr lang="en-US" sz="4000" b="1" dirty="0" smtClean="0">
                <a:solidFill>
                  <a:srgbClr val="454F4F"/>
                </a:solidFill>
                <a:latin typeface="Avenir Medium" panose="02000503020000020003" pitchFamily="2" charset="0"/>
              </a:defRPr>
            </a:lvl1pPr>
            <a:lvl2pPr>
              <a:defRPr lang="en-US" sz="1800" dirty="0" smtClean="0"/>
            </a:lvl2pPr>
            <a:lvl3pPr>
              <a:defRPr lang="en-US" sz="1800" dirty="0" smtClean="0"/>
            </a:lvl3pPr>
            <a:lvl4pPr>
              <a:defRPr lang="en-US" dirty="0" smtClean="0"/>
            </a:lvl4pPr>
            <a:lvl5pPr>
              <a:defRPr lang="en-US" dirty="0"/>
            </a:lvl5pPr>
          </a:lstStyle>
          <a:p>
            <a:pPr marL="0" lvl="0" algn="ctr">
              <a:spcBef>
                <a:spcPts val="150"/>
              </a:spcBef>
            </a:pPr>
            <a:r>
              <a:rPr lang="en-US"/>
              <a:t>Enter title</a:t>
            </a:r>
          </a:p>
        </p:txBody>
      </p:sp>
      <p:sp>
        <p:nvSpPr>
          <p:cNvPr id="11" name="Text Placeholder 2">
            <a:extLst>
              <a:ext uri="{FF2B5EF4-FFF2-40B4-BE49-F238E27FC236}">
                <a16:creationId xmlns:a16="http://schemas.microsoft.com/office/drawing/2014/main" id="{77415866-C0DA-44C0-AA39-F1E11D4473DF}"/>
              </a:ext>
            </a:extLst>
          </p:cNvPr>
          <p:cNvSpPr>
            <a:spLocks noGrp="1"/>
          </p:cNvSpPr>
          <p:nvPr>
            <p:ph type="body" sz="quarter" idx="12" hasCustomPrompt="1"/>
          </p:nvPr>
        </p:nvSpPr>
        <p:spPr>
          <a:xfrm>
            <a:off x="3589235" y="3978365"/>
            <a:ext cx="4964794" cy="424732"/>
          </a:xfrm>
          <a:prstGeom prst="rect">
            <a:avLst/>
          </a:prstGeom>
          <a:noFill/>
        </p:spPr>
        <p:txBody>
          <a:bodyPr wrap="square" rtlCol="0">
            <a:spAutoFit/>
          </a:bodyPr>
          <a:lstStyle>
            <a:lvl1pPr>
              <a:buNone/>
              <a:defRPr lang="en-US" sz="2400" dirty="0" smtClean="0">
                <a:latin typeface="Avenir Book" panose="02000503020000020003" pitchFamily="2" charset="0"/>
              </a:defRPr>
            </a:lvl1pPr>
            <a:lvl2pPr>
              <a:defRPr lang="en-US" sz="1800" dirty="0" smtClean="0"/>
            </a:lvl2pPr>
            <a:lvl3pPr>
              <a:defRPr lang="en-US" sz="1800" dirty="0" smtClean="0"/>
            </a:lvl3pPr>
            <a:lvl4pPr>
              <a:defRPr lang="en-US" dirty="0" smtClean="0"/>
            </a:lvl4pPr>
            <a:lvl5pPr>
              <a:defRPr lang="en-US" dirty="0"/>
            </a:lvl5pPr>
          </a:lstStyle>
          <a:p>
            <a:pPr marL="0" lvl="0" algn="ctr"/>
            <a:r>
              <a:rPr lang="en-US"/>
              <a:t>Enter date</a:t>
            </a:r>
          </a:p>
        </p:txBody>
      </p:sp>
      <p:sp>
        <p:nvSpPr>
          <p:cNvPr id="8" name="Text Placeholder 7">
            <a:extLst>
              <a:ext uri="{FF2B5EF4-FFF2-40B4-BE49-F238E27FC236}">
                <a16:creationId xmlns:a16="http://schemas.microsoft.com/office/drawing/2014/main" id="{BFA66F71-92A9-4FDC-BEEB-39848F7FE0DB}"/>
              </a:ext>
            </a:extLst>
          </p:cNvPr>
          <p:cNvSpPr>
            <a:spLocks noGrp="1"/>
          </p:cNvSpPr>
          <p:nvPr>
            <p:ph type="body" sz="quarter" idx="13" hasCustomPrompt="1"/>
          </p:nvPr>
        </p:nvSpPr>
        <p:spPr>
          <a:xfrm>
            <a:off x="4007881" y="2680942"/>
            <a:ext cx="4127500" cy="542564"/>
          </a:xfrm>
        </p:spPr>
        <p:txBody>
          <a:bodyPr/>
          <a:lstStyle>
            <a:lvl1pPr algn="ctr">
              <a:buNone/>
              <a:defRPr b="0">
                <a:solidFill>
                  <a:schemeClr val="accent1"/>
                </a:solidFill>
              </a:defRPr>
            </a:lvl1pPr>
            <a:lvl2pPr algn="ctr">
              <a:defRPr/>
            </a:lvl2pPr>
            <a:lvl3pPr algn="ctr">
              <a:defRPr/>
            </a:lvl3pPr>
            <a:lvl4pPr algn="ctr">
              <a:defRPr/>
            </a:lvl4pPr>
            <a:lvl5pPr algn="ctr">
              <a:defRPr/>
            </a:lvl5pPr>
          </a:lstStyle>
          <a:p>
            <a:pPr lvl="0"/>
            <a:r>
              <a:rPr lang="en-US"/>
              <a:t>Enter subtitle</a:t>
            </a:r>
          </a:p>
        </p:txBody>
      </p:sp>
      <p:sp>
        <p:nvSpPr>
          <p:cNvPr id="2" name="Date Placeholder 1">
            <a:extLst>
              <a:ext uri="{FF2B5EF4-FFF2-40B4-BE49-F238E27FC236}">
                <a16:creationId xmlns:a16="http://schemas.microsoft.com/office/drawing/2014/main" id="{C1932339-1A26-3FAE-AB8D-BE5AB78E22FE}"/>
              </a:ext>
            </a:extLst>
          </p:cNvPr>
          <p:cNvSpPr>
            <a:spLocks noGrp="1"/>
          </p:cNvSpPr>
          <p:nvPr>
            <p:ph type="dt" sz="half" idx="14"/>
          </p:nvPr>
        </p:nvSpPr>
        <p:spPr/>
        <p:txBody>
          <a:bodyPr/>
          <a:lstStyle/>
          <a:p>
            <a:endParaRPr lang="en-US"/>
          </a:p>
        </p:txBody>
      </p:sp>
      <p:sp>
        <p:nvSpPr>
          <p:cNvPr id="3" name="Footer Placeholder 2">
            <a:extLst>
              <a:ext uri="{FF2B5EF4-FFF2-40B4-BE49-F238E27FC236}">
                <a16:creationId xmlns:a16="http://schemas.microsoft.com/office/drawing/2014/main" id="{3E5A0F8A-84F3-F5F7-3AF4-12718581078D}"/>
              </a:ext>
            </a:extLst>
          </p:cNvPr>
          <p:cNvSpPr>
            <a:spLocks noGrp="1"/>
          </p:cNvSpPr>
          <p:nvPr>
            <p:ph type="ftr" sz="quarter" idx="15"/>
          </p:nvPr>
        </p:nvSpPr>
        <p:spPr/>
        <p:txBody>
          <a:bodyPr/>
          <a:lstStyle/>
          <a:p>
            <a:endParaRPr lang="en-US"/>
          </a:p>
        </p:txBody>
      </p:sp>
      <p:sp>
        <p:nvSpPr>
          <p:cNvPr id="12" name="TextBox 11">
            <a:extLst>
              <a:ext uri="{FF2B5EF4-FFF2-40B4-BE49-F238E27FC236}">
                <a16:creationId xmlns:a16="http://schemas.microsoft.com/office/drawing/2014/main" id="{6739DE98-D753-4EA1-9137-4DC0FE3605D4}"/>
              </a:ext>
            </a:extLst>
          </p:cNvPr>
          <p:cNvSpPr txBox="1"/>
          <p:nvPr userDrawn="1"/>
        </p:nvSpPr>
        <p:spPr>
          <a:xfrm>
            <a:off x="6163379" y="6328363"/>
            <a:ext cx="5831841" cy="369332"/>
          </a:xfrm>
          <a:prstGeom prst="rect">
            <a:avLst/>
          </a:prstGeom>
          <a:noFill/>
        </p:spPr>
        <p:txBody>
          <a:bodyPr wrap="square" rtlCol="0">
            <a:spAutoFit/>
          </a:bodyPr>
          <a:lstStyle/>
          <a:p>
            <a:pPr algn="r"/>
            <a:r>
              <a:rPr lang="en-US" sz="1800" b="0" i="0">
                <a:solidFill>
                  <a:srgbClr val="242424"/>
                </a:solidFill>
                <a:effectLst/>
                <a:latin typeface="Aptos Display" panose="020B0004020202020204" pitchFamily="34" charset="0"/>
              </a:rPr>
              <a:t>Increasing data access to promote equity</a:t>
            </a:r>
          </a:p>
        </p:txBody>
      </p:sp>
      <p:grpSp>
        <p:nvGrpSpPr>
          <p:cNvPr id="9" name="Group 8">
            <a:extLst>
              <a:ext uri="{FF2B5EF4-FFF2-40B4-BE49-F238E27FC236}">
                <a16:creationId xmlns:a16="http://schemas.microsoft.com/office/drawing/2014/main" id="{E58A4186-84CA-5DB2-A081-79408A5DA148}"/>
              </a:ext>
            </a:extLst>
          </p:cNvPr>
          <p:cNvGrpSpPr/>
          <p:nvPr userDrawn="1"/>
        </p:nvGrpSpPr>
        <p:grpSpPr>
          <a:xfrm>
            <a:off x="-124676" y="6202980"/>
            <a:ext cx="7681238" cy="646330"/>
            <a:chOff x="-80902" y="6169075"/>
            <a:chExt cx="9200367" cy="646330"/>
          </a:xfrm>
        </p:grpSpPr>
        <p:pic>
          <p:nvPicPr>
            <p:cNvPr id="14" name="Picture 13">
              <a:extLst>
                <a:ext uri="{FF2B5EF4-FFF2-40B4-BE49-F238E27FC236}">
                  <a16:creationId xmlns:a16="http://schemas.microsoft.com/office/drawing/2014/main" id="{6A9A42AD-6412-DD68-A697-EB18310C146C}"/>
                </a:ext>
              </a:extLst>
            </p:cNvPr>
            <p:cNvPicPr>
              <a:picLocks noChangeAspect="1"/>
            </p:cNvPicPr>
            <p:nvPr userDrawn="1"/>
          </p:nvPicPr>
          <p:blipFill>
            <a:blip r:embed="rId3"/>
            <a:stretch>
              <a:fillRect/>
            </a:stretch>
          </p:blipFill>
          <p:spPr>
            <a:xfrm>
              <a:off x="-80902" y="6169075"/>
              <a:ext cx="7423002" cy="646330"/>
            </a:xfrm>
            <a:prstGeom prst="rect">
              <a:avLst/>
            </a:prstGeom>
          </p:spPr>
        </p:pic>
        <p:pic>
          <p:nvPicPr>
            <p:cNvPr id="15" name="Picture 2" descr="Executive Office of Labor and Workforce Development | Mass.gov">
              <a:extLst>
                <a:ext uri="{FF2B5EF4-FFF2-40B4-BE49-F238E27FC236}">
                  <a16:creationId xmlns:a16="http://schemas.microsoft.com/office/drawing/2014/main" id="{BBCB9738-5519-351B-7FA2-1587B3E28B43}"/>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934088" y="6370984"/>
              <a:ext cx="2185377" cy="29280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430664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Question">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1FAC871D-3344-7E04-795D-FDEE72D1E88C}"/>
              </a:ext>
            </a:extLst>
          </p:cNvPr>
          <p:cNvPicPr>
            <a:picLocks noChangeAspect="1"/>
          </p:cNvPicPr>
          <p:nvPr userDrawn="1"/>
        </p:nvPicPr>
        <p:blipFill>
          <a:blip r:embed="rId2">
            <a:extLst>
              <a:ext uri="{BEBA8EAE-BF5A-486C-A8C5-ECC9F3942E4B}">
                <a14:imgProps xmlns:a14="http://schemas.microsoft.com/office/drawing/2010/main">
                  <a14:imgLayer r:embed="rId3">
                    <a14:imgEffect>
                      <a14:colorTemperature colorTemp="8800"/>
                    </a14:imgEffect>
                    <a14:imgEffect>
                      <a14:saturation sat="400000"/>
                    </a14:imgEffect>
                    <a14:imgEffect>
                      <a14:brightnessContrast bright="20000" contrast="-40000"/>
                    </a14:imgEffect>
                  </a14:imgLayer>
                </a14:imgProps>
              </a:ext>
            </a:extLst>
          </a:blip>
          <a:stretch>
            <a:fillRect/>
          </a:stretch>
        </p:blipFill>
        <p:spPr>
          <a:xfrm>
            <a:off x="-349026" y="-76200"/>
            <a:ext cx="7010400" cy="7010400"/>
          </a:xfrm>
          <a:prstGeom prst="rect">
            <a:avLst/>
          </a:prstGeom>
          <a:noFill/>
        </p:spPr>
      </p:pic>
      <p:sp>
        <p:nvSpPr>
          <p:cNvPr id="11" name="Text Placeholder 10">
            <a:extLst>
              <a:ext uri="{FF2B5EF4-FFF2-40B4-BE49-F238E27FC236}">
                <a16:creationId xmlns:a16="http://schemas.microsoft.com/office/drawing/2014/main" id="{68529DE5-CDCA-A9CB-768F-23912FD266D3}"/>
              </a:ext>
            </a:extLst>
          </p:cNvPr>
          <p:cNvSpPr>
            <a:spLocks noGrp="1"/>
          </p:cNvSpPr>
          <p:nvPr>
            <p:ph type="body" sz="quarter" idx="10" hasCustomPrompt="1"/>
          </p:nvPr>
        </p:nvSpPr>
        <p:spPr>
          <a:xfrm>
            <a:off x="6289040" y="1279525"/>
            <a:ext cx="4998720" cy="589915"/>
          </a:xfrm>
        </p:spPr>
        <p:txBody>
          <a:bodyPr>
            <a:noAutofit/>
          </a:bodyPr>
          <a:lstStyle>
            <a:lvl1pPr marL="0" indent="0">
              <a:buNone/>
              <a:defRPr sz="2400" b="1" i="0">
                <a:solidFill>
                  <a:srgbClr val="454F4F"/>
                </a:solidFill>
                <a:latin typeface="Avenir Black" panose="02000503020000020003" pitchFamily="2" charset="0"/>
              </a:defRPr>
            </a:lvl1pPr>
            <a:lvl2pPr marL="457200" indent="0">
              <a:buNone/>
              <a:defRPr sz="2800" b="1" i="0">
                <a:latin typeface="Avenir Black" panose="02000503020000020003" pitchFamily="2" charset="0"/>
              </a:defRPr>
            </a:lvl2pPr>
            <a:lvl3pPr marL="914400" indent="0">
              <a:buNone/>
              <a:defRPr sz="2800" b="1" i="0">
                <a:latin typeface="Avenir Black" panose="02000503020000020003" pitchFamily="2" charset="0"/>
              </a:defRPr>
            </a:lvl3pPr>
            <a:lvl4pPr marL="1371600" indent="0">
              <a:buNone/>
              <a:defRPr sz="2800" b="1" i="0">
                <a:latin typeface="Avenir Black" panose="02000503020000020003" pitchFamily="2" charset="0"/>
              </a:defRPr>
            </a:lvl4pPr>
            <a:lvl5pPr marL="1828800" indent="0">
              <a:buNone/>
              <a:defRPr sz="2800" b="1" i="0">
                <a:latin typeface="Avenir Black" panose="02000503020000020003" pitchFamily="2" charset="0"/>
              </a:defRPr>
            </a:lvl5pPr>
          </a:lstStyle>
          <a:p>
            <a:pPr lvl="0"/>
            <a:r>
              <a:rPr lang="en-US"/>
              <a:t>Thank you! Questions?</a:t>
            </a:r>
          </a:p>
        </p:txBody>
      </p:sp>
      <p:sp>
        <p:nvSpPr>
          <p:cNvPr id="14" name="Text Placeholder 13">
            <a:extLst>
              <a:ext uri="{FF2B5EF4-FFF2-40B4-BE49-F238E27FC236}">
                <a16:creationId xmlns:a16="http://schemas.microsoft.com/office/drawing/2014/main" id="{E656BB4F-9093-9B99-A78D-36B1859FD8E9}"/>
              </a:ext>
            </a:extLst>
          </p:cNvPr>
          <p:cNvSpPr>
            <a:spLocks noGrp="1"/>
          </p:cNvSpPr>
          <p:nvPr>
            <p:ph type="body" sz="quarter" idx="11" hasCustomPrompt="1"/>
          </p:nvPr>
        </p:nvSpPr>
        <p:spPr>
          <a:xfrm>
            <a:off x="6289040" y="1870075"/>
            <a:ext cx="4998720" cy="1685925"/>
          </a:xfrm>
        </p:spPr>
        <p:txBody>
          <a:bodyPr>
            <a:normAutofit/>
          </a:bodyPr>
          <a:lstStyle>
            <a:lvl1pPr marL="0" indent="0">
              <a:buFont typeface="Arial" panose="020B0604020202020204" pitchFamily="34" charset="0"/>
              <a:buNone/>
              <a:defRPr sz="2000"/>
            </a:lvl1pPr>
          </a:lstStyle>
          <a:p>
            <a:pPr lvl="0"/>
            <a:r>
              <a:rPr lang="en-US" sz="1800"/>
              <a:t>Insert questions or final thoughts  </a:t>
            </a:r>
            <a:endParaRPr lang="en-US"/>
          </a:p>
        </p:txBody>
      </p:sp>
      <p:sp>
        <p:nvSpPr>
          <p:cNvPr id="9" name="Date Placeholder 8">
            <a:extLst>
              <a:ext uri="{FF2B5EF4-FFF2-40B4-BE49-F238E27FC236}">
                <a16:creationId xmlns:a16="http://schemas.microsoft.com/office/drawing/2014/main" id="{1B578813-F287-75A5-B59A-4BB6F36DA41C}"/>
              </a:ext>
            </a:extLst>
          </p:cNvPr>
          <p:cNvSpPr>
            <a:spLocks noGrp="1"/>
          </p:cNvSpPr>
          <p:nvPr>
            <p:ph type="dt" sz="half" idx="12"/>
          </p:nvPr>
        </p:nvSpPr>
        <p:spPr/>
        <p:txBody>
          <a:bodyPr/>
          <a:lstStyle/>
          <a:p>
            <a:endParaRPr lang="en-US"/>
          </a:p>
        </p:txBody>
      </p:sp>
      <p:sp>
        <p:nvSpPr>
          <p:cNvPr id="10" name="Footer Placeholder 9">
            <a:extLst>
              <a:ext uri="{FF2B5EF4-FFF2-40B4-BE49-F238E27FC236}">
                <a16:creationId xmlns:a16="http://schemas.microsoft.com/office/drawing/2014/main" id="{863238D0-376A-FD31-5BF4-A96FAA1203D1}"/>
              </a:ext>
            </a:extLst>
          </p:cNvPr>
          <p:cNvSpPr>
            <a:spLocks noGrp="1"/>
          </p:cNvSpPr>
          <p:nvPr>
            <p:ph type="ftr" sz="quarter" idx="13"/>
          </p:nvPr>
        </p:nvSpPr>
        <p:spPr/>
        <p:txBody>
          <a:bodyPr/>
          <a:lstStyle/>
          <a:p>
            <a:endParaRPr lang="en-US"/>
          </a:p>
        </p:txBody>
      </p:sp>
      <p:sp>
        <p:nvSpPr>
          <p:cNvPr id="12" name="Slide Number Placeholder 11">
            <a:extLst>
              <a:ext uri="{FF2B5EF4-FFF2-40B4-BE49-F238E27FC236}">
                <a16:creationId xmlns:a16="http://schemas.microsoft.com/office/drawing/2014/main" id="{420D3EA7-B740-33D7-2F75-969C573F436D}"/>
              </a:ext>
            </a:extLst>
          </p:cNvPr>
          <p:cNvSpPr>
            <a:spLocks noGrp="1"/>
          </p:cNvSpPr>
          <p:nvPr>
            <p:ph type="sldNum" sz="quarter" idx="14"/>
          </p:nvPr>
        </p:nvSpPr>
        <p:spPr/>
        <p:txBody>
          <a:bodyPr/>
          <a:lstStyle/>
          <a:p>
            <a:fld id="{7A96124F-0D74-3544-8EB0-07AAE95957A0}" type="slidenum">
              <a:rPr lang="en-US" smtClean="0"/>
              <a:pPr/>
              <a:t>‹#›</a:t>
            </a:fld>
            <a:endParaRPr lang="en-US"/>
          </a:p>
        </p:txBody>
      </p:sp>
    </p:spTree>
    <p:extLst>
      <p:ext uri="{BB962C8B-B14F-4D97-AF65-F5344CB8AC3E}">
        <p14:creationId xmlns:p14="http://schemas.microsoft.com/office/powerpoint/2010/main" val="2373146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1">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B0FF7B4-74CD-D964-49ED-AA482C4E964E}"/>
              </a:ext>
            </a:extLst>
          </p:cNvPr>
          <p:cNvSpPr/>
          <p:nvPr userDrawn="1"/>
        </p:nvSpPr>
        <p:spPr>
          <a:xfrm>
            <a:off x="293890" y="793949"/>
            <a:ext cx="11263686" cy="46421"/>
          </a:xfrm>
          <a:prstGeom prst="rect">
            <a:avLst/>
          </a:prstGeom>
          <a:solidFill>
            <a:srgbClr val="1590BB"/>
          </a:solidFill>
          <a:ln>
            <a:solidFill>
              <a:srgbClr val="1590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5">
            <a:extLst>
              <a:ext uri="{FF2B5EF4-FFF2-40B4-BE49-F238E27FC236}">
                <a16:creationId xmlns:a16="http://schemas.microsoft.com/office/drawing/2014/main" id="{3CDF4592-61E6-BA5F-7B70-8132A61749C8}"/>
              </a:ext>
            </a:extLst>
          </p:cNvPr>
          <p:cNvSpPr>
            <a:spLocks noGrp="1"/>
          </p:cNvSpPr>
          <p:nvPr>
            <p:ph type="title"/>
          </p:nvPr>
        </p:nvSpPr>
        <p:spPr>
          <a:xfrm>
            <a:off x="293890" y="282561"/>
            <a:ext cx="10515600" cy="488852"/>
          </a:xfrm>
          <a:prstGeom prst="rect">
            <a:avLst/>
          </a:prstGeom>
        </p:spPr>
        <p:txBody>
          <a:bodyPr/>
          <a:lstStyle>
            <a:lvl1pPr>
              <a:defRPr sz="2800" b="1" i="0">
                <a:solidFill>
                  <a:srgbClr val="454F4F"/>
                </a:solidFill>
                <a:latin typeface="Avenir Medium" panose="02000503020000020003" pitchFamily="2" charset="0"/>
              </a:defRPr>
            </a:lvl1pPr>
          </a:lstStyle>
          <a:p>
            <a:r>
              <a:rPr lang="en-US"/>
              <a:t>Click to edit Master title style</a:t>
            </a:r>
          </a:p>
        </p:txBody>
      </p:sp>
      <p:sp>
        <p:nvSpPr>
          <p:cNvPr id="25" name="Table Placeholder 24">
            <a:extLst>
              <a:ext uri="{FF2B5EF4-FFF2-40B4-BE49-F238E27FC236}">
                <a16:creationId xmlns:a16="http://schemas.microsoft.com/office/drawing/2014/main" id="{F6D9E7E6-C95B-F3B8-6256-240B3FB2287E}"/>
              </a:ext>
            </a:extLst>
          </p:cNvPr>
          <p:cNvSpPr>
            <a:spLocks noGrp="1"/>
          </p:cNvSpPr>
          <p:nvPr>
            <p:ph type="tbl" sz="quarter" idx="20"/>
          </p:nvPr>
        </p:nvSpPr>
        <p:spPr>
          <a:xfrm>
            <a:off x="1125133" y="1600200"/>
            <a:ext cx="9601200" cy="2857500"/>
          </a:xfrm>
        </p:spPr>
        <p:txBody>
          <a:bodyPr/>
          <a:lstStyle/>
          <a:p>
            <a:endParaRPr lang="en-US"/>
          </a:p>
        </p:txBody>
      </p:sp>
      <p:sp>
        <p:nvSpPr>
          <p:cNvPr id="29" name="Date Placeholder 28">
            <a:extLst>
              <a:ext uri="{FF2B5EF4-FFF2-40B4-BE49-F238E27FC236}">
                <a16:creationId xmlns:a16="http://schemas.microsoft.com/office/drawing/2014/main" id="{25C9DB21-5928-9584-4857-E0ACB2AECFE4}"/>
              </a:ext>
            </a:extLst>
          </p:cNvPr>
          <p:cNvSpPr>
            <a:spLocks noGrp="1"/>
          </p:cNvSpPr>
          <p:nvPr>
            <p:ph type="dt" sz="half" idx="21"/>
          </p:nvPr>
        </p:nvSpPr>
        <p:spPr/>
        <p:txBody>
          <a:bodyPr/>
          <a:lstStyle/>
          <a:p>
            <a:endParaRPr lang="en-US"/>
          </a:p>
        </p:txBody>
      </p:sp>
      <p:sp>
        <p:nvSpPr>
          <p:cNvPr id="30" name="Footer Placeholder 29">
            <a:extLst>
              <a:ext uri="{FF2B5EF4-FFF2-40B4-BE49-F238E27FC236}">
                <a16:creationId xmlns:a16="http://schemas.microsoft.com/office/drawing/2014/main" id="{432B7553-A40B-2A6E-FBE5-8C9245C754A7}"/>
              </a:ext>
            </a:extLst>
          </p:cNvPr>
          <p:cNvSpPr>
            <a:spLocks noGrp="1"/>
          </p:cNvSpPr>
          <p:nvPr>
            <p:ph type="ftr" sz="quarter" idx="22"/>
          </p:nvPr>
        </p:nvSpPr>
        <p:spPr/>
        <p:txBody>
          <a:bodyPr/>
          <a:lstStyle/>
          <a:p>
            <a:endParaRPr lang="en-US"/>
          </a:p>
        </p:txBody>
      </p:sp>
      <p:sp>
        <p:nvSpPr>
          <p:cNvPr id="31" name="Slide Number Placeholder 30">
            <a:extLst>
              <a:ext uri="{FF2B5EF4-FFF2-40B4-BE49-F238E27FC236}">
                <a16:creationId xmlns:a16="http://schemas.microsoft.com/office/drawing/2014/main" id="{0DEC2B10-DEB0-09FB-FF29-6B6E41B93E64}"/>
              </a:ext>
            </a:extLst>
          </p:cNvPr>
          <p:cNvSpPr>
            <a:spLocks noGrp="1"/>
          </p:cNvSpPr>
          <p:nvPr>
            <p:ph type="sldNum" sz="quarter" idx="23"/>
          </p:nvPr>
        </p:nvSpPr>
        <p:spPr/>
        <p:txBody>
          <a:bodyPr/>
          <a:lstStyle/>
          <a:p>
            <a:fld id="{7A96124F-0D74-3544-8EB0-07AAE95957A0}" type="slidenum">
              <a:rPr lang="en-US" smtClean="0"/>
              <a:pPr/>
              <a:t>‹#›</a:t>
            </a:fld>
            <a:endParaRPr lang="en-US"/>
          </a:p>
        </p:txBody>
      </p:sp>
    </p:spTree>
    <p:extLst>
      <p:ext uri="{BB962C8B-B14F-4D97-AF65-F5344CB8AC3E}">
        <p14:creationId xmlns:p14="http://schemas.microsoft.com/office/powerpoint/2010/main" val="1073687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Pane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F864E53-AC02-D726-4A5D-48688CBA5C16}"/>
              </a:ext>
            </a:extLst>
          </p:cNvPr>
          <p:cNvSpPr/>
          <p:nvPr userDrawn="1"/>
        </p:nvSpPr>
        <p:spPr>
          <a:xfrm>
            <a:off x="293890" y="793949"/>
            <a:ext cx="11593310" cy="45719"/>
          </a:xfrm>
          <a:prstGeom prst="rect">
            <a:avLst/>
          </a:prstGeom>
          <a:solidFill>
            <a:srgbClr val="1590BB"/>
          </a:solidFill>
          <a:ln>
            <a:solidFill>
              <a:srgbClr val="1590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31A77F40-D1C9-7D0A-E099-DAC78725E653}"/>
              </a:ext>
            </a:extLst>
          </p:cNvPr>
          <p:cNvSpPr>
            <a:spLocks noGrp="1"/>
          </p:cNvSpPr>
          <p:nvPr>
            <p:ph type="title"/>
          </p:nvPr>
        </p:nvSpPr>
        <p:spPr>
          <a:xfrm>
            <a:off x="293890" y="282561"/>
            <a:ext cx="10515600" cy="488852"/>
          </a:xfrm>
          <a:prstGeom prst="rect">
            <a:avLst/>
          </a:prstGeom>
        </p:spPr>
        <p:txBody>
          <a:bodyPr/>
          <a:lstStyle>
            <a:lvl1pPr>
              <a:defRPr sz="2800" b="1" i="0">
                <a:solidFill>
                  <a:srgbClr val="454F4F"/>
                </a:solidFill>
                <a:latin typeface="Avenir Medium" panose="02000503020000020003" pitchFamily="2" charset="0"/>
              </a:defRPr>
            </a:lvl1pPr>
          </a:lstStyle>
          <a:p>
            <a:r>
              <a:rPr lang="en-US"/>
              <a:t>Click to edit Master title style</a:t>
            </a:r>
          </a:p>
        </p:txBody>
      </p:sp>
      <p:sp>
        <p:nvSpPr>
          <p:cNvPr id="28" name="Slide Number Placeholder 27">
            <a:extLst>
              <a:ext uri="{FF2B5EF4-FFF2-40B4-BE49-F238E27FC236}">
                <a16:creationId xmlns:a16="http://schemas.microsoft.com/office/drawing/2014/main" id="{04CF1645-95CC-489D-7980-78451CC2EE0D}"/>
              </a:ext>
            </a:extLst>
          </p:cNvPr>
          <p:cNvSpPr>
            <a:spLocks noGrp="1"/>
          </p:cNvSpPr>
          <p:nvPr>
            <p:ph type="sldNum" sz="quarter" idx="28"/>
          </p:nvPr>
        </p:nvSpPr>
        <p:spPr/>
        <p:txBody>
          <a:bodyPr/>
          <a:lstStyle/>
          <a:p>
            <a:fld id="{7A96124F-0D74-3544-8EB0-07AAE95957A0}" type="slidenum">
              <a:rPr lang="en-US" smtClean="0"/>
              <a:pPr/>
              <a:t>‹#›</a:t>
            </a:fld>
            <a:endParaRPr lang="en-US"/>
          </a:p>
        </p:txBody>
      </p:sp>
      <p:sp>
        <p:nvSpPr>
          <p:cNvPr id="30" name="Text Placeholder 29">
            <a:extLst>
              <a:ext uri="{FF2B5EF4-FFF2-40B4-BE49-F238E27FC236}">
                <a16:creationId xmlns:a16="http://schemas.microsoft.com/office/drawing/2014/main" id="{2992984E-4269-F2F5-6DC9-DD71E1268D5A}"/>
              </a:ext>
            </a:extLst>
          </p:cNvPr>
          <p:cNvSpPr>
            <a:spLocks noGrp="1"/>
          </p:cNvSpPr>
          <p:nvPr>
            <p:ph type="body" sz="quarter" idx="29" hasCustomPrompt="1"/>
          </p:nvPr>
        </p:nvSpPr>
        <p:spPr>
          <a:xfrm>
            <a:off x="254404" y="973598"/>
            <a:ext cx="3705225" cy="327527"/>
          </a:xfrm>
        </p:spPr>
        <p:txBody>
          <a:bodyPr>
            <a:normAutofit/>
          </a:bodyPr>
          <a:lstStyle>
            <a:lvl1pPr marL="0" indent="0">
              <a:buNone/>
              <a:defRPr sz="2400" b="0" i="0">
                <a:solidFill>
                  <a:srgbClr val="1590BB"/>
                </a:solidFill>
                <a:latin typeface="Avenir Medium" panose="02000503020000020003" pitchFamily="2" charset="0"/>
              </a:defRPr>
            </a:lvl1pPr>
            <a:lvl2pPr>
              <a:defRPr b="0" i="0">
                <a:latin typeface="Avenir Medium" panose="02000503020000020003" pitchFamily="2" charset="0"/>
              </a:defRPr>
            </a:lvl2pPr>
            <a:lvl3pPr>
              <a:defRPr b="0" i="0">
                <a:latin typeface="Avenir Medium" panose="02000503020000020003" pitchFamily="2" charset="0"/>
              </a:defRPr>
            </a:lvl3pPr>
            <a:lvl4pPr>
              <a:defRPr b="0" i="0">
                <a:latin typeface="Avenir Medium" panose="02000503020000020003" pitchFamily="2" charset="0"/>
              </a:defRPr>
            </a:lvl4pPr>
            <a:lvl5pPr>
              <a:defRPr b="0" i="0">
                <a:latin typeface="Avenir Medium" panose="02000503020000020003" pitchFamily="2" charset="0"/>
              </a:defRPr>
            </a:lvl5pPr>
          </a:lstStyle>
          <a:p>
            <a:pPr lvl="0"/>
            <a:r>
              <a:rPr lang="en-US"/>
              <a:t>Header Title</a:t>
            </a:r>
          </a:p>
        </p:txBody>
      </p:sp>
      <p:sp>
        <p:nvSpPr>
          <p:cNvPr id="31" name="Text Placeholder 29">
            <a:extLst>
              <a:ext uri="{FF2B5EF4-FFF2-40B4-BE49-F238E27FC236}">
                <a16:creationId xmlns:a16="http://schemas.microsoft.com/office/drawing/2014/main" id="{1758CB8B-A017-9F59-DE25-2967EEF339C8}"/>
              </a:ext>
            </a:extLst>
          </p:cNvPr>
          <p:cNvSpPr>
            <a:spLocks noGrp="1"/>
          </p:cNvSpPr>
          <p:nvPr>
            <p:ph type="body" sz="quarter" idx="30" hasCustomPrompt="1"/>
          </p:nvPr>
        </p:nvSpPr>
        <p:spPr>
          <a:xfrm>
            <a:off x="254404" y="2228660"/>
            <a:ext cx="3705225" cy="2468863"/>
          </a:xfrm>
        </p:spPr>
        <p:txBody>
          <a:bodyPr>
            <a:normAutofit/>
          </a:bodyPr>
          <a:lstStyle>
            <a:lvl1pPr marL="285750" indent="-285750">
              <a:buFont typeface="Arial" panose="020B0604020202020204" pitchFamily="34" charset="0"/>
              <a:buChar char="•"/>
              <a:defRPr sz="1800" b="0" i="0">
                <a:latin typeface="Avenir Book" panose="02000503020000020003" pitchFamily="2" charset="0"/>
              </a:defRPr>
            </a:lvl1pPr>
            <a:lvl2pPr>
              <a:defRPr b="0" i="0">
                <a:latin typeface="Avenir Medium" panose="02000503020000020003" pitchFamily="2" charset="0"/>
              </a:defRPr>
            </a:lvl2pPr>
            <a:lvl3pPr>
              <a:defRPr b="0" i="0">
                <a:latin typeface="Avenir Medium" panose="02000503020000020003" pitchFamily="2" charset="0"/>
              </a:defRPr>
            </a:lvl3pPr>
            <a:lvl4pPr>
              <a:defRPr b="0" i="0">
                <a:latin typeface="Avenir Medium" panose="02000503020000020003" pitchFamily="2" charset="0"/>
              </a:defRPr>
            </a:lvl4pPr>
            <a:lvl5pPr>
              <a:defRPr b="0" i="0">
                <a:latin typeface="Avenir Medium" panose="02000503020000020003" pitchFamily="2" charset="0"/>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p>
          <a:p>
            <a:pPr lvl="0"/>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p>
          <a:p>
            <a:pPr lvl="0"/>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endParaRPr lang="en-US"/>
          </a:p>
        </p:txBody>
      </p:sp>
      <p:sp>
        <p:nvSpPr>
          <p:cNvPr id="34" name="Text Placeholder 29">
            <a:extLst>
              <a:ext uri="{FF2B5EF4-FFF2-40B4-BE49-F238E27FC236}">
                <a16:creationId xmlns:a16="http://schemas.microsoft.com/office/drawing/2014/main" id="{05444882-B2ED-532E-65CC-A2C241245F5E}"/>
              </a:ext>
            </a:extLst>
          </p:cNvPr>
          <p:cNvSpPr>
            <a:spLocks noGrp="1"/>
          </p:cNvSpPr>
          <p:nvPr>
            <p:ph type="body" sz="quarter" idx="31" hasCustomPrompt="1"/>
          </p:nvPr>
        </p:nvSpPr>
        <p:spPr>
          <a:xfrm>
            <a:off x="4279557" y="973598"/>
            <a:ext cx="3705225" cy="327527"/>
          </a:xfrm>
        </p:spPr>
        <p:txBody>
          <a:bodyPr>
            <a:normAutofit/>
          </a:bodyPr>
          <a:lstStyle>
            <a:lvl1pPr marL="0" indent="0">
              <a:buNone/>
              <a:defRPr sz="2400" b="0" i="0">
                <a:solidFill>
                  <a:srgbClr val="1590BB"/>
                </a:solidFill>
                <a:latin typeface="Avenir Medium" panose="02000503020000020003" pitchFamily="2" charset="0"/>
              </a:defRPr>
            </a:lvl1pPr>
            <a:lvl2pPr>
              <a:defRPr b="0" i="0">
                <a:latin typeface="Avenir Medium" panose="02000503020000020003" pitchFamily="2" charset="0"/>
              </a:defRPr>
            </a:lvl2pPr>
            <a:lvl3pPr>
              <a:defRPr b="0" i="0">
                <a:latin typeface="Avenir Medium" panose="02000503020000020003" pitchFamily="2" charset="0"/>
              </a:defRPr>
            </a:lvl3pPr>
            <a:lvl4pPr>
              <a:defRPr b="0" i="0">
                <a:latin typeface="Avenir Medium" panose="02000503020000020003" pitchFamily="2" charset="0"/>
              </a:defRPr>
            </a:lvl4pPr>
            <a:lvl5pPr>
              <a:defRPr b="0" i="0">
                <a:latin typeface="Avenir Medium" panose="02000503020000020003" pitchFamily="2" charset="0"/>
              </a:defRPr>
            </a:lvl5pPr>
          </a:lstStyle>
          <a:p>
            <a:pPr lvl="0"/>
            <a:r>
              <a:rPr lang="en-US"/>
              <a:t>Header Title</a:t>
            </a:r>
          </a:p>
        </p:txBody>
      </p:sp>
      <p:sp>
        <p:nvSpPr>
          <p:cNvPr id="35" name="Text Placeholder 29">
            <a:extLst>
              <a:ext uri="{FF2B5EF4-FFF2-40B4-BE49-F238E27FC236}">
                <a16:creationId xmlns:a16="http://schemas.microsoft.com/office/drawing/2014/main" id="{4D27C502-DC87-BD90-0A96-4CEA92321001}"/>
              </a:ext>
            </a:extLst>
          </p:cNvPr>
          <p:cNvSpPr>
            <a:spLocks noGrp="1"/>
          </p:cNvSpPr>
          <p:nvPr>
            <p:ph type="body" sz="quarter" idx="32" hasCustomPrompt="1"/>
          </p:nvPr>
        </p:nvSpPr>
        <p:spPr>
          <a:xfrm>
            <a:off x="4272399" y="2228660"/>
            <a:ext cx="3705225" cy="2468863"/>
          </a:xfrm>
        </p:spPr>
        <p:txBody>
          <a:bodyPr>
            <a:normAutofit/>
          </a:bodyPr>
          <a:lstStyle>
            <a:lvl1pPr marL="285750" indent="-285750">
              <a:buFont typeface="Arial" panose="020B0604020202020204" pitchFamily="34" charset="0"/>
              <a:buChar char="•"/>
              <a:defRPr sz="1800" b="0" i="0">
                <a:latin typeface="Avenir Book" panose="02000503020000020003" pitchFamily="2" charset="0"/>
              </a:defRPr>
            </a:lvl1pPr>
            <a:lvl2pPr>
              <a:defRPr b="0" i="0">
                <a:latin typeface="Avenir Medium" panose="02000503020000020003" pitchFamily="2" charset="0"/>
              </a:defRPr>
            </a:lvl2pPr>
            <a:lvl3pPr>
              <a:defRPr b="0" i="0">
                <a:latin typeface="Avenir Medium" panose="02000503020000020003" pitchFamily="2" charset="0"/>
              </a:defRPr>
            </a:lvl3pPr>
            <a:lvl4pPr>
              <a:defRPr b="0" i="0">
                <a:latin typeface="Avenir Medium" panose="02000503020000020003" pitchFamily="2" charset="0"/>
              </a:defRPr>
            </a:lvl4pPr>
            <a:lvl5pPr>
              <a:defRPr b="0" i="0">
                <a:latin typeface="Avenir Medium" panose="02000503020000020003" pitchFamily="2" charset="0"/>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p>
          <a:p>
            <a:pPr lvl="0"/>
            <a:r>
              <a:rPr lang="en-US"/>
              <a:t>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p>
          <a:p>
            <a:pPr lvl="0"/>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endParaRPr lang="en-US"/>
          </a:p>
        </p:txBody>
      </p:sp>
      <p:sp>
        <p:nvSpPr>
          <p:cNvPr id="37" name="Text Placeholder 29">
            <a:extLst>
              <a:ext uri="{FF2B5EF4-FFF2-40B4-BE49-F238E27FC236}">
                <a16:creationId xmlns:a16="http://schemas.microsoft.com/office/drawing/2014/main" id="{773DF2A4-AF13-2D9E-5AAB-A26175B255CF}"/>
              </a:ext>
            </a:extLst>
          </p:cNvPr>
          <p:cNvSpPr>
            <a:spLocks noGrp="1"/>
          </p:cNvSpPr>
          <p:nvPr>
            <p:ph type="body" sz="quarter" idx="33" hasCustomPrompt="1"/>
          </p:nvPr>
        </p:nvSpPr>
        <p:spPr>
          <a:xfrm>
            <a:off x="8188169" y="973598"/>
            <a:ext cx="3705225" cy="327527"/>
          </a:xfrm>
        </p:spPr>
        <p:txBody>
          <a:bodyPr>
            <a:normAutofit/>
          </a:bodyPr>
          <a:lstStyle>
            <a:lvl1pPr marL="0" indent="0">
              <a:buNone/>
              <a:defRPr sz="2400" b="0" i="0">
                <a:solidFill>
                  <a:srgbClr val="1590BB"/>
                </a:solidFill>
                <a:latin typeface="Avenir Medium" panose="02000503020000020003" pitchFamily="2" charset="0"/>
              </a:defRPr>
            </a:lvl1pPr>
            <a:lvl2pPr>
              <a:defRPr b="0" i="0">
                <a:latin typeface="Avenir Medium" panose="02000503020000020003" pitchFamily="2" charset="0"/>
              </a:defRPr>
            </a:lvl2pPr>
            <a:lvl3pPr>
              <a:defRPr b="0" i="0">
                <a:latin typeface="Avenir Medium" panose="02000503020000020003" pitchFamily="2" charset="0"/>
              </a:defRPr>
            </a:lvl3pPr>
            <a:lvl4pPr>
              <a:defRPr b="0" i="0">
                <a:latin typeface="Avenir Medium" panose="02000503020000020003" pitchFamily="2" charset="0"/>
              </a:defRPr>
            </a:lvl4pPr>
            <a:lvl5pPr>
              <a:defRPr b="0" i="0">
                <a:latin typeface="Avenir Medium" panose="02000503020000020003" pitchFamily="2" charset="0"/>
              </a:defRPr>
            </a:lvl5pPr>
          </a:lstStyle>
          <a:p>
            <a:pPr lvl="0"/>
            <a:r>
              <a:rPr lang="en-US"/>
              <a:t>Header Title</a:t>
            </a:r>
          </a:p>
        </p:txBody>
      </p:sp>
      <p:sp>
        <p:nvSpPr>
          <p:cNvPr id="38" name="Text Placeholder 29">
            <a:extLst>
              <a:ext uri="{FF2B5EF4-FFF2-40B4-BE49-F238E27FC236}">
                <a16:creationId xmlns:a16="http://schemas.microsoft.com/office/drawing/2014/main" id="{E3974241-E1F6-F2AB-EE74-D566149E333F}"/>
              </a:ext>
            </a:extLst>
          </p:cNvPr>
          <p:cNvSpPr>
            <a:spLocks noGrp="1"/>
          </p:cNvSpPr>
          <p:nvPr>
            <p:ph type="body" sz="quarter" idx="34" hasCustomPrompt="1"/>
          </p:nvPr>
        </p:nvSpPr>
        <p:spPr>
          <a:xfrm>
            <a:off x="8188169" y="2228660"/>
            <a:ext cx="3705225" cy="2468863"/>
          </a:xfrm>
        </p:spPr>
        <p:txBody>
          <a:bodyPr>
            <a:normAutofit/>
          </a:bodyPr>
          <a:lstStyle>
            <a:lvl1pPr marL="285750" indent="-285750">
              <a:buFont typeface="Arial" panose="020B0604020202020204" pitchFamily="34" charset="0"/>
              <a:buChar char="•"/>
              <a:defRPr sz="1800" b="0" i="0">
                <a:latin typeface="Avenir Book" panose="02000503020000020003" pitchFamily="2" charset="0"/>
              </a:defRPr>
            </a:lvl1pPr>
            <a:lvl2pPr>
              <a:defRPr b="0" i="0">
                <a:latin typeface="Avenir Medium" panose="02000503020000020003" pitchFamily="2" charset="0"/>
              </a:defRPr>
            </a:lvl2pPr>
            <a:lvl3pPr>
              <a:defRPr b="0" i="0">
                <a:latin typeface="Avenir Medium" panose="02000503020000020003" pitchFamily="2" charset="0"/>
              </a:defRPr>
            </a:lvl3pPr>
            <a:lvl4pPr>
              <a:defRPr b="0" i="0">
                <a:latin typeface="Avenir Medium" panose="02000503020000020003" pitchFamily="2" charset="0"/>
              </a:defRPr>
            </a:lvl4pPr>
            <a:lvl5pPr>
              <a:defRPr b="0" i="0">
                <a:latin typeface="Avenir Medium" panose="02000503020000020003" pitchFamily="2" charset="0"/>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p>
          <a:p>
            <a:pPr lvl="0"/>
            <a:r>
              <a:rPr lang="en-US"/>
              <a:t>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p>
          <a:p>
            <a:pPr lvl="0"/>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endParaRPr lang="en-US"/>
          </a:p>
        </p:txBody>
      </p:sp>
      <p:sp>
        <p:nvSpPr>
          <p:cNvPr id="40" name="Text Placeholder 29">
            <a:extLst>
              <a:ext uri="{FF2B5EF4-FFF2-40B4-BE49-F238E27FC236}">
                <a16:creationId xmlns:a16="http://schemas.microsoft.com/office/drawing/2014/main" id="{9ECF55FC-1DD7-88AA-A633-CB6336E675FF}"/>
              </a:ext>
            </a:extLst>
          </p:cNvPr>
          <p:cNvSpPr>
            <a:spLocks noGrp="1"/>
          </p:cNvSpPr>
          <p:nvPr>
            <p:ph type="body" sz="quarter" idx="35" hasCustomPrompt="1"/>
          </p:nvPr>
        </p:nvSpPr>
        <p:spPr>
          <a:xfrm>
            <a:off x="254404" y="1876204"/>
            <a:ext cx="3705225" cy="327527"/>
          </a:xfrm>
        </p:spPr>
        <p:txBody>
          <a:bodyPr>
            <a:noAutofit/>
          </a:bodyPr>
          <a:lstStyle>
            <a:lvl1pPr marL="0" indent="0">
              <a:buNone/>
              <a:defRPr sz="1800" b="0" i="0">
                <a:latin typeface="Avenir Medium" panose="02000503020000020003" pitchFamily="2" charset="0"/>
              </a:defRPr>
            </a:lvl1pPr>
            <a:lvl2pPr>
              <a:defRPr b="0" i="0">
                <a:latin typeface="Avenir Medium" panose="02000503020000020003" pitchFamily="2" charset="0"/>
              </a:defRPr>
            </a:lvl2pPr>
            <a:lvl3pPr>
              <a:defRPr b="0" i="0">
                <a:latin typeface="Avenir Medium" panose="02000503020000020003" pitchFamily="2" charset="0"/>
              </a:defRPr>
            </a:lvl3pPr>
            <a:lvl4pPr>
              <a:defRPr b="0" i="0">
                <a:latin typeface="Avenir Medium" panose="02000503020000020003" pitchFamily="2" charset="0"/>
              </a:defRPr>
            </a:lvl4pPr>
            <a:lvl5pPr>
              <a:defRPr b="0" i="0">
                <a:latin typeface="Avenir Medium" panose="02000503020000020003" pitchFamily="2" charset="0"/>
              </a:defRPr>
            </a:lvl5pPr>
          </a:lstStyle>
          <a:p>
            <a:pPr lvl="0"/>
            <a:r>
              <a:rPr lang="en-US"/>
              <a:t>Sub Title</a:t>
            </a:r>
          </a:p>
        </p:txBody>
      </p:sp>
      <p:sp>
        <p:nvSpPr>
          <p:cNvPr id="41" name="Text Placeholder 29">
            <a:extLst>
              <a:ext uri="{FF2B5EF4-FFF2-40B4-BE49-F238E27FC236}">
                <a16:creationId xmlns:a16="http://schemas.microsoft.com/office/drawing/2014/main" id="{257BC516-CBE1-E8EA-BC99-A10F9E84A20C}"/>
              </a:ext>
            </a:extLst>
          </p:cNvPr>
          <p:cNvSpPr>
            <a:spLocks noGrp="1"/>
          </p:cNvSpPr>
          <p:nvPr>
            <p:ph type="body" sz="quarter" idx="36" hasCustomPrompt="1"/>
          </p:nvPr>
        </p:nvSpPr>
        <p:spPr>
          <a:xfrm>
            <a:off x="4262200" y="1876204"/>
            <a:ext cx="3705225" cy="327527"/>
          </a:xfrm>
        </p:spPr>
        <p:txBody>
          <a:bodyPr>
            <a:noAutofit/>
          </a:bodyPr>
          <a:lstStyle>
            <a:lvl1pPr marL="0" indent="0">
              <a:buNone/>
              <a:defRPr sz="1800" b="0" i="0">
                <a:latin typeface="Avenir Medium" panose="02000503020000020003" pitchFamily="2" charset="0"/>
              </a:defRPr>
            </a:lvl1pPr>
            <a:lvl2pPr>
              <a:defRPr b="0" i="0">
                <a:latin typeface="Avenir Medium" panose="02000503020000020003" pitchFamily="2" charset="0"/>
              </a:defRPr>
            </a:lvl2pPr>
            <a:lvl3pPr>
              <a:defRPr b="0" i="0">
                <a:latin typeface="Avenir Medium" panose="02000503020000020003" pitchFamily="2" charset="0"/>
              </a:defRPr>
            </a:lvl3pPr>
            <a:lvl4pPr>
              <a:defRPr b="0" i="0">
                <a:latin typeface="Avenir Medium" panose="02000503020000020003" pitchFamily="2" charset="0"/>
              </a:defRPr>
            </a:lvl4pPr>
            <a:lvl5pPr>
              <a:defRPr b="0" i="0">
                <a:latin typeface="Avenir Medium" panose="02000503020000020003" pitchFamily="2" charset="0"/>
              </a:defRPr>
            </a:lvl5pPr>
          </a:lstStyle>
          <a:p>
            <a:pPr lvl="0"/>
            <a:r>
              <a:rPr lang="en-US"/>
              <a:t>Sub Title</a:t>
            </a:r>
          </a:p>
        </p:txBody>
      </p:sp>
      <p:sp>
        <p:nvSpPr>
          <p:cNvPr id="42" name="Text Placeholder 29">
            <a:extLst>
              <a:ext uri="{FF2B5EF4-FFF2-40B4-BE49-F238E27FC236}">
                <a16:creationId xmlns:a16="http://schemas.microsoft.com/office/drawing/2014/main" id="{3FE184B0-1C57-C704-C16F-386E6AA9930D}"/>
              </a:ext>
            </a:extLst>
          </p:cNvPr>
          <p:cNvSpPr>
            <a:spLocks noGrp="1"/>
          </p:cNvSpPr>
          <p:nvPr>
            <p:ph type="body" sz="quarter" idx="37" hasCustomPrompt="1"/>
          </p:nvPr>
        </p:nvSpPr>
        <p:spPr>
          <a:xfrm>
            <a:off x="8188169" y="1876204"/>
            <a:ext cx="3705225" cy="327527"/>
          </a:xfrm>
        </p:spPr>
        <p:txBody>
          <a:bodyPr>
            <a:noAutofit/>
          </a:bodyPr>
          <a:lstStyle>
            <a:lvl1pPr marL="0" indent="0">
              <a:buNone/>
              <a:defRPr sz="1800" b="0" i="0">
                <a:latin typeface="Avenir Medium" panose="02000503020000020003" pitchFamily="2" charset="0"/>
              </a:defRPr>
            </a:lvl1pPr>
            <a:lvl2pPr>
              <a:defRPr b="0" i="0">
                <a:latin typeface="Avenir Medium" panose="02000503020000020003" pitchFamily="2" charset="0"/>
              </a:defRPr>
            </a:lvl2pPr>
            <a:lvl3pPr>
              <a:defRPr b="0" i="0">
                <a:latin typeface="Avenir Medium" panose="02000503020000020003" pitchFamily="2" charset="0"/>
              </a:defRPr>
            </a:lvl3pPr>
            <a:lvl4pPr>
              <a:defRPr b="0" i="0">
                <a:latin typeface="Avenir Medium" panose="02000503020000020003" pitchFamily="2" charset="0"/>
              </a:defRPr>
            </a:lvl4pPr>
            <a:lvl5pPr>
              <a:defRPr b="0" i="0">
                <a:latin typeface="Avenir Medium" panose="02000503020000020003" pitchFamily="2" charset="0"/>
              </a:defRPr>
            </a:lvl5pPr>
          </a:lstStyle>
          <a:p>
            <a:pPr lvl="0"/>
            <a:r>
              <a:rPr lang="en-US"/>
              <a:t>Sub Title</a:t>
            </a:r>
          </a:p>
        </p:txBody>
      </p:sp>
      <p:sp>
        <p:nvSpPr>
          <p:cNvPr id="43" name="Oval 42">
            <a:extLst>
              <a:ext uri="{FF2B5EF4-FFF2-40B4-BE49-F238E27FC236}">
                <a16:creationId xmlns:a16="http://schemas.microsoft.com/office/drawing/2014/main" id="{70E9335D-1814-F87F-850F-93DE20A3345F}"/>
              </a:ext>
            </a:extLst>
          </p:cNvPr>
          <p:cNvSpPr/>
          <p:nvPr userDrawn="1"/>
        </p:nvSpPr>
        <p:spPr>
          <a:xfrm>
            <a:off x="-1070180" y="5859436"/>
            <a:ext cx="2647896" cy="2647896"/>
          </a:xfrm>
          <a:prstGeom prst="ellipse">
            <a:avLst/>
          </a:prstGeom>
          <a:solidFill>
            <a:srgbClr val="1590BB">
              <a:alpha val="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636CED91-A44D-880C-0B90-D6AA3B84E037}"/>
              </a:ext>
            </a:extLst>
          </p:cNvPr>
          <p:cNvSpPr/>
          <p:nvPr userDrawn="1"/>
        </p:nvSpPr>
        <p:spPr>
          <a:xfrm>
            <a:off x="11982432" y="3833413"/>
            <a:ext cx="2647896" cy="2647896"/>
          </a:xfrm>
          <a:prstGeom prst="ellipse">
            <a:avLst/>
          </a:prstGeom>
          <a:solidFill>
            <a:srgbClr val="1590BB">
              <a:alpha val="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15000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Pan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4EE10BF-9E89-BCC2-54AC-31B810E46B79}"/>
              </a:ext>
            </a:extLst>
          </p:cNvPr>
          <p:cNvSpPr>
            <a:spLocks noGrp="1"/>
          </p:cNvSpPr>
          <p:nvPr>
            <p:ph type="sldNum" sz="quarter" idx="12"/>
          </p:nvPr>
        </p:nvSpPr>
        <p:spPr/>
        <p:txBody>
          <a:bodyPr/>
          <a:lstStyle/>
          <a:p>
            <a:fld id="{7A96124F-0D74-3544-8EB0-07AAE95957A0}" type="slidenum">
              <a:rPr lang="en-US" smtClean="0"/>
              <a:pPr/>
              <a:t>‹#›</a:t>
            </a:fld>
            <a:endParaRPr lang="en-US"/>
          </a:p>
        </p:txBody>
      </p:sp>
      <p:sp>
        <p:nvSpPr>
          <p:cNvPr id="6" name="Rectangle 5">
            <a:extLst>
              <a:ext uri="{FF2B5EF4-FFF2-40B4-BE49-F238E27FC236}">
                <a16:creationId xmlns:a16="http://schemas.microsoft.com/office/drawing/2014/main" id="{52E94E32-6D5F-5797-18B1-74F0D4B039A1}"/>
              </a:ext>
            </a:extLst>
          </p:cNvPr>
          <p:cNvSpPr/>
          <p:nvPr userDrawn="1"/>
        </p:nvSpPr>
        <p:spPr>
          <a:xfrm>
            <a:off x="293890" y="793949"/>
            <a:ext cx="11263686" cy="46421"/>
          </a:xfrm>
          <a:prstGeom prst="rect">
            <a:avLst/>
          </a:prstGeom>
          <a:solidFill>
            <a:srgbClr val="1590BB"/>
          </a:solidFill>
          <a:ln>
            <a:solidFill>
              <a:srgbClr val="1590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5">
            <a:extLst>
              <a:ext uri="{FF2B5EF4-FFF2-40B4-BE49-F238E27FC236}">
                <a16:creationId xmlns:a16="http://schemas.microsoft.com/office/drawing/2014/main" id="{579DD028-861C-A25E-244F-C43567CF72B2}"/>
              </a:ext>
            </a:extLst>
          </p:cNvPr>
          <p:cNvSpPr>
            <a:spLocks noGrp="1"/>
          </p:cNvSpPr>
          <p:nvPr>
            <p:ph type="title"/>
          </p:nvPr>
        </p:nvSpPr>
        <p:spPr>
          <a:xfrm>
            <a:off x="293890" y="282561"/>
            <a:ext cx="10515600" cy="488852"/>
          </a:xfrm>
          <a:prstGeom prst="rect">
            <a:avLst/>
          </a:prstGeom>
        </p:spPr>
        <p:txBody>
          <a:bodyPr/>
          <a:lstStyle>
            <a:lvl1pPr>
              <a:defRPr sz="2800" b="1" i="0">
                <a:solidFill>
                  <a:srgbClr val="454F4F"/>
                </a:solidFill>
                <a:latin typeface="Avenir Medium" panose="02000503020000020003" pitchFamily="2" charset="0"/>
              </a:defRPr>
            </a:lvl1pPr>
          </a:lstStyle>
          <a:p>
            <a:r>
              <a:rPr lang="en-US"/>
              <a:t>Click to edit Master title style</a:t>
            </a:r>
          </a:p>
        </p:txBody>
      </p:sp>
      <p:sp>
        <p:nvSpPr>
          <p:cNvPr id="8" name="Text Placeholder 29">
            <a:extLst>
              <a:ext uri="{FF2B5EF4-FFF2-40B4-BE49-F238E27FC236}">
                <a16:creationId xmlns:a16="http://schemas.microsoft.com/office/drawing/2014/main" id="{C8D71A6F-76CE-087B-2941-0B606CA99E7A}"/>
              </a:ext>
            </a:extLst>
          </p:cNvPr>
          <p:cNvSpPr>
            <a:spLocks noGrp="1"/>
          </p:cNvSpPr>
          <p:nvPr>
            <p:ph type="body" sz="quarter" idx="29" hasCustomPrompt="1"/>
          </p:nvPr>
        </p:nvSpPr>
        <p:spPr>
          <a:xfrm>
            <a:off x="1350241" y="1233908"/>
            <a:ext cx="3705225" cy="327527"/>
          </a:xfrm>
        </p:spPr>
        <p:txBody>
          <a:bodyPr>
            <a:normAutofit/>
          </a:bodyPr>
          <a:lstStyle>
            <a:lvl1pPr marL="0" indent="0">
              <a:buNone/>
              <a:defRPr sz="2400" b="0" i="0">
                <a:solidFill>
                  <a:srgbClr val="1590BB"/>
                </a:solidFill>
                <a:latin typeface="Avenir Medium" panose="02000503020000020003" pitchFamily="2" charset="0"/>
              </a:defRPr>
            </a:lvl1pPr>
            <a:lvl2pPr>
              <a:defRPr b="0" i="0">
                <a:latin typeface="Avenir Medium" panose="02000503020000020003" pitchFamily="2" charset="0"/>
              </a:defRPr>
            </a:lvl2pPr>
            <a:lvl3pPr>
              <a:defRPr b="0" i="0">
                <a:latin typeface="Avenir Medium" panose="02000503020000020003" pitchFamily="2" charset="0"/>
              </a:defRPr>
            </a:lvl3pPr>
            <a:lvl4pPr>
              <a:defRPr b="0" i="0">
                <a:latin typeface="Avenir Medium" panose="02000503020000020003" pitchFamily="2" charset="0"/>
              </a:defRPr>
            </a:lvl4pPr>
            <a:lvl5pPr>
              <a:defRPr b="0" i="0">
                <a:latin typeface="Avenir Medium" panose="02000503020000020003" pitchFamily="2" charset="0"/>
              </a:defRPr>
            </a:lvl5pPr>
          </a:lstStyle>
          <a:p>
            <a:pPr lvl="0"/>
            <a:r>
              <a:rPr lang="en-US"/>
              <a:t>Header Title</a:t>
            </a:r>
          </a:p>
        </p:txBody>
      </p:sp>
      <p:sp>
        <p:nvSpPr>
          <p:cNvPr id="9" name="Text Placeholder 29">
            <a:extLst>
              <a:ext uri="{FF2B5EF4-FFF2-40B4-BE49-F238E27FC236}">
                <a16:creationId xmlns:a16="http://schemas.microsoft.com/office/drawing/2014/main" id="{3AD18E4D-B9B8-27A8-B92B-DB5109AA18D6}"/>
              </a:ext>
            </a:extLst>
          </p:cNvPr>
          <p:cNvSpPr>
            <a:spLocks noGrp="1"/>
          </p:cNvSpPr>
          <p:nvPr>
            <p:ph type="body" sz="quarter" idx="30" hasCustomPrompt="1"/>
          </p:nvPr>
        </p:nvSpPr>
        <p:spPr>
          <a:xfrm>
            <a:off x="1350241" y="2228660"/>
            <a:ext cx="3705225" cy="2468863"/>
          </a:xfrm>
        </p:spPr>
        <p:txBody>
          <a:bodyPr>
            <a:normAutofit/>
          </a:bodyPr>
          <a:lstStyle>
            <a:lvl1pPr marL="285750" indent="-285750">
              <a:buFont typeface="Arial" panose="020B0604020202020204" pitchFamily="34" charset="0"/>
              <a:buChar char="•"/>
              <a:defRPr sz="1800" b="0" i="0">
                <a:latin typeface="Avenir Book" panose="02000503020000020003" pitchFamily="2" charset="0"/>
              </a:defRPr>
            </a:lvl1pPr>
            <a:lvl2pPr>
              <a:defRPr b="0" i="0">
                <a:latin typeface="Avenir Medium" panose="02000503020000020003" pitchFamily="2" charset="0"/>
              </a:defRPr>
            </a:lvl2pPr>
            <a:lvl3pPr>
              <a:defRPr b="0" i="0">
                <a:latin typeface="Avenir Medium" panose="02000503020000020003" pitchFamily="2" charset="0"/>
              </a:defRPr>
            </a:lvl3pPr>
            <a:lvl4pPr>
              <a:defRPr b="0" i="0">
                <a:latin typeface="Avenir Medium" panose="02000503020000020003" pitchFamily="2" charset="0"/>
              </a:defRPr>
            </a:lvl4pPr>
            <a:lvl5pPr>
              <a:defRPr b="0" i="0">
                <a:latin typeface="Avenir Medium" panose="02000503020000020003" pitchFamily="2" charset="0"/>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p>
          <a:p>
            <a:pPr lvl="0"/>
            <a:r>
              <a:rPr lang="en-US"/>
              <a:t>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p>
          <a:p>
            <a:pPr lvl="0"/>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endParaRPr lang="en-US"/>
          </a:p>
        </p:txBody>
      </p:sp>
      <p:cxnSp>
        <p:nvCxnSpPr>
          <p:cNvPr id="10" name="Straight Connector 9">
            <a:extLst>
              <a:ext uri="{FF2B5EF4-FFF2-40B4-BE49-F238E27FC236}">
                <a16:creationId xmlns:a16="http://schemas.microsoft.com/office/drawing/2014/main" id="{557A4F76-BC7D-D38F-8DB3-7F84634E1FA6}"/>
              </a:ext>
            </a:extLst>
          </p:cNvPr>
          <p:cNvCxnSpPr/>
          <p:nvPr userDrawn="1"/>
        </p:nvCxnSpPr>
        <p:spPr>
          <a:xfrm>
            <a:off x="1350242" y="1665568"/>
            <a:ext cx="3744710" cy="0"/>
          </a:xfrm>
          <a:prstGeom prst="line">
            <a:avLst/>
          </a:prstGeom>
          <a:ln w="19050">
            <a:solidFill>
              <a:srgbClr val="454F4F"/>
            </a:solidFill>
          </a:ln>
        </p:spPr>
        <p:style>
          <a:lnRef idx="1">
            <a:schemeClr val="accent1"/>
          </a:lnRef>
          <a:fillRef idx="0">
            <a:schemeClr val="accent1"/>
          </a:fillRef>
          <a:effectRef idx="0">
            <a:schemeClr val="accent1"/>
          </a:effectRef>
          <a:fontRef idx="minor">
            <a:schemeClr val="tx1"/>
          </a:fontRef>
        </p:style>
      </p:cxnSp>
      <p:sp>
        <p:nvSpPr>
          <p:cNvPr id="11" name="Text Placeholder 29">
            <a:extLst>
              <a:ext uri="{FF2B5EF4-FFF2-40B4-BE49-F238E27FC236}">
                <a16:creationId xmlns:a16="http://schemas.microsoft.com/office/drawing/2014/main" id="{F3311B51-C84B-F7A3-3363-BF771FB7D50A}"/>
              </a:ext>
            </a:extLst>
          </p:cNvPr>
          <p:cNvSpPr>
            <a:spLocks noGrp="1"/>
          </p:cNvSpPr>
          <p:nvPr>
            <p:ph type="body" sz="quarter" idx="31" hasCustomPrompt="1"/>
          </p:nvPr>
        </p:nvSpPr>
        <p:spPr>
          <a:xfrm>
            <a:off x="6113357" y="1233908"/>
            <a:ext cx="3705225" cy="327527"/>
          </a:xfrm>
        </p:spPr>
        <p:txBody>
          <a:bodyPr>
            <a:normAutofit/>
          </a:bodyPr>
          <a:lstStyle>
            <a:lvl1pPr marL="0" indent="0">
              <a:buNone/>
              <a:defRPr sz="2400" b="0" i="0">
                <a:solidFill>
                  <a:srgbClr val="1590BB"/>
                </a:solidFill>
                <a:latin typeface="Avenir Medium" panose="02000503020000020003" pitchFamily="2" charset="0"/>
              </a:defRPr>
            </a:lvl1pPr>
            <a:lvl2pPr>
              <a:defRPr b="0" i="0">
                <a:latin typeface="Avenir Medium" panose="02000503020000020003" pitchFamily="2" charset="0"/>
              </a:defRPr>
            </a:lvl2pPr>
            <a:lvl3pPr>
              <a:defRPr b="0" i="0">
                <a:latin typeface="Avenir Medium" panose="02000503020000020003" pitchFamily="2" charset="0"/>
              </a:defRPr>
            </a:lvl3pPr>
            <a:lvl4pPr>
              <a:defRPr b="0" i="0">
                <a:latin typeface="Avenir Medium" panose="02000503020000020003" pitchFamily="2" charset="0"/>
              </a:defRPr>
            </a:lvl4pPr>
            <a:lvl5pPr>
              <a:defRPr b="0" i="0">
                <a:latin typeface="Avenir Medium" panose="02000503020000020003" pitchFamily="2" charset="0"/>
              </a:defRPr>
            </a:lvl5pPr>
          </a:lstStyle>
          <a:p>
            <a:pPr lvl="0"/>
            <a:r>
              <a:rPr lang="en-US"/>
              <a:t>Header Title</a:t>
            </a:r>
          </a:p>
        </p:txBody>
      </p:sp>
      <p:sp>
        <p:nvSpPr>
          <p:cNvPr id="12" name="Text Placeholder 29">
            <a:extLst>
              <a:ext uri="{FF2B5EF4-FFF2-40B4-BE49-F238E27FC236}">
                <a16:creationId xmlns:a16="http://schemas.microsoft.com/office/drawing/2014/main" id="{4A8609F6-2899-1710-CD09-5C0818F52F54}"/>
              </a:ext>
            </a:extLst>
          </p:cNvPr>
          <p:cNvSpPr>
            <a:spLocks noGrp="1"/>
          </p:cNvSpPr>
          <p:nvPr>
            <p:ph type="body" sz="quarter" idx="32" hasCustomPrompt="1"/>
          </p:nvPr>
        </p:nvSpPr>
        <p:spPr>
          <a:xfrm>
            <a:off x="6106199" y="2228660"/>
            <a:ext cx="3705225" cy="2468863"/>
          </a:xfrm>
        </p:spPr>
        <p:txBody>
          <a:bodyPr>
            <a:normAutofit/>
          </a:bodyPr>
          <a:lstStyle>
            <a:lvl1pPr marL="285750" indent="-285750">
              <a:buFont typeface="Arial" panose="020B0604020202020204" pitchFamily="34" charset="0"/>
              <a:buChar char="•"/>
              <a:defRPr sz="1800" b="0" i="0">
                <a:latin typeface="Avenir Book" panose="02000503020000020003" pitchFamily="2" charset="0"/>
              </a:defRPr>
            </a:lvl1pPr>
            <a:lvl2pPr>
              <a:defRPr b="0" i="0">
                <a:latin typeface="Avenir Medium" panose="02000503020000020003" pitchFamily="2" charset="0"/>
              </a:defRPr>
            </a:lvl2pPr>
            <a:lvl3pPr>
              <a:defRPr b="0" i="0">
                <a:latin typeface="Avenir Medium" panose="02000503020000020003" pitchFamily="2" charset="0"/>
              </a:defRPr>
            </a:lvl3pPr>
            <a:lvl4pPr>
              <a:defRPr b="0" i="0">
                <a:latin typeface="Avenir Medium" panose="02000503020000020003" pitchFamily="2" charset="0"/>
              </a:defRPr>
            </a:lvl4pPr>
            <a:lvl5pPr>
              <a:defRPr b="0" i="0">
                <a:latin typeface="Avenir Medium" panose="02000503020000020003" pitchFamily="2" charset="0"/>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p>
          <a:p>
            <a:pPr lvl="0"/>
            <a:r>
              <a:rPr lang="en-US"/>
              <a:t>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p>
          <a:p>
            <a:pPr lvl="0"/>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endParaRPr lang="en-US"/>
          </a:p>
        </p:txBody>
      </p:sp>
      <p:cxnSp>
        <p:nvCxnSpPr>
          <p:cNvPr id="13" name="Straight Connector 12">
            <a:extLst>
              <a:ext uri="{FF2B5EF4-FFF2-40B4-BE49-F238E27FC236}">
                <a16:creationId xmlns:a16="http://schemas.microsoft.com/office/drawing/2014/main" id="{9CEEE6B4-F674-E425-98D3-441B707FCAAA}"/>
              </a:ext>
            </a:extLst>
          </p:cNvPr>
          <p:cNvCxnSpPr/>
          <p:nvPr userDrawn="1"/>
        </p:nvCxnSpPr>
        <p:spPr>
          <a:xfrm>
            <a:off x="6113358" y="1665568"/>
            <a:ext cx="3744710" cy="0"/>
          </a:xfrm>
          <a:prstGeom prst="line">
            <a:avLst/>
          </a:prstGeom>
          <a:ln w="19050">
            <a:solidFill>
              <a:srgbClr val="454F4F"/>
            </a:solidFill>
          </a:ln>
        </p:spPr>
        <p:style>
          <a:lnRef idx="1">
            <a:schemeClr val="accent1"/>
          </a:lnRef>
          <a:fillRef idx="0">
            <a:schemeClr val="accent1"/>
          </a:fillRef>
          <a:effectRef idx="0">
            <a:schemeClr val="accent1"/>
          </a:effectRef>
          <a:fontRef idx="minor">
            <a:schemeClr val="tx1"/>
          </a:fontRef>
        </p:style>
      </p:cxnSp>
      <p:sp>
        <p:nvSpPr>
          <p:cNvPr id="14" name="Text Placeholder 29">
            <a:extLst>
              <a:ext uri="{FF2B5EF4-FFF2-40B4-BE49-F238E27FC236}">
                <a16:creationId xmlns:a16="http://schemas.microsoft.com/office/drawing/2014/main" id="{C5413355-557E-6B7F-986B-668D7E82DD97}"/>
              </a:ext>
            </a:extLst>
          </p:cNvPr>
          <p:cNvSpPr>
            <a:spLocks noGrp="1"/>
          </p:cNvSpPr>
          <p:nvPr>
            <p:ph type="body" sz="quarter" idx="35" hasCustomPrompt="1"/>
          </p:nvPr>
        </p:nvSpPr>
        <p:spPr>
          <a:xfrm>
            <a:off x="1350241" y="1876204"/>
            <a:ext cx="3705225" cy="327527"/>
          </a:xfrm>
        </p:spPr>
        <p:txBody>
          <a:bodyPr>
            <a:noAutofit/>
          </a:bodyPr>
          <a:lstStyle>
            <a:lvl1pPr marL="0" indent="0">
              <a:buNone/>
              <a:defRPr sz="1800" b="0" i="0">
                <a:latin typeface="Avenir Medium" panose="02000503020000020003" pitchFamily="2" charset="0"/>
              </a:defRPr>
            </a:lvl1pPr>
            <a:lvl2pPr>
              <a:defRPr b="0" i="0">
                <a:latin typeface="Avenir Medium" panose="02000503020000020003" pitchFamily="2" charset="0"/>
              </a:defRPr>
            </a:lvl2pPr>
            <a:lvl3pPr>
              <a:defRPr b="0" i="0">
                <a:latin typeface="Avenir Medium" panose="02000503020000020003" pitchFamily="2" charset="0"/>
              </a:defRPr>
            </a:lvl3pPr>
            <a:lvl4pPr>
              <a:defRPr b="0" i="0">
                <a:latin typeface="Avenir Medium" panose="02000503020000020003" pitchFamily="2" charset="0"/>
              </a:defRPr>
            </a:lvl4pPr>
            <a:lvl5pPr>
              <a:defRPr b="0" i="0">
                <a:latin typeface="Avenir Medium" panose="02000503020000020003" pitchFamily="2" charset="0"/>
              </a:defRPr>
            </a:lvl5pPr>
          </a:lstStyle>
          <a:p>
            <a:pPr lvl="0"/>
            <a:r>
              <a:rPr lang="en-US"/>
              <a:t>Sub Title</a:t>
            </a:r>
          </a:p>
        </p:txBody>
      </p:sp>
      <p:sp>
        <p:nvSpPr>
          <p:cNvPr id="15" name="Text Placeholder 29">
            <a:extLst>
              <a:ext uri="{FF2B5EF4-FFF2-40B4-BE49-F238E27FC236}">
                <a16:creationId xmlns:a16="http://schemas.microsoft.com/office/drawing/2014/main" id="{ADB2EED9-03F2-9147-A467-CCDE14B0E499}"/>
              </a:ext>
            </a:extLst>
          </p:cNvPr>
          <p:cNvSpPr>
            <a:spLocks noGrp="1"/>
          </p:cNvSpPr>
          <p:nvPr>
            <p:ph type="body" sz="quarter" idx="36" hasCustomPrompt="1"/>
          </p:nvPr>
        </p:nvSpPr>
        <p:spPr>
          <a:xfrm>
            <a:off x="6096000" y="1876204"/>
            <a:ext cx="3705225" cy="327527"/>
          </a:xfrm>
        </p:spPr>
        <p:txBody>
          <a:bodyPr>
            <a:noAutofit/>
          </a:bodyPr>
          <a:lstStyle>
            <a:lvl1pPr marL="0" indent="0">
              <a:buNone/>
              <a:defRPr sz="1800" b="0" i="0">
                <a:latin typeface="Avenir Medium" panose="02000503020000020003" pitchFamily="2" charset="0"/>
              </a:defRPr>
            </a:lvl1pPr>
            <a:lvl2pPr>
              <a:defRPr b="0" i="0">
                <a:latin typeface="Avenir Medium" panose="02000503020000020003" pitchFamily="2" charset="0"/>
              </a:defRPr>
            </a:lvl2pPr>
            <a:lvl3pPr>
              <a:defRPr b="0" i="0">
                <a:latin typeface="Avenir Medium" panose="02000503020000020003" pitchFamily="2" charset="0"/>
              </a:defRPr>
            </a:lvl3pPr>
            <a:lvl4pPr>
              <a:defRPr b="0" i="0">
                <a:latin typeface="Avenir Medium" panose="02000503020000020003" pitchFamily="2" charset="0"/>
              </a:defRPr>
            </a:lvl4pPr>
            <a:lvl5pPr>
              <a:defRPr b="0" i="0">
                <a:latin typeface="Avenir Medium" panose="02000503020000020003" pitchFamily="2" charset="0"/>
              </a:defRPr>
            </a:lvl5pPr>
          </a:lstStyle>
          <a:p>
            <a:pPr lvl="0"/>
            <a:r>
              <a:rPr lang="en-US"/>
              <a:t>Sub Title</a:t>
            </a:r>
          </a:p>
        </p:txBody>
      </p:sp>
      <p:sp>
        <p:nvSpPr>
          <p:cNvPr id="16" name="Oval 15">
            <a:extLst>
              <a:ext uri="{FF2B5EF4-FFF2-40B4-BE49-F238E27FC236}">
                <a16:creationId xmlns:a16="http://schemas.microsoft.com/office/drawing/2014/main" id="{9ADFA16B-45E1-5894-00CA-3EEC75F7B5AC}"/>
              </a:ext>
            </a:extLst>
          </p:cNvPr>
          <p:cNvSpPr/>
          <p:nvPr userDrawn="1"/>
        </p:nvSpPr>
        <p:spPr>
          <a:xfrm>
            <a:off x="-1070180" y="5859436"/>
            <a:ext cx="2647896" cy="2647896"/>
          </a:xfrm>
          <a:prstGeom prst="ellipse">
            <a:avLst/>
          </a:prstGeom>
          <a:solidFill>
            <a:srgbClr val="1590BB">
              <a:alpha val="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7E58DF0-E50A-2DB9-0179-2E9CF7200A16}"/>
              </a:ext>
            </a:extLst>
          </p:cNvPr>
          <p:cNvSpPr/>
          <p:nvPr userDrawn="1"/>
        </p:nvSpPr>
        <p:spPr>
          <a:xfrm>
            <a:off x="11252034" y="-529999"/>
            <a:ext cx="2647896" cy="2647896"/>
          </a:xfrm>
          <a:prstGeom prst="ellipse">
            <a:avLst/>
          </a:prstGeom>
          <a:solidFill>
            <a:srgbClr val="1590BB">
              <a:alpha val="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02728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2C Staffing Hub">
    <p:spTree>
      <p:nvGrpSpPr>
        <p:cNvPr id="1" name=""/>
        <p:cNvGrpSpPr/>
        <p:nvPr/>
      </p:nvGrpSpPr>
      <p:grpSpPr>
        <a:xfrm>
          <a:off x="0" y="0"/>
          <a:ext cx="0" cy="0"/>
          <a:chOff x="0" y="0"/>
          <a:chExt cx="0" cy="0"/>
        </a:xfrm>
      </p:grpSpPr>
      <p:sp>
        <p:nvSpPr>
          <p:cNvPr id="120" name="Date Placeholder 119">
            <a:extLst>
              <a:ext uri="{FF2B5EF4-FFF2-40B4-BE49-F238E27FC236}">
                <a16:creationId xmlns:a16="http://schemas.microsoft.com/office/drawing/2014/main" id="{47E0F0C1-5FF2-7E8E-0EE1-C66C3F587C9A}"/>
              </a:ext>
            </a:extLst>
          </p:cNvPr>
          <p:cNvSpPr>
            <a:spLocks noGrp="1"/>
          </p:cNvSpPr>
          <p:nvPr>
            <p:ph type="dt" sz="half" idx="10"/>
          </p:nvPr>
        </p:nvSpPr>
        <p:spPr/>
        <p:txBody>
          <a:bodyPr/>
          <a:lstStyle/>
          <a:p>
            <a:endParaRPr lang="en-US"/>
          </a:p>
        </p:txBody>
      </p:sp>
      <p:sp>
        <p:nvSpPr>
          <p:cNvPr id="121" name="Footer Placeholder 120">
            <a:extLst>
              <a:ext uri="{FF2B5EF4-FFF2-40B4-BE49-F238E27FC236}">
                <a16:creationId xmlns:a16="http://schemas.microsoft.com/office/drawing/2014/main" id="{650C7365-7728-E2D2-500E-80DABDF8443C}"/>
              </a:ext>
            </a:extLst>
          </p:cNvPr>
          <p:cNvSpPr>
            <a:spLocks noGrp="1"/>
          </p:cNvSpPr>
          <p:nvPr>
            <p:ph type="ftr" sz="quarter" idx="11"/>
          </p:nvPr>
        </p:nvSpPr>
        <p:spPr/>
        <p:txBody>
          <a:bodyPr/>
          <a:lstStyle/>
          <a:p>
            <a:endParaRPr lang="en-US"/>
          </a:p>
        </p:txBody>
      </p:sp>
      <p:sp>
        <p:nvSpPr>
          <p:cNvPr id="122" name="Slide Number Placeholder 121">
            <a:extLst>
              <a:ext uri="{FF2B5EF4-FFF2-40B4-BE49-F238E27FC236}">
                <a16:creationId xmlns:a16="http://schemas.microsoft.com/office/drawing/2014/main" id="{6B8B1E35-8E84-2303-1F9E-3F3D74902CB8}"/>
              </a:ext>
            </a:extLst>
          </p:cNvPr>
          <p:cNvSpPr>
            <a:spLocks noGrp="1"/>
          </p:cNvSpPr>
          <p:nvPr>
            <p:ph type="sldNum" sz="quarter" idx="12"/>
          </p:nvPr>
        </p:nvSpPr>
        <p:spPr/>
        <p:txBody>
          <a:bodyPr/>
          <a:lstStyle/>
          <a:p>
            <a:fld id="{7A96124F-0D74-3544-8EB0-07AAE95957A0}" type="slidenum">
              <a:rPr lang="en-US" smtClean="0"/>
              <a:pPr/>
              <a:t>‹#›</a:t>
            </a:fld>
            <a:endParaRPr lang="en-US"/>
          </a:p>
        </p:txBody>
      </p:sp>
      <p:sp>
        <p:nvSpPr>
          <p:cNvPr id="123" name="Rectangle 122">
            <a:extLst>
              <a:ext uri="{FF2B5EF4-FFF2-40B4-BE49-F238E27FC236}">
                <a16:creationId xmlns:a16="http://schemas.microsoft.com/office/drawing/2014/main" id="{F71B6039-5D2D-C136-6D80-1FF8AE5C5389}"/>
              </a:ext>
            </a:extLst>
          </p:cNvPr>
          <p:cNvSpPr/>
          <p:nvPr userDrawn="1"/>
        </p:nvSpPr>
        <p:spPr>
          <a:xfrm>
            <a:off x="293890" y="793949"/>
            <a:ext cx="11263686" cy="46421"/>
          </a:xfrm>
          <a:prstGeom prst="rect">
            <a:avLst/>
          </a:prstGeom>
          <a:solidFill>
            <a:srgbClr val="1590BB"/>
          </a:solidFill>
          <a:ln>
            <a:solidFill>
              <a:srgbClr val="1590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itle 5">
            <a:extLst>
              <a:ext uri="{FF2B5EF4-FFF2-40B4-BE49-F238E27FC236}">
                <a16:creationId xmlns:a16="http://schemas.microsoft.com/office/drawing/2014/main" id="{D236C92E-E3B9-6725-1B73-E07FCC6FBB3D}"/>
              </a:ext>
            </a:extLst>
          </p:cNvPr>
          <p:cNvSpPr>
            <a:spLocks noGrp="1"/>
          </p:cNvSpPr>
          <p:nvPr>
            <p:ph type="title"/>
          </p:nvPr>
        </p:nvSpPr>
        <p:spPr>
          <a:xfrm>
            <a:off x="293890" y="282561"/>
            <a:ext cx="10515600" cy="488852"/>
          </a:xfrm>
          <a:prstGeom prst="rect">
            <a:avLst/>
          </a:prstGeom>
        </p:spPr>
        <p:txBody>
          <a:bodyPr/>
          <a:lstStyle>
            <a:lvl1pPr>
              <a:defRPr sz="2800" b="1" i="0">
                <a:solidFill>
                  <a:srgbClr val="454F4F"/>
                </a:solidFill>
                <a:latin typeface="Avenir Medium" panose="02000503020000020003" pitchFamily="2" charset="0"/>
              </a:defRPr>
            </a:lvl1pPr>
          </a:lstStyle>
          <a:p>
            <a:r>
              <a:rPr lang="en-US"/>
              <a:t>Click to edit Master title style</a:t>
            </a:r>
          </a:p>
        </p:txBody>
      </p:sp>
    </p:spTree>
    <p:extLst>
      <p:ext uri="{BB962C8B-B14F-4D97-AF65-F5344CB8AC3E}">
        <p14:creationId xmlns:p14="http://schemas.microsoft.com/office/powerpoint/2010/main" val="19067015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panes">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9CC2375-99C1-E09F-6261-D824D86D0DF6}"/>
              </a:ext>
            </a:extLst>
          </p:cNvPr>
          <p:cNvSpPr>
            <a:spLocks noGrp="1"/>
          </p:cNvSpPr>
          <p:nvPr>
            <p:ph type="sldNum" sz="quarter" idx="12"/>
          </p:nvPr>
        </p:nvSpPr>
        <p:spPr>
          <a:xfrm>
            <a:off x="9487210" y="6298565"/>
            <a:ext cx="2399989" cy="387350"/>
          </a:xfrm>
        </p:spPr>
        <p:txBody>
          <a:bodyPr/>
          <a:lstStyle/>
          <a:p>
            <a:fld id="{7A96124F-0D74-3544-8EB0-07AAE95957A0}" type="slidenum">
              <a:rPr lang="en-US" smtClean="0"/>
              <a:pPr/>
              <a:t>‹#›</a:t>
            </a:fld>
            <a:endParaRPr lang="en-US"/>
          </a:p>
        </p:txBody>
      </p:sp>
      <p:sp>
        <p:nvSpPr>
          <p:cNvPr id="8" name="Text Placeholder 29">
            <a:extLst>
              <a:ext uri="{FF2B5EF4-FFF2-40B4-BE49-F238E27FC236}">
                <a16:creationId xmlns:a16="http://schemas.microsoft.com/office/drawing/2014/main" id="{13FBF434-D8A3-5D21-3E90-29144ED2641A}"/>
              </a:ext>
            </a:extLst>
          </p:cNvPr>
          <p:cNvSpPr>
            <a:spLocks noGrp="1"/>
          </p:cNvSpPr>
          <p:nvPr>
            <p:ph type="body" sz="quarter" idx="29" hasCustomPrompt="1"/>
          </p:nvPr>
        </p:nvSpPr>
        <p:spPr>
          <a:xfrm>
            <a:off x="3706825" y="499251"/>
            <a:ext cx="3705225" cy="327527"/>
          </a:xfrm>
        </p:spPr>
        <p:txBody>
          <a:bodyPr>
            <a:normAutofit/>
          </a:bodyPr>
          <a:lstStyle>
            <a:lvl1pPr marL="0" indent="0">
              <a:buNone/>
              <a:defRPr sz="2400" b="0" i="0">
                <a:solidFill>
                  <a:srgbClr val="1590BB"/>
                </a:solidFill>
                <a:latin typeface="Avenir Medium" panose="02000503020000020003" pitchFamily="2" charset="0"/>
              </a:defRPr>
            </a:lvl1pPr>
            <a:lvl2pPr>
              <a:defRPr b="0" i="0">
                <a:latin typeface="Avenir Medium" panose="02000503020000020003" pitchFamily="2" charset="0"/>
              </a:defRPr>
            </a:lvl2pPr>
            <a:lvl3pPr>
              <a:defRPr b="0" i="0">
                <a:latin typeface="Avenir Medium" panose="02000503020000020003" pitchFamily="2" charset="0"/>
              </a:defRPr>
            </a:lvl3pPr>
            <a:lvl4pPr>
              <a:defRPr b="0" i="0">
                <a:latin typeface="Avenir Medium" panose="02000503020000020003" pitchFamily="2" charset="0"/>
              </a:defRPr>
            </a:lvl4pPr>
            <a:lvl5pPr>
              <a:defRPr b="0" i="0">
                <a:latin typeface="Avenir Medium" panose="02000503020000020003" pitchFamily="2" charset="0"/>
              </a:defRPr>
            </a:lvl5pPr>
          </a:lstStyle>
          <a:p>
            <a:pPr lvl="0"/>
            <a:r>
              <a:rPr lang="en-US"/>
              <a:t>Header Title</a:t>
            </a:r>
          </a:p>
        </p:txBody>
      </p:sp>
      <p:sp>
        <p:nvSpPr>
          <p:cNvPr id="9" name="Text Placeholder 29">
            <a:extLst>
              <a:ext uri="{FF2B5EF4-FFF2-40B4-BE49-F238E27FC236}">
                <a16:creationId xmlns:a16="http://schemas.microsoft.com/office/drawing/2014/main" id="{435B1FCE-30E0-95AA-4885-8FA2B47D95C6}"/>
              </a:ext>
            </a:extLst>
          </p:cNvPr>
          <p:cNvSpPr>
            <a:spLocks noGrp="1"/>
          </p:cNvSpPr>
          <p:nvPr>
            <p:ph type="body" sz="quarter" idx="30" hasCustomPrompt="1"/>
          </p:nvPr>
        </p:nvSpPr>
        <p:spPr>
          <a:xfrm>
            <a:off x="3706825" y="1494004"/>
            <a:ext cx="3705225" cy="1657540"/>
          </a:xfrm>
        </p:spPr>
        <p:txBody>
          <a:bodyPr>
            <a:normAutofit/>
          </a:bodyPr>
          <a:lstStyle>
            <a:lvl1pPr marL="285750" indent="-285750">
              <a:buFont typeface="Arial" panose="020B0604020202020204" pitchFamily="34" charset="0"/>
              <a:buChar char="•"/>
              <a:defRPr sz="1800" b="0" i="0">
                <a:latin typeface="Avenir Book" panose="02000503020000020003" pitchFamily="2" charset="0"/>
              </a:defRPr>
            </a:lvl1pPr>
            <a:lvl2pPr>
              <a:defRPr b="0" i="0">
                <a:latin typeface="Avenir Medium" panose="02000503020000020003" pitchFamily="2" charset="0"/>
              </a:defRPr>
            </a:lvl2pPr>
            <a:lvl3pPr>
              <a:defRPr b="0" i="0">
                <a:latin typeface="Avenir Medium" panose="02000503020000020003" pitchFamily="2" charset="0"/>
              </a:defRPr>
            </a:lvl3pPr>
            <a:lvl4pPr>
              <a:defRPr b="0" i="0">
                <a:latin typeface="Avenir Medium" panose="02000503020000020003" pitchFamily="2" charset="0"/>
              </a:defRPr>
            </a:lvl4pPr>
            <a:lvl5pPr>
              <a:defRPr b="0" i="0">
                <a:latin typeface="Avenir Medium" panose="02000503020000020003" pitchFamily="2" charset="0"/>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p>
          <a:p>
            <a:pPr lvl="0"/>
            <a:r>
              <a:rPr lang="en-US"/>
              <a:t>labore et dolore magna </a:t>
            </a:r>
            <a:r>
              <a:rPr lang="en-US" err="1"/>
              <a:t>aliqua</a:t>
            </a:r>
            <a:r>
              <a:rPr lang="en-US"/>
              <a:t>. Ut </a:t>
            </a:r>
            <a:r>
              <a:rPr lang="en-US" err="1"/>
              <a:t>enim</a:t>
            </a:r>
            <a:r>
              <a:rPr lang="en-US"/>
              <a:t> ad minim </a:t>
            </a:r>
            <a:r>
              <a:rPr lang="en-US" err="1"/>
              <a:t>veniam</a:t>
            </a:r>
            <a:r>
              <a:rPr lang="en-US"/>
              <a:t>, </a:t>
            </a:r>
          </a:p>
        </p:txBody>
      </p:sp>
      <p:cxnSp>
        <p:nvCxnSpPr>
          <p:cNvPr id="10" name="Straight Connector 9">
            <a:extLst>
              <a:ext uri="{FF2B5EF4-FFF2-40B4-BE49-F238E27FC236}">
                <a16:creationId xmlns:a16="http://schemas.microsoft.com/office/drawing/2014/main" id="{5A299A95-1EAD-0723-BA10-6CEC541750D4}"/>
              </a:ext>
            </a:extLst>
          </p:cNvPr>
          <p:cNvCxnSpPr/>
          <p:nvPr userDrawn="1"/>
        </p:nvCxnSpPr>
        <p:spPr>
          <a:xfrm>
            <a:off x="3706826" y="930911"/>
            <a:ext cx="3744710" cy="0"/>
          </a:xfrm>
          <a:prstGeom prst="line">
            <a:avLst/>
          </a:prstGeom>
          <a:ln w="19050">
            <a:solidFill>
              <a:srgbClr val="454F4F"/>
            </a:solidFill>
          </a:ln>
        </p:spPr>
        <p:style>
          <a:lnRef idx="1">
            <a:schemeClr val="accent1"/>
          </a:lnRef>
          <a:fillRef idx="0">
            <a:schemeClr val="accent1"/>
          </a:fillRef>
          <a:effectRef idx="0">
            <a:schemeClr val="accent1"/>
          </a:effectRef>
          <a:fontRef idx="minor">
            <a:schemeClr val="tx1"/>
          </a:fontRef>
        </p:style>
      </p:cxnSp>
      <p:sp>
        <p:nvSpPr>
          <p:cNvPr id="11" name="Text Placeholder 29">
            <a:extLst>
              <a:ext uri="{FF2B5EF4-FFF2-40B4-BE49-F238E27FC236}">
                <a16:creationId xmlns:a16="http://schemas.microsoft.com/office/drawing/2014/main" id="{3CC8BECB-8649-7B03-098A-60BBA6552D5C}"/>
              </a:ext>
            </a:extLst>
          </p:cNvPr>
          <p:cNvSpPr>
            <a:spLocks noGrp="1"/>
          </p:cNvSpPr>
          <p:nvPr>
            <p:ph type="body" sz="quarter" idx="31" hasCustomPrompt="1"/>
          </p:nvPr>
        </p:nvSpPr>
        <p:spPr>
          <a:xfrm>
            <a:off x="7722618" y="499251"/>
            <a:ext cx="3705225" cy="327527"/>
          </a:xfrm>
        </p:spPr>
        <p:txBody>
          <a:bodyPr>
            <a:normAutofit/>
          </a:bodyPr>
          <a:lstStyle>
            <a:lvl1pPr marL="0" indent="0">
              <a:buNone/>
              <a:defRPr sz="2400" b="0" i="0">
                <a:solidFill>
                  <a:srgbClr val="1590BB"/>
                </a:solidFill>
                <a:latin typeface="Avenir Medium" panose="02000503020000020003" pitchFamily="2" charset="0"/>
              </a:defRPr>
            </a:lvl1pPr>
            <a:lvl2pPr>
              <a:defRPr b="0" i="0">
                <a:latin typeface="Avenir Medium" panose="02000503020000020003" pitchFamily="2" charset="0"/>
              </a:defRPr>
            </a:lvl2pPr>
            <a:lvl3pPr>
              <a:defRPr b="0" i="0">
                <a:latin typeface="Avenir Medium" panose="02000503020000020003" pitchFamily="2" charset="0"/>
              </a:defRPr>
            </a:lvl3pPr>
            <a:lvl4pPr>
              <a:defRPr b="0" i="0">
                <a:latin typeface="Avenir Medium" panose="02000503020000020003" pitchFamily="2" charset="0"/>
              </a:defRPr>
            </a:lvl4pPr>
            <a:lvl5pPr>
              <a:defRPr b="0" i="0">
                <a:latin typeface="Avenir Medium" panose="02000503020000020003" pitchFamily="2" charset="0"/>
              </a:defRPr>
            </a:lvl5pPr>
          </a:lstStyle>
          <a:p>
            <a:pPr lvl="0"/>
            <a:r>
              <a:rPr lang="en-US"/>
              <a:t>Header Title</a:t>
            </a:r>
          </a:p>
        </p:txBody>
      </p:sp>
      <p:sp>
        <p:nvSpPr>
          <p:cNvPr id="12" name="Text Placeholder 29">
            <a:extLst>
              <a:ext uri="{FF2B5EF4-FFF2-40B4-BE49-F238E27FC236}">
                <a16:creationId xmlns:a16="http://schemas.microsoft.com/office/drawing/2014/main" id="{C6E38F69-A3E2-C387-9D47-979DF91E8921}"/>
              </a:ext>
            </a:extLst>
          </p:cNvPr>
          <p:cNvSpPr>
            <a:spLocks noGrp="1"/>
          </p:cNvSpPr>
          <p:nvPr>
            <p:ph type="body" sz="quarter" idx="32" hasCustomPrompt="1"/>
          </p:nvPr>
        </p:nvSpPr>
        <p:spPr>
          <a:xfrm>
            <a:off x="7715460" y="1494004"/>
            <a:ext cx="3705225" cy="1657540"/>
          </a:xfrm>
        </p:spPr>
        <p:txBody>
          <a:bodyPr>
            <a:normAutofit/>
          </a:bodyPr>
          <a:lstStyle>
            <a:lvl1pPr marL="285750" indent="-285750">
              <a:buFont typeface="Arial" panose="020B0604020202020204" pitchFamily="34" charset="0"/>
              <a:buChar char="•"/>
              <a:defRPr sz="1800" b="0" i="0">
                <a:latin typeface="Avenir Book" panose="02000503020000020003" pitchFamily="2" charset="0"/>
              </a:defRPr>
            </a:lvl1pPr>
            <a:lvl2pPr>
              <a:defRPr b="0" i="0">
                <a:latin typeface="Avenir Medium" panose="02000503020000020003" pitchFamily="2" charset="0"/>
              </a:defRPr>
            </a:lvl2pPr>
            <a:lvl3pPr>
              <a:defRPr b="0" i="0">
                <a:latin typeface="Avenir Medium" panose="02000503020000020003" pitchFamily="2" charset="0"/>
              </a:defRPr>
            </a:lvl3pPr>
            <a:lvl4pPr>
              <a:defRPr b="0" i="0">
                <a:latin typeface="Avenir Medium" panose="02000503020000020003" pitchFamily="2" charset="0"/>
              </a:defRPr>
            </a:lvl4pPr>
            <a:lvl5pPr>
              <a:defRPr b="0" i="0">
                <a:latin typeface="Avenir Medium" panose="02000503020000020003" pitchFamily="2" charset="0"/>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p>
          <a:p>
            <a:pPr lvl="0"/>
            <a:r>
              <a:rPr lang="en-US"/>
              <a:t>labore et dolore magna </a:t>
            </a:r>
            <a:r>
              <a:rPr lang="en-US" err="1"/>
              <a:t>aliqua</a:t>
            </a:r>
            <a:r>
              <a:rPr lang="en-US"/>
              <a:t>. Ut </a:t>
            </a:r>
            <a:r>
              <a:rPr lang="en-US" err="1"/>
              <a:t>enim</a:t>
            </a:r>
            <a:r>
              <a:rPr lang="en-US"/>
              <a:t> ad minim </a:t>
            </a:r>
            <a:r>
              <a:rPr lang="en-US" err="1"/>
              <a:t>veniam</a:t>
            </a:r>
            <a:r>
              <a:rPr lang="en-US"/>
              <a:t>, </a:t>
            </a:r>
          </a:p>
        </p:txBody>
      </p:sp>
      <p:cxnSp>
        <p:nvCxnSpPr>
          <p:cNvPr id="13" name="Straight Connector 12">
            <a:extLst>
              <a:ext uri="{FF2B5EF4-FFF2-40B4-BE49-F238E27FC236}">
                <a16:creationId xmlns:a16="http://schemas.microsoft.com/office/drawing/2014/main" id="{A3705E16-819D-0AE7-3C8E-7EDEF98D5DA0}"/>
              </a:ext>
            </a:extLst>
          </p:cNvPr>
          <p:cNvCxnSpPr/>
          <p:nvPr userDrawn="1"/>
        </p:nvCxnSpPr>
        <p:spPr>
          <a:xfrm>
            <a:off x="7722619" y="930911"/>
            <a:ext cx="3744710" cy="0"/>
          </a:xfrm>
          <a:prstGeom prst="line">
            <a:avLst/>
          </a:prstGeom>
          <a:ln w="19050">
            <a:solidFill>
              <a:srgbClr val="454F4F"/>
            </a:solidFill>
          </a:ln>
        </p:spPr>
        <p:style>
          <a:lnRef idx="1">
            <a:schemeClr val="accent1"/>
          </a:lnRef>
          <a:fillRef idx="0">
            <a:schemeClr val="accent1"/>
          </a:fillRef>
          <a:effectRef idx="0">
            <a:schemeClr val="accent1"/>
          </a:effectRef>
          <a:fontRef idx="minor">
            <a:schemeClr val="tx1"/>
          </a:fontRef>
        </p:style>
      </p:cxnSp>
      <p:sp>
        <p:nvSpPr>
          <p:cNvPr id="14" name="Text Placeholder 29">
            <a:extLst>
              <a:ext uri="{FF2B5EF4-FFF2-40B4-BE49-F238E27FC236}">
                <a16:creationId xmlns:a16="http://schemas.microsoft.com/office/drawing/2014/main" id="{A5A340D5-7F78-3961-48D7-0198B2C31995}"/>
              </a:ext>
            </a:extLst>
          </p:cNvPr>
          <p:cNvSpPr>
            <a:spLocks noGrp="1"/>
          </p:cNvSpPr>
          <p:nvPr>
            <p:ph type="body" sz="quarter" idx="35" hasCustomPrompt="1"/>
          </p:nvPr>
        </p:nvSpPr>
        <p:spPr>
          <a:xfrm>
            <a:off x="3706825" y="1141547"/>
            <a:ext cx="3705225" cy="327527"/>
          </a:xfrm>
        </p:spPr>
        <p:txBody>
          <a:bodyPr>
            <a:noAutofit/>
          </a:bodyPr>
          <a:lstStyle>
            <a:lvl1pPr marL="0" indent="0">
              <a:buNone/>
              <a:defRPr sz="1800" b="0" i="0">
                <a:latin typeface="Avenir Medium" panose="02000503020000020003" pitchFamily="2" charset="0"/>
              </a:defRPr>
            </a:lvl1pPr>
            <a:lvl2pPr>
              <a:defRPr b="0" i="0">
                <a:latin typeface="Avenir Medium" panose="02000503020000020003" pitchFamily="2" charset="0"/>
              </a:defRPr>
            </a:lvl2pPr>
            <a:lvl3pPr>
              <a:defRPr b="0" i="0">
                <a:latin typeface="Avenir Medium" panose="02000503020000020003" pitchFamily="2" charset="0"/>
              </a:defRPr>
            </a:lvl3pPr>
            <a:lvl4pPr>
              <a:defRPr b="0" i="0">
                <a:latin typeface="Avenir Medium" panose="02000503020000020003" pitchFamily="2" charset="0"/>
              </a:defRPr>
            </a:lvl4pPr>
            <a:lvl5pPr>
              <a:defRPr b="0" i="0">
                <a:latin typeface="Avenir Medium" panose="02000503020000020003" pitchFamily="2" charset="0"/>
              </a:defRPr>
            </a:lvl5pPr>
          </a:lstStyle>
          <a:p>
            <a:pPr lvl="0"/>
            <a:r>
              <a:rPr lang="en-US"/>
              <a:t>Sub Title</a:t>
            </a:r>
          </a:p>
        </p:txBody>
      </p:sp>
      <p:sp>
        <p:nvSpPr>
          <p:cNvPr id="15" name="Text Placeholder 29">
            <a:extLst>
              <a:ext uri="{FF2B5EF4-FFF2-40B4-BE49-F238E27FC236}">
                <a16:creationId xmlns:a16="http://schemas.microsoft.com/office/drawing/2014/main" id="{34DD5CD0-32A4-07CE-977C-91422CCE21DC}"/>
              </a:ext>
            </a:extLst>
          </p:cNvPr>
          <p:cNvSpPr>
            <a:spLocks noGrp="1"/>
          </p:cNvSpPr>
          <p:nvPr>
            <p:ph type="body" sz="quarter" idx="36" hasCustomPrompt="1"/>
          </p:nvPr>
        </p:nvSpPr>
        <p:spPr>
          <a:xfrm>
            <a:off x="7705261" y="1141547"/>
            <a:ext cx="3705225" cy="327527"/>
          </a:xfrm>
        </p:spPr>
        <p:txBody>
          <a:bodyPr>
            <a:noAutofit/>
          </a:bodyPr>
          <a:lstStyle>
            <a:lvl1pPr marL="0" indent="0">
              <a:buNone/>
              <a:defRPr sz="1800" b="0" i="0">
                <a:latin typeface="Avenir Medium" panose="02000503020000020003" pitchFamily="2" charset="0"/>
              </a:defRPr>
            </a:lvl1pPr>
            <a:lvl2pPr>
              <a:defRPr b="0" i="0">
                <a:latin typeface="Avenir Medium" panose="02000503020000020003" pitchFamily="2" charset="0"/>
              </a:defRPr>
            </a:lvl2pPr>
            <a:lvl3pPr>
              <a:defRPr b="0" i="0">
                <a:latin typeface="Avenir Medium" panose="02000503020000020003" pitchFamily="2" charset="0"/>
              </a:defRPr>
            </a:lvl3pPr>
            <a:lvl4pPr>
              <a:defRPr b="0" i="0">
                <a:latin typeface="Avenir Medium" panose="02000503020000020003" pitchFamily="2" charset="0"/>
              </a:defRPr>
            </a:lvl4pPr>
            <a:lvl5pPr>
              <a:defRPr b="0" i="0">
                <a:latin typeface="Avenir Medium" panose="02000503020000020003" pitchFamily="2" charset="0"/>
              </a:defRPr>
            </a:lvl5pPr>
          </a:lstStyle>
          <a:p>
            <a:pPr lvl="0"/>
            <a:r>
              <a:rPr lang="en-US"/>
              <a:t>Sub Title</a:t>
            </a:r>
          </a:p>
        </p:txBody>
      </p:sp>
      <p:sp>
        <p:nvSpPr>
          <p:cNvPr id="16" name="Text Placeholder 29">
            <a:extLst>
              <a:ext uri="{FF2B5EF4-FFF2-40B4-BE49-F238E27FC236}">
                <a16:creationId xmlns:a16="http://schemas.microsoft.com/office/drawing/2014/main" id="{1432E246-C69E-9066-5BE2-5BFD02B9F6EF}"/>
              </a:ext>
            </a:extLst>
          </p:cNvPr>
          <p:cNvSpPr>
            <a:spLocks noGrp="1"/>
          </p:cNvSpPr>
          <p:nvPr>
            <p:ph type="body" sz="quarter" idx="37" hasCustomPrompt="1"/>
          </p:nvPr>
        </p:nvSpPr>
        <p:spPr>
          <a:xfrm>
            <a:off x="3706825" y="3451686"/>
            <a:ext cx="3705225" cy="327527"/>
          </a:xfrm>
        </p:spPr>
        <p:txBody>
          <a:bodyPr>
            <a:normAutofit/>
          </a:bodyPr>
          <a:lstStyle>
            <a:lvl1pPr marL="0" indent="0">
              <a:buNone/>
              <a:defRPr sz="2400" b="0" i="0">
                <a:solidFill>
                  <a:srgbClr val="1590BB"/>
                </a:solidFill>
                <a:latin typeface="Avenir Medium" panose="02000503020000020003" pitchFamily="2" charset="0"/>
              </a:defRPr>
            </a:lvl1pPr>
            <a:lvl2pPr>
              <a:defRPr b="0" i="0">
                <a:latin typeface="Avenir Medium" panose="02000503020000020003" pitchFamily="2" charset="0"/>
              </a:defRPr>
            </a:lvl2pPr>
            <a:lvl3pPr>
              <a:defRPr b="0" i="0">
                <a:latin typeface="Avenir Medium" panose="02000503020000020003" pitchFamily="2" charset="0"/>
              </a:defRPr>
            </a:lvl3pPr>
            <a:lvl4pPr>
              <a:defRPr b="0" i="0">
                <a:latin typeface="Avenir Medium" panose="02000503020000020003" pitchFamily="2" charset="0"/>
              </a:defRPr>
            </a:lvl4pPr>
            <a:lvl5pPr>
              <a:defRPr b="0" i="0">
                <a:latin typeface="Avenir Medium" panose="02000503020000020003" pitchFamily="2" charset="0"/>
              </a:defRPr>
            </a:lvl5pPr>
          </a:lstStyle>
          <a:p>
            <a:pPr lvl="0"/>
            <a:r>
              <a:rPr lang="en-US"/>
              <a:t>Header Title</a:t>
            </a:r>
          </a:p>
        </p:txBody>
      </p:sp>
      <p:sp>
        <p:nvSpPr>
          <p:cNvPr id="17" name="Text Placeholder 29">
            <a:extLst>
              <a:ext uri="{FF2B5EF4-FFF2-40B4-BE49-F238E27FC236}">
                <a16:creationId xmlns:a16="http://schemas.microsoft.com/office/drawing/2014/main" id="{3E0AC42F-CD5E-8466-EA5D-0A72988028B5}"/>
              </a:ext>
            </a:extLst>
          </p:cNvPr>
          <p:cNvSpPr>
            <a:spLocks noGrp="1"/>
          </p:cNvSpPr>
          <p:nvPr>
            <p:ph type="body" sz="quarter" idx="38" hasCustomPrompt="1"/>
          </p:nvPr>
        </p:nvSpPr>
        <p:spPr>
          <a:xfrm>
            <a:off x="3706825" y="4446439"/>
            <a:ext cx="3705225" cy="1657540"/>
          </a:xfrm>
        </p:spPr>
        <p:txBody>
          <a:bodyPr>
            <a:normAutofit/>
          </a:bodyPr>
          <a:lstStyle>
            <a:lvl1pPr marL="285750" indent="-285750">
              <a:buFont typeface="Arial" panose="020B0604020202020204" pitchFamily="34" charset="0"/>
              <a:buChar char="•"/>
              <a:defRPr sz="1800" b="0" i="0">
                <a:latin typeface="Avenir Book" panose="02000503020000020003" pitchFamily="2" charset="0"/>
              </a:defRPr>
            </a:lvl1pPr>
            <a:lvl2pPr>
              <a:defRPr b="0" i="0">
                <a:latin typeface="Avenir Medium" panose="02000503020000020003" pitchFamily="2" charset="0"/>
              </a:defRPr>
            </a:lvl2pPr>
            <a:lvl3pPr>
              <a:defRPr b="0" i="0">
                <a:latin typeface="Avenir Medium" panose="02000503020000020003" pitchFamily="2" charset="0"/>
              </a:defRPr>
            </a:lvl3pPr>
            <a:lvl4pPr>
              <a:defRPr b="0" i="0">
                <a:latin typeface="Avenir Medium" panose="02000503020000020003" pitchFamily="2" charset="0"/>
              </a:defRPr>
            </a:lvl4pPr>
            <a:lvl5pPr>
              <a:defRPr b="0" i="0">
                <a:latin typeface="Avenir Medium" panose="02000503020000020003" pitchFamily="2" charset="0"/>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p>
          <a:p>
            <a:pPr lvl="0"/>
            <a:r>
              <a:rPr lang="en-US"/>
              <a:t>labore et dolore magna </a:t>
            </a:r>
            <a:r>
              <a:rPr lang="en-US" err="1"/>
              <a:t>aliqua</a:t>
            </a:r>
            <a:r>
              <a:rPr lang="en-US"/>
              <a:t>. Ut </a:t>
            </a:r>
            <a:r>
              <a:rPr lang="en-US" err="1"/>
              <a:t>enim</a:t>
            </a:r>
            <a:r>
              <a:rPr lang="en-US"/>
              <a:t> ad minim </a:t>
            </a:r>
            <a:r>
              <a:rPr lang="en-US" err="1"/>
              <a:t>veniam</a:t>
            </a:r>
            <a:r>
              <a:rPr lang="en-US"/>
              <a:t>, </a:t>
            </a:r>
          </a:p>
        </p:txBody>
      </p:sp>
      <p:cxnSp>
        <p:nvCxnSpPr>
          <p:cNvPr id="18" name="Straight Connector 17">
            <a:extLst>
              <a:ext uri="{FF2B5EF4-FFF2-40B4-BE49-F238E27FC236}">
                <a16:creationId xmlns:a16="http://schemas.microsoft.com/office/drawing/2014/main" id="{F4DD7361-871B-D805-39F9-111B3FDC82E5}"/>
              </a:ext>
            </a:extLst>
          </p:cNvPr>
          <p:cNvCxnSpPr/>
          <p:nvPr userDrawn="1"/>
        </p:nvCxnSpPr>
        <p:spPr>
          <a:xfrm>
            <a:off x="3706826" y="3883346"/>
            <a:ext cx="3744710" cy="0"/>
          </a:xfrm>
          <a:prstGeom prst="line">
            <a:avLst/>
          </a:prstGeom>
          <a:ln w="19050">
            <a:solidFill>
              <a:srgbClr val="454F4F"/>
            </a:solidFill>
          </a:ln>
        </p:spPr>
        <p:style>
          <a:lnRef idx="1">
            <a:schemeClr val="accent1"/>
          </a:lnRef>
          <a:fillRef idx="0">
            <a:schemeClr val="accent1"/>
          </a:fillRef>
          <a:effectRef idx="0">
            <a:schemeClr val="accent1"/>
          </a:effectRef>
          <a:fontRef idx="minor">
            <a:schemeClr val="tx1"/>
          </a:fontRef>
        </p:style>
      </p:cxnSp>
      <p:sp>
        <p:nvSpPr>
          <p:cNvPr id="19" name="Text Placeholder 29">
            <a:extLst>
              <a:ext uri="{FF2B5EF4-FFF2-40B4-BE49-F238E27FC236}">
                <a16:creationId xmlns:a16="http://schemas.microsoft.com/office/drawing/2014/main" id="{6B5B4DBA-2B10-630D-4B3B-03949DE184EA}"/>
              </a:ext>
            </a:extLst>
          </p:cNvPr>
          <p:cNvSpPr>
            <a:spLocks noGrp="1"/>
          </p:cNvSpPr>
          <p:nvPr>
            <p:ph type="body" sz="quarter" idx="39" hasCustomPrompt="1"/>
          </p:nvPr>
        </p:nvSpPr>
        <p:spPr>
          <a:xfrm>
            <a:off x="3706825" y="4093982"/>
            <a:ext cx="3705225" cy="327527"/>
          </a:xfrm>
        </p:spPr>
        <p:txBody>
          <a:bodyPr>
            <a:noAutofit/>
          </a:bodyPr>
          <a:lstStyle>
            <a:lvl1pPr marL="0" indent="0">
              <a:buNone/>
              <a:defRPr sz="1800" b="0" i="0">
                <a:latin typeface="Avenir Medium" panose="02000503020000020003" pitchFamily="2" charset="0"/>
              </a:defRPr>
            </a:lvl1pPr>
            <a:lvl2pPr>
              <a:defRPr b="0" i="0">
                <a:latin typeface="Avenir Medium" panose="02000503020000020003" pitchFamily="2" charset="0"/>
              </a:defRPr>
            </a:lvl2pPr>
            <a:lvl3pPr>
              <a:defRPr b="0" i="0">
                <a:latin typeface="Avenir Medium" panose="02000503020000020003" pitchFamily="2" charset="0"/>
              </a:defRPr>
            </a:lvl3pPr>
            <a:lvl4pPr>
              <a:defRPr b="0" i="0">
                <a:latin typeface="Avenir Medium" panose="02000503020000020003" pitchFamily="2" charset="0"/>
              </a:defRPr>
            </a:lvl4pPr>
            <a:lvl5pPr>
              <a:defRPr b="0" i="0">
                <a:latin typeface="Avenir Medium" panose="02000503020000020003" pitchFamily="2" charset="0"/>
              </a:defRPr>
            </a:lvl5pPr>
          </a:lstStyle>
          <a:p>
            <a:pPr lvl="0"/>
            <a:r>
              <a:rPr lang="en-US"/>
              <a:t>Sub Title</a:t>
            </a:r>
          </a:p>
        </p:txBody>
      </p:sp>
      <p:sp>
        <p:nvSpPr>
          <p:cNvPr id="20" name="Text Placeholder 29">
            <a:extLst>
              <a:ext uri="{FF2B5EF4-FFF2-40B4-BE49-F238E27FC236}">
                <a16:creationId xmlns:a16="http://schemas.microsoft.com/office/drawing/2014/main" id="{8C070F38-7551-507A-46C6-7B11F916F519}"/>
              </a:ext>
            </a:extLst>
          </p:cNvPr>
          <p:cNvSpPr>
            <a:spLocks noGrp="1"/>
          </p:cNvSpPr>
          <p:nvPr>
            <p:ph type="body" sz="quarter" idx="40" hasCustomPrompt="1"/>
          </p:nvPr>
        </p:nvSpPr>
        <p:spPr>
          <a:xfrm>
            <a:off x="7705261" y="3451686"/>
            <a:ext cx="3705225" cy="327527"/>
          </a:xfrm>
        </p:spPr>
        <p:txBody>
          <a:bodyPr>
            <a:normAutofit/>
          </a:bodyPr>
          <a:lstStyle>
            <a:lvl1pPr marL="0" indent="0">
              <a:buNone/>
              <a:defRPr sz="2400" b="0" i="0">
                <a:solidFill>
                  <a:srgbClr val="1590BB"/>
                </a:solidFill>
                <a:latin typeface="Avenir Medium" panose="02000503020000020003" pitchFamily="2" charset="0"/>
              </a:defRPr>
            </a:lvl1pPr>
            <a:lvl2pPr>
              <a:defRPr b="0" i="0">
                <a:latin typeface="Avenir Medium" panose="02000503020000020003" pitchFamily="2" charset="0"/>
              </a:defRPr>
            </a:lvl2pPr>
            <a:lvl3pPr>
              <a:defRPr b="0" i="0">
                <a:latin typeface="Avenir Medium" panose="02000503020000020003" pitchFamily="2" charset="0"/>
              </a:defRPr>
            </a:lvl3pPr>
            <a:lvl4pPr>
              <a:defRPr b="0" i="0">
                <a:latin typeface="Avenir Medium" panose="02000503020000020003" pitchFamily="2" charset="0"/>
              </a:defRPr>
            </a:lvl4pPr>
            <a:lvl5pPr>
              <a:defRPr b="0" i="0">
                <a:latin typeface="Avenir Medium" panose="02000503020000020003" pitchFamily="2" charset="0"/>
              </a:defRPr>
            </a:lvl5pPr>
          </a:lstStyle>
          <a:p>
            <a:pPr lvl="0"/>
            <a:r>
              <a:rPr lang="en-US"/>
              <a:t>Header Title</a:t>
            </a:r>
          </a:p>
        </p:txBody>
      </p:sp>
      <p:sp>
        <p:nvSpPr>
          <p:cNvPr id="21" name="Text Placeholder 29">
            <a:extLst>
              <a:ext uri="{FF2B5EF4-FFF2-40B4-BE49-F238E27FC236}">
                <a16:creationId xmlns:a16="http://schemas.microsoft.com/office/drawing/2014/main" id="{111D3E59-F71B-6A85-7F9F-85B02FF081A0}"/>
              </a:ext>
            </a:extLst>
          </p:cNvPr>
          <p:cNvSpPr>
            <a:spLocks noGrp="1"/>
          </p:cNvSpPr>
          <p:nvPr>
            <p:ph type="body" sz="quarter" idx="41" hasCustomPrompt="1"/>
          </p:nvPr>
        </p:nvSpPr>
        <p:spPr>
          <a:xfrm>
            <a:off x="7705261" y="4446439"/>
            <a:ext cx="3705225" cy="1657540"/>
          </a:xfrm>
        </p:spPr>
        <p:txBody>
          <a:bodyPr>
            <a:normAutofit/>
          </a:bodyPr>
          <a:lstStyle>
            <a:lvl1pPr marL="285750" indent="-285750">
              <a:buFont typeface="Arial" panose="020B0604020202020204" pitchFamily="34" charset="0"/>
              <a:buChar char="•"/>
              <a:defRPr sz="1800" b="0" i="0">
                <a:latin typeface="Avenir Book" panose="02000503020000020003" pitchFamily="2" charset="0"/>
              </a:defRPr>
            </a:lvl1pPr>
            <a:lvl2pPr>
              <a:defRPr b="0" i="0">
                <a:latin typeface="Avenir Medium" panose="02000503020000020003" pitchFamily="2" charset="0"/>
              </a:defRPr>
            </a:lvl2pPr>
            <a:lvl3pPr>
              <a:defRPr b="0" i="0">
                <a:latin typeface="Avenir Medium" panose="02000503020000020003" pitchFamily="2" charset="0"/>
              </a:defRPr>
            </a:lvl3pPr>
            <a:lvl4pPr>
              <a:defRPr b="0" i="0">
                <a:latin typeface="Avenir Medium" panose="02000503020000020003" pitchFamily="2" charset="0"/>
              </a:defRPr>
            </a:lvl4pPr>
            <a:lvl5pPr>
              <a:defRPr b="0" i="0">
                <a:latin typeface="Avenir Medium" panose="02000503020000020003" pitchFamily="2" charset="0"/>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p>
          <a:p>
            <a:pPr lvl="0"/>
            <a:r>
              <a:rPr lang="en-US"/>
              <a:t>labore et dolore magna </a:t>
            </a:r>
            <a:r>
              <a:rPr lang="en-US" err="1"/>
              <a:t>aliqua</a:t>
            </a:r>
            <a:r>
              <a:rPr lang="en-US"/>
              <a:t>. Ut </a:t>
            </a:r>
            <a:r>
              <a:rPr lang="en-US" err="1"/>
              <a:t>enim</a:t>
            </a:r>
            <a:r>
              <a:rPr lang="en-US"/>
              <a:t> ad minim </a:t>
            </a:r>
            <a:r>
              <a:rPr lang="en-US" err="1"/>
              <a:t>veniam</a:t>
            </a:r>
            <a:r>
              <a:rPr lang="en-US"/>
              <a:t>, </a:t>
            </a:r>
          </a:p>
        </p:txBody>
      </p:sp>
      <p:cxnSp>
        <p:nvCxnSpPr>
          <p:cNvPr id="22" name="Straight Connector 21">
            <a:extLst>
              <a:ext uri="{FF2B5EF4-FFF2-40B4-BE49-F238E27FC236}">
                <a16:creationId xmlns:a16="http://schemas.microsoft.com/office/drawing/2014/main" id="{33CA3B11-F846-BEE0-9284-7B57658C73D7}"/>
              </a:ext>
            </a:extLst>
          </p:cNvPr>
          <p:cNvCxnSpPr/>
          <p:nvPr userDrawn="1"/>
        </p:nvCxnSpPr>
        <p:spPr>
          <a:xfrm>
            <a:off x="7705262" y="3883346"/>
            <a:ext cx="3744710" cy="0"/>
          </a:xfrm>
          <a:prstGeom prst="line">
            <a:avLst/>
          </a:prstGeom>
          <a:ln w="19050">
            <a:solidFill>
              <a:srgbClr val="454F4F"/>
            </a:solidFill>
          </a:ln>
        </p:spPr>
        <p:style>
          <a:lnRef idx="1">
            <a:schemeClr val="accent1"/>
          </a:lnRef>
          <a:fillRef idx="0">
            <a:schemeClr val="accent1"/>
          </a:fillRef>
          <a:effectRef idx="0">
            <a:schemeClr val="accent1"/>
          </a:effectRef>
          <a:fontRef idx="minor">
            <a:schemeClr val="tx1"/>
          </a:fontRef>
        </p:style>
      </p:cxnSp>
      <p:sp>
        <p:nvSpPr>
          <p:cNvPr id="23" name="Text Placeholder 29">
            <a:extLst>
              <a:ext uri="{FF2B5EF4-FFF2-40B4-BE49-F238E27FC236}">
                <a16:creationId xmlns:a16="http://schemas.microsoft.com/office/drawing/2014/main" id="{88B9A195-36EE-7A18-1BDD-6BC9C6768B97}"/>
              </a:ext>
            </a:extLst>
          </p:cNvPr>
          <p:cNvSpPr>
            <a:spLocks noGrp="1"/>
          </p:cNvSpPr>
          <p:nvPr>
            <p:ph type="body" sz="quarter" idx="42" hasCustomPrompt="1"/>
          </p:nvPr>
        </p:nvSpPr>
        <p:spPr>
          <a:xfrm>
            <a:off x="7705261" y="4093982"/>
            <a:ext cx="3705225" cy="327527"/>
          </a:xfrm>
        </p:spPr>
        <p:txBody>
          <a:bodyPr>
            <a:noAutofit/>
          </a:bodyPr>
          <a:lstStyle>
            <a:lvl1pPr marL="0" indent="0">
              <a:buNone/>
              <a:defRPr sz="1800" b="0" i="0">
                <a:latin typeface="Avenir Medium" panose="02000503020000020003" pitchFamily="2" charset="0"/>
              </a:defRPr>
            </a:lvl1pPr>
            <a:lvl2pPr>
              <a:defRPr b="0" i="0">
                <a:latin typeface="Avenir Medium" panose="02000503020000020003" pitchFamily="2" charset="0"/>
              </a:defRPr>
            </a:lvl2pPr>
            <a:lvl3pPr>
              <a:defRPr b="0" i="0">
                <a:latin typeface="Avenir Medium" panose="02000503020000020003" pitchFamily="2" charset="0"/>
              </a:defRPr>
            </a:lvl3pPr>
            <a:lvl4pPr>
              <a:defRPr b="0" i="0">
                <a:latin typeface="Avenir Medium" panose="02000503020000020003" pitchFamily="2" charset="0"/>
              </a:defRPr>
            </a:lvl4pPr>
            <a:lvl5pPr>
              <a:defRPr b="0" i="0">
                <a:latin typeface="Avenir Medium" panose="02000503020000020003" pitchFamily="2" charset="0"/>
              </a:defRPr>
            </a:lvl5pPr>
          </a:lstStyle>
          <a:p>
            <a:pPr lvl="0"/>
            <a:r>
              <a:rPr lang="en-US"/>
              <a:t>Sub Title</a:t>
            </a:r>
          </a:p>
        </p:txBody>
      </p:sp>
      <p:sp>
        <p:nvSpPr>
          <p:cNvPr id="24" name="Oval 23">
            <a:extLst>
              <a:ext uri="{FF2B5EF4-FFF2-40B4-BE49-F238E27FC236}">
                <a16:creationId xmlns:a16="http://schemas.microsoft.com/office/drawing/2014/main" id="{642C78D1-FCED-2F10-802C-FDD35D5EAA6A}"/>
              </a:ext>
            </a:extLst>
          </p:cNvPr>
          <p:cNvSpPr/>
          <p:nvPr userDrawn="1"/>
        </p:nvSpPr>
        <p:spPr>
          <a:xfrm>
            <a:off x="-2279652" y="110405"/>
            <a:ext cx="2647896" cy="2647896"/>
          </a:xfrm>
          <a:prstGeom prst="ellipse">
            <a:avLst/>
          </a:prstGeom>
          <a:solidFill>
            <a:srgbClr val="1590BB">
              <a:alpha val="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BF82D0FF-C04D-1176-899C-E96A597A358E}"/>
              </a:ext>
            </a:extLst>
          </p:cNvPr>
          <p:cNvSpPr/>
          <p:nvPr userDrawn="1"/>
        </p:nvSpPr>
        <p:spPr>
          <a:xfrm>
            <a:off x="11633034" y="2105052"/>
            <a:ext cx="2647896" cy="2647896"/>
          </a:xfrm>
          <a:prstGeom prst="ellipse">
            <a:avLst/>
          </a:prstGeom>
          <a:solidFill>
            <a:srgbClr val="1590BB">
              <a:alpha val="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4">
            <a:extLst>
              <a:ext uri="{FF2B5EF4-FFF2-40B4-BE49-F238E27FC236}">
                <a16:creationId xmlns:a16="http://schemas.microsoft.com/office/drawing/2014/main" id="{D5770F36-D6B0-9597-3CA4-7838FFAAEA86}"/>
              </a:ext>
            </a:extLst>
          </p:cNvPr>
          <p:cNvSpPr>
            <a:spLocks noGrp="1"/>
          </p:cNvSpPr>
          <p:nvPr>
            <p:ph type="body" sz="quarter" idx="10" hasCustomPrompt="1"/>
          </p:nvPr>
        </p:nvSpPr>
        <p:spPr>
          <a:xfrm>
            <a:off x="378498" y="499252"/>
            <a:ext cx="3123136" cy="911089"/>
          </a:xfrm>
        </p:spPr>
        <p:txBody>
          <a:bodyPr>
            <a:normAutofit/>
          </a:bodyPr>
          <a:lstStyle>
            <a:lvl1pPr marL="0" indent="0" algn="l">
              <a:buNone/>
              <a:defRPr sz="3200">
                <a:solidFill>
                  <a:srgbClr val="454F4F"/>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b="1">
                <a:solidFill>
                  <a:srgbClr val="454F4F"/>
                </a:solidFill>
                <a:latin typeface="Avenir Medium" panose="02000503020000020003" pitchFamily="2" charset="0"/>
                <a:ea typeface="Segoe UI Symbol" panose="020B0502040204020203" pitchFamily="34" charset="0"/>
              </a:rPr>
              <a:t>Insert Title</a:t>
            </a:r>
            <a:br>
              <a:rPr lang="en-US" sz="2800" b="1">
                <a:solidFill>
                  <a:srgbClr val="454F4F"/>
                </a:solidFill>
                <a:latin typeface="Avenir Medium" panose="02000503020000020003" pitchFamily="2" charset="0"/>
                <a:ea typeface="Segoe UI Symbol" panose="020B0502040204020203" pitchFamily="34" charset="0"/>
              </a:rPr>
            </a:br>
            <a:r>
              <a:rPr lang="en-US" sz="2800" b="1">
                <a:solidFill>
                  <a:srgbClr val="454F4F"/>
                </a:solidFill>
                <a:latin typeface="Avenir Medium" panose="02000503020000020003" pitchFamily="2" charset="0"/>
                <a:ea typeface="Segoe UI Symbol" panose="020B0502040204020203" pitchFamily="34" charset="0"/>
              </a:rPr>
              <a:t>Insert Title</a:t>
            </a:r>
            <a:endParaRPr lang="en-US"/>
          </a:p>
        </p:txBody>
      </p:sp>
    </p:spTree>
    <p:extLst>
      <p:ext uri="{BB962C8B-B14F-4D97-AF65-F5344CB8AC3E}">
        <p14:creationId xmlns:p14="http://schemas.microsoft.com/office/powerpoint/2010/main" val="2962005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AEDDDB9C-CA3E-797B-E835-14446BEDA3D8}"/>
              </a:ext>
            </a:extLst>
          </p:cNvPr>
          <p:cNvSpPr/>
          <p:nvPr userDrawn="1"/>
        </p:nvSpPr>
        <p:spPr>
          <a:xfrm>
            <a:off x="838200" y="4659435"/>
            <a:ext cx="2443163" cy="1029069"/>
          </a:xfrm>
          <a:prstGeom prst="rect">
            <a:avLst/>
          </a:prstGeom>
          <a:solidFill>
            <a:srgbClr val="8998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6089108C-6851-6A5F-1741-978B9EA685FB}"/>
              </a:ext>
            </a:extLst>
          </p:cNvPr>
          <p:cNvSpPr/>
          <p:nvPr userDrawn="1"/>
        </p:nvSpPr>
        <p:spPr>
          <a:xfrm>
            <a:off x="838200" y="3621943"/>
            <a:ext cx="2443163" cy="1029069"/>
          </a:xfrm>
          <a:prstGeom prst="rect">
            <a:avLst/>
          </a:prstGeom>
          <a:solidFill>
            <a:srgbClr val="86C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ECC94D07-A111-E00D-4868-18978D16313C}"/>
              </a:ext>
            </a:extLst>
          </p:cNvPr>
          <p:cNvSpPr/>
          <p:nvPr userDrawn="1"/>
        </p:nvSpPr>
        <p:spPr>
          <a:xfrm>
            <a:off x="838200" y="1898651"/>
            <a:ext cx="2443163" cy="1728774"/>
          </a:xfrm>
          <a:prstGeom prst="rect">
            <a:avLst/>
          </a:prstGeom>
          <a:solidFill>
            <a:srgbClr val="68CB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44F16ACB-E331-BC5F-7B2E-1378C399ECEA}"/>
              </a:ext>
            </a:extLst>
          </p:cNvPr>
          <p:cNvSpPr>
            <a:spLocks noGrp="1"/>
          </p:cNvSpPr>
          <p:nvPr>
            <p:ph type="sldNum" sz="quarter" idx="12"/>
          </p:nvPr>
        </p:nvSpPr>
        <p:spPr/>
        <p:txBody>
          <a:bodyPr/>
          <a:lstStyle/>
          <a:p>
            <a:fld id="{7A96124F-0D74-3544-8EB0-07AAE95957A0}" type="slidenum">
              <a:rPr lang="en-US" smtClean="0"/>
              <a:pPr/>
              <a:t>‹#›</a:t>
            </a:fld>
            <a:endParaRPr lang="en-US"/>
          </a:p>
        </p:txBody>
      </p:sp>
      <p:sp>
        <p:nvSpPr>
          <p:cNvPr id="14" name="Rectangle 13">
            <a:extLst>
              <a:ext uri="{FF2B5EF4-FFF2-40B4-BE49-F238E27FC236}">
                <a16:creationId xmlns:a16="http://schemas.microsoft.com/office/drawing/2014/main" id="{075225D1-0D55-C863-5281-58DA1269D478}"/>
              </a:ext>
            </a:extLst>
          </p:cNvPr>
          <p:cNvSpPr/>
          <p:nvPr userDrawn="1"/>
        </p:nvSpPr>
        <p:spPr>
          <a:xfrm>
            <a:off x="293890" y="793949"/>
            <a:ext cx="11263686" cy="46421"/>
          </a:xfrm>
          <a:prstGeom prst="rect">
            <a:avLst/>
          </a:prstGeom>
          <a:solidFill>
            <a:srgbClr val="1590BB"/>
          </a:solidFill>
          <a:ln>
            <a:solidFill>
              <a:srgbClr val="1590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5">
            <a:extLst>
              <a:ext uri="{FF2B5EF4-FFF2-40B4-BE49-F238E27FC236}">
                <a16:creationId xmlns:a16="http://schemas.microsoft.com/office/drawing/2014/main" id="{860F4A3F-25AA-07A7-0150-D8010AA40B3D}"/>
              </a:ext>
            </a:extLst>
          </p:cNvPr>
          <p:cNvSpPr>
            <a:spLocks noGrp="1"/>
          </p:cNvSpPr>
          <p:nvPr>
            <p:ph type="title"/>
          </p:nvPr>
        </p:nvSpPr>
        <p:spPr>
          <a:xfrm>
            <a:off x="293890" y="282561"/>
            <a:ext cx="10515600" cy="488852"/>
          </a:xfrm>
          <a:prstGeom prst="rect">
            <a:avLst/>
          </a:prstGeom>
        </p:spPr>
        <p:txBody>
          <a:bodyPr/>
          <a:lstStyle>
            <a:lvl1pPr>
              <a:defRPr sz="2800" b="1" i="0">
                <a:solidFill>
                  <a:srgbClr val="454F4F"/>
                </a:solidFill>
                <a:latin typeface="Avenir Medium" panose="02000503020000020003" pitchFamily="2" charset="0"/>
              </a:defRPr>
            </a:lvl1pPr>
          </a:lstStyle>
          <a:p>
            <a:r>
              <a:rPr lang="en-US"/>
              <a:t>Click to edit Master title style</a:t>
            </a:r>
          </a:p>
        </p:txBody>
      </p:sp>
      <p:sp>
        <p:nvSpPr>
          <p:cNvPr id="17" name="Text Placeholder 16">
            <a:extLst>
              <a:ext uri="{FF2B5EF4-FFF2-40B4-BE49-F238E27FC236}">
                <a16:creationId xmlns:a16="http://schemas.microsoft.com/office/drawing/2014/main" id="{032ADAB2-1AAD-C7B6-1AD1-6D88DF8D0F26}"/>
              </a:ext>
            </a:extLst>
          </p:cNvPr>
          <p:cNvSpPr>
            <a:spLocks noGrp="1"/>
          </p:cNvSpPr>
          <p:nvPr>
            <p:ph type="body" sz="quarter" idx="30" hasCustomPrompt="1"/>
          </p:nvPr>
        </p:nvSpPr>
        <p:spPr>
          <a:xfrm>
            <a:off x="1123950" y="2457528"/>
            <a:ext cx="1905367" cy="598487"/>
          </a:xfrm>
        </p:spPr>
        <p:txBody>
          <a:bodyPr/>
          <a:lstStyle>
            <a:lvl1pPr marL="0" indent="0" algn="ctr">
              <a:buNone/>
              <a:defRPr b="0" i="0">
                <a:solidFill>
                  <a:srgbClr val="FFFFFF"/>
                </a:solidFill>
                <a:latin typeface="Avenir Medium" panose="02000503020000020003" pitchFamily="2" charset="0"/>
              </a:defRPr>
            </a:lvl1pPr>
          </a:lstStyle>
          <a:p>
            <a:pPr lvl="0"/>
            <a:r>
              <a:rPr lang="en-US"/>
              <a:t>Title </a:t>
            </a:r>
            <a:br>
              <a:rPr lang="en-US"/>
            </a:br>
            <a:r>
              <a:rPr lang="en-US"/>
              <a:t>Header</a:t>
            </a:r>
          </a:p>
        </p:txBody>
      </p:sp>
      <p:sp>
        <p:nvSpPr>
          <p:cNvPr id="18" name="Text Placeholder 16">
            <a:extLst>
              <a:ext uri="{FF2B5EF4-FFF2-40B4-BE49-F238E27FC236}">
                <a16:creationId xmlns:a16="http://schemas.microsoft.com/office/drawing/2014/main" id="{BBEEF221-D7EC-C96B-D116-7063DE006A9D}"/>
              </a:ext>
            </a:extLst>
          </p:cNvPr>
          <p:cNvSpPr>
            <a:spLocks noGrp="1"/>
          </p:cNvSpPr>
          <p:nvPr>
            <p:ph type="body" sz="quarter" idx="31" hasCustomPrompt="1"/>
          </p:nvPr>
        </p:nvSpPr>
        <p:spPr>
          <a:xfrm>
            <a:off x="1123949" y="3844100"/>
            <a:ext cx="1905367" cy="598487"/>
          </a:xfrm>
        </p:spPr>
        <p:txBody>
          <a:bodyPr/>
          <a:lstStyle>
            <a:lvl1pPr marL="0" indent="0" algn="ctr">
              <a:buNone/>
              <a:defRPr b="0" i="0">
                <a:solidFill>
                  <a:srgbClr val="FFFFFF"/>
                </a:solidFill>
                <a:latin typeface="Avenir Medium" panose="02000503020000020003" pitchFamily="2" charset="0"/>
              </a:defRPr>
            </a:lvl1pPr>
          </a:lstStyle>
          <a:p>
            <a:pPr lvl="0"/>
            <a:r>
              <a:rPr lang="en-US"/>
              <a:t>Title </a:t>
            </a:r>
            <a:br>
              <a:rPr lang="en-US"/>
            </a:br>
            <a:r>
              <a:rPr lang="en-US"/>
              <a:t>Header</a:t>
            </a:r>
          </a:p>
        </p:txBody>
      </p:sp>
      <p:sp>
        <p:nvSpPr>
          <p:cNvPr id="19" name="Text Placeholder 16">
            <a:extLst>
              <a:ext uri="{FF2B5EF4-FFF2-40B4-BE49-F238E27FC236}">
                <a16:creationId xmlns:a16="http://schemas.microsoft.com/office/drawing/2014/main" id="{127CDCED-E69D-9CF8-B949-56D214B84B47}"/>
              </a:ext>
            </a:extLst>
          </p:cNvPr>
          <p:cNvSpPr>
            <a:spLocks noGrp="1"/>
          </p:cNvSpPr>
          <p:nvPr>
            <p:ph type="body" sz="quarter" idx="32" hasCustomPrompt="1"/>
          </p:nvPr>
        </p:nvSpPr>
        <p:spPr>
          <a:xfrm>
            <a:off x="1123948" y="4833451"/>
            <a:ext cx="1905367" cy="598487"/>
          </a:xfrm>
        </p:spPr>
        <p:txBody>
          <a:bodyPr/>
          <a:lstStyle>
            <a:lvl1pPr marL="0" indent="0" algn="ctr">
              <a:buNone/>
              <a:defRPr b="0" i="0">
                <a:solidFill>
                  <a:srgbClr val="FFFFFF"/>
                </a:solidFill>
                <a:latin typeface="Avenir Medium" panose="02000503020000020003" pitchFamily="2" charset="0"/>
              </a:defRPr>
            </a:lvl1pPr>
          </a:lstStyle>
          <a:p>
            <a:pPr lvl="0"/>
            <a:r>
              <a:rPr lang="en-US"/>
              <a:t>Title </a:t>
            </a:r>
            <a:br>
              <a:rPr lang="en-US"/>
            </a:br>
            <a:r>
              <a:rPr lang="en-US"/>
              <a:t>Header</a:t>
            </a:r>
          </a:p>
        </p:txBody>
      </p:sp>
      <p:sp>
        <p:nvSpPr>
          <p:cNvPr id="21" name="Text Placeholder 20">
            <a:extLst>
              <a:ext uri="{FF2B5EF4-FFF2-40B4-BE49-F238E27FC236}">
                <a16:creationId xmlns:a16="http://schemas.microsoft.com/office/drawing/2014/main" id="{1B9096BD-4976-3ADD-6D03-216563B55C45}"/>
              </a:ext>
            </a:extLst>
          </p:cNvPr>
          <p:cNvSpPr>
            <a:spLocks noGrp="1"/>
          </p:cNvSpPr>
          <p:nvPr>
            <p:ph type="body" sz="quarter" idx="33" hasCustomPrompt="1"/>
          </p:nvPr>
        </p:nvSpPr>
        <p:spPr>
          <a:xfrm>
            <a:off x="3281363" y="1898650"/>
            <a:ext cx="3689350" cy="1731963"/>
          </a:xfrm>
        </p:spPr>
        <p:txBody>
          <a:bodyPr/>
          <a:lstStyle/>
          <a:p>
            <a:pPr lvl="0"/>
            <a:r>
              <a:rPr lang="en-US"/>
              <a:t>Insert text</a:t>
            </a:r>
          </a:p>
        </p:txBody>
      </p:sp>
      <p:sp>
        <p:nvSpPr>
          <p:cNvPr id="22" name="Text Placeholder 20">
            <a:extLst>
              <a:ext uri="{FF2B5EF4-FFF2-40B4-BE49-F238E27FC236}">
                <a16:creationId xmlns:a16="http://schemas.microsoft.com/office/drawing/2014/main" id="{3761232C-B1B9-DC41-29E4-5FAF10DF2893}"/>
              </a:ext>
            </a:extLst>
          </p:cNvPr>
          <p:cNvSpPr>
            <a:spLocks noGrp="1"/>
          </p:cNvSpPr>
          <p:nvPr>
            <p:ph type="body" sz="quarter" idx="34" hasCustomPrompt="1"/>
          </p:nvPr>
        </p:nvSpPr>
        <p:spPr>
          <a:xfrm>
            <a:off x="6975898" y="1898650"/>
            <a:ext cx="3689350" cy="1731963"/>
          </a:xfrm>
        </p:spPr>
        <p:txBody>
          <a:bodyPr/>
          <a:lstStyle/>
          <a:p>
            <a:pPr lvl="0"/>
            <a:r>
              <a:rPr lang="en-US"/>
              <a:t>Insert text</a:t>
            </a:r>
          </a:p>
        </p:txBody>
      </p:sp>
      <p:sp>
        <p:nvSpPr>
          <p:cNvPr id="23" name="Text Placeholder 20">
            <a:extLst>
              <a:ext uri="{FF2B5EF4-FFF2-40B4-BE49-F238E27FC236}">
                <a16:creationId xmlns:a16="http://schemas.microsoft.com/office/drawing/2014/main" id="{7FAE8EBB-BD09-A512-A021-2FA57A9788F6}"/>
              </a:ext>
            </a:extLst>
          </p:cNvPr>
          <p:cNvSpPr>
            <a:spLocks noGrp="1"/>
          </p:cNvSpPr>
          <p:nvPr>
            <p:ph type="body" sz="quarter" idx="35" hasCustomPrompt="1"/>
          </p:nvPr>
        </p:nvSpPr>
        <p:spPr>
          <a:xfrm>
            <a:off x="3281363" y="3629797"/>
            <a:ext cx="3689350" cy="1022030"/>
          </a:xfrm>
        </p:spPr>
        <p:txBody>
          <a:bodyPr/>
          <a:lstStyle/>
          <a:p>
            <a:pPr lvl="0"/>
            <a:r>
              <a:rPr lang="en-US"/>
              <a:t>Insert text</a:t>
            </a:r>
          </a:p>
        </p:txBody>
      </p:sp>
      <p:sp>
        <p:nvSpPr>
          <p:cNvPr id="24" name="Text Placeholder 20">
            <a:extLst>
              <a:ext uri="{FF2B5EF4-FFF2-40B4-BE49-F238E27FC236}">
                <a16:creationId xmlns:a16="http://schemas.microsoft.com/office/drawing/2014/main" id="{D61EA24C-E438-F850-838F-06E34E231556}"/>
              </a:ext>
            </a:extLst>
          </p:cNvPr>
          <p:cNvSpPr>
            <a:spLocks noGrp="1"/>
          </p:cNvSpPr>
          <p:nvPr>
            <p:ph type="body" sz="quarter" idx="36" hasCustomPrompt="1"/>
          </p:nvPr>
        </p:nvSpPr>
        <p:spPr>
          <a:xfrm>
            <a:off x="6975898" y="3629797"/>
            <a:ext cx="3689350" cy="1022030"/>
          </a:xfrm>
        </p:spPr>
        <p:txBody>
          <a:bodyPr/>
          <a:lstStyle/>
          <a:p>
            <a:pPr lvl="0"/>
            <a:r>
              <a:rPr lang="en-US"/>
              <a:t>Insert text</a:t>
            </a:r>
          </a:p>
        </p:txBody>
      </p:sp>
      <p:sp>
        <p:nvSpPr>
          <p:cNvPr id="25" name="Text Placeholder 20">
            <a:extLst>
              <a:ext uri="{FF2B5EF4-FFF2-40B4-BE49-F238E27FC236}">
                <a16:creationId xmlns:a16="http://schemas.microsoft.com/office/drawing/2014/main" id="{3FE540E8-11D6-3215-50D9-3B9C15AB83A7}"/>
              </a:ext>
            </a:extLst>
          </p:cNvPr>
          <p:cNvSpPr>
            <a:spLocks noGrp="1"/>
          </p:cNvSpPr>
          <p:nvPr>
            <p:ph type="body" sz="quarter" idx="37" hasCustomPrompt="1"/>
          </p:nvPr>
        </p:nvSpPr>
        <p:spPr>
          <a:xfrm>
            <a:off x="3281363" y="4654200"/>
            <a:ext cx="3689350" cy="1022030"/>
          </a:xfrm>
        </p:spPr>
        <p:txBody>
          <a:bodyPr/>
          <a:lstStyle/>
          <a:p>
            <a:pPr lvl="0"/>
            <a:r>
              <a:rPr lang="en-US"/>
              <a:t>Insert text</a:t>
            </a:r>
          </a:p>
        </p:txBody>
      </p:sp>
      <p:sp>
        <p:nvSpPr>
          <p:cNvPr id="26" name="Text Placeholder 20">
            <a:extLst>
              <a:ext uri="{FF2B5EF4-FFF2-40B4-BE49-F238E27FC236}">
                <a16:creationId xmlns:a16="http://schemas.microsoft.com/office/drawing/2014/main" id="{63263A0B-751F-9893-9C36-95686E5BD8D3}"/>
              </a:ext>
            </a:extLst>
          </p:cNvPr>
          <p:cNvSpPr>
            <a:spLocks noGrp="1"/>
          </p:cNvSpPr>
          <p:nvPr>
            <p:ph type="body" sz="quarter" idx="38" hasCustomPrompt="1"/>
          </p:nvPr>
        </p:nvSpPr>
        <p:spPr>
          <a:xfrm>
            <a:off x="6975898" y="4654200"/>
            <a:ext cx="3689350" cy="1022030"/>
          </a:xfrm>
        </p:spPr>
        <p:txBody>
          <a:bodyPr/>
          <a:lstStyle/>
          <a:p>
            <a:pPr lvl="0"/>
            <a:r>
              <a:rPr lang="en-US"/>
              <a:t>Insert text</a:t>
            </a:r>
          </a:p>
        </p:txBody>
      </p:sp>
      <p:sp>
        <p:nvSpPr>
          <p:cNvPr id="28" name="Rectangle 27">
            <a:extLst>
              <a:ext uri="{FF2B5EF4-FFF2-40B4-BE49-F238E27FC236}">
                <a16:creationId xmlns:a16="http://schemas.microsoft.com/office/drawing/2014/main" id="{53AA9363-5B8C-4F1D-0775-62134A7AD5C4}"/>
              </a:ext>
            </a:extLst>
          </p:cNvPr>
          <p:cNvSpPr/>
          <p:nvPr userDrawn="1"/>
        </p:nvSpPr>
        <p:spPr>
          <a:xfrm>
            <a:off x="3281363" y="1371086"/>
            <a:ext cx="3683846" cy="527564"/>
          </a:xfrm>
          <a:prstGeom prst="rect">
            <a:avLst/>
          </a:prstGeom>
          <a:solidFill>
            <a:srgbClr val="68CB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EDF18E4-9AC9-1615-8984-1BFD12983581}"/>
              </a:ext>
            </a:extLst>
          </p:cNvPr>
          <p:cNvSpPr/>
          <p:nvPr userDrawn="1"/>
        </p:nvSpPr>
        <p:spPr>
          <a:xfrm>
            <a:off x="6965209" y="1371086"/>
            <a:ext cx="3710729" cy="527564"/>
          </a:xfrm>
          <a:prstGeom prst="rect">
            <a:avLst/>
          </a:prstGeom>
          <a:solidFill>
            <a:srgbClr val="86C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Placeholder 30">
            <a:extLst>
              <a:ext uri="{FF2B5EF4-FFF2-40B4-BE49-F238E27FC236}">
                <a16:creationId xmlns:a16="http://schemas.microsoft.com/office/drawing/2014/main" id="{466891FA-4C9D-77B9-E218-D779DD483173}"/>
              </a:ext>
            </a:extLst>
          </p:cNvPr>
          <p:cNvSpPr>
            <a:spLocks noGrp="1"/>
          </p:cNvSpPr>
          <p:nvPr>
            <p:ph type="body" sz="quarter" idx="39" hasCustomPrompt="1"/>
          </p:nvPr>
        </p:nvSpPr>
        <p:spPr>
          <a:xfrm>
            <a:off x="4316413" y="1538288"/>
            <a:ext cx="1873250" cy="256712"/>
          </a:xfrm>
        </p:spPr>
        <p:txBody>
          <a:bodyPr/>
          <a:lstStyle>
            <a:lvl1pPr marL="0" indent="0" algn="ctr">
              <a:buNone/>
              <a:defRPr b="1" i="0">
                <a:solidFill>
                  <a:srgbClr val="FFFFFF"/>
                </a:solidFill>
                <a:latin typeface="Avenir Medium" panose="02000503020000020003" pitchFamily="2" charset="0"/>
              </a:defRPr>
            </a:lvl1pPr>
          </a:lstStyle>
          <a:p>
            <a:pPr lvl="0"/>
            <a:r>
              <a:rPr lang="en-US"/>
              <a:t>Insert Title</a:t>
            </a:r>
          </a:p>
        </p:txBody>
      </p:sp>
      <p:sp>
        <p:nvSpPr>
          <p:cNvPr id="32" name="Text Placeholder 30">
            <a:extLst>
              <a:ext uri="{FF2B5EF4-FFF2-40B4-BE49-F238E27FC236}">
                <a16:creationId xmlns:a16="http://schemas.microsoft.com/office/drawing/2014/main" id="{97691DF0-7A22-9F70-00FC-37D1137DB704}"/>
              </a:ext>
            </a:extLst>
          </p:cNvPr>
          <p:cNvSpPr>
            <a:spLocks noGrp="1"/>
          </p:cNvSpPr>
          <p:nvPr>
            <p:ph type="body" sz="quarter" idx="40" hasCustomPrompt="1"/>
          </p:nvPr>
        </p:nvSpPr>
        <p:spPr>
          <a:xfrm>
            <a:off x="7762997" y="1538288"/>
            <a:ext cx="1873250" cy="256712"/>
          </a:xfrm>
        </p:spPr>
        <p:txBody>
          <a:bodyPr/>
          <a:lstStyle>
            <a:lvl1pPr marL="0" indent="0" algn="ctr">
              <a:buNone/>
              <a:defRPr b="1" i="0">
                <a:solidFill>
                  <a:srgbClr val="FFFFFF"/>
                </a:solidFill>
                <a:latin typeface="Avenir Medium" panose="02000503020000020003" pitchFamily="2" charset="0"/>
              </a:defRPr>
            </a:lvl1pPr>
          </a:lstStyle>
          <a:p>
            <a:pPr lvl="0"/>
            <a:r>
              <a:rPr lang="en-US"/>
              <a:t>Insert Title</a:t>
            </a:r>
          </a:p>
        </p:txBody>
      </p:sp>
    </p:spTree>
    <p:extLst>
      <p:ext uri="{BB962C8B-B14F-4D97-AF65-F5344CB8AC3E}">
        <p14:creationId xmlns:p14="http://schemas.microsoft.com/office/powerpoint/2010/main" val="42748925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ull text Width ">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F93720E-0FF9-E7BF-267D-A312C55ABD8F}"/>
              </a:ext>
            </a:extLst>
          </p:cNvPr>
          <p:cNvSpPr/>
          <p:nvPr userDrawn="1"/>
        </p:nvSpPr>
        <p:spPr>
          <a:xfrm>
            <a:off x="293890" y="793949"/>
            <a:ext cx="11263686" cy="46421"/>
          </a:xfrm>
          <a:prstGeom prst="rect">
            <a:avLst/>
          </a:prstGeom>
          <a:solidFill>
            <a:srgbClr val="1590BB"/>
          </a:solidFill>
          <a:ln>
            <a:solidFill>
              <a:srgbClr val="1590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B81DD965-249D-3EDF-E2FF-11AD54B29E52}"/>
              </a:ext>
            </a:extLst>
          </p:cNvPr>
          <p:cNvSpPr>
            <a:spLocks noGrp="1"/>
          </p:cNvSpPr>
          <p:nvPr>
            <p:ph type="title"/>
          </p:nvPr>
        </p:nvSpPr>
        <p:spPr>
          <a:xfrm>
            <a:off x="293890" y="282561"/>
            <a:ext cx="10515600" cy="488852"/>
          </a:xfrm>
          <a:prstGeom prst="rect">
            <a:avLst/>
          </a:prstGeom>
        </p:spPr>
        <p:txBody>
          <a:bodyPr/>
          <a:lstStyle>
            <a:lvl1pPr>
              <a:defRPr sz="2800" b="1" i="0">
                <a:solidFill>
                  <a:srgbClr val="454F4F"/>
                </a:solidFill>
                <a:latin typeface="Avenir Medium" panose="02000503020000020003" pitchFamily="2" charset="0"/>
              </a:defRPr>
            </a:lvl1pPr>
          </a:lstStyle>
          <a:p>
            <a:r>
              <a:rPr lang="en-US"/>
              <a:t>Click to edit Master title style</a:t>
            </a:r>
          </a:p>
        </p:txBody>
      </p:sp>
      <p:sp>
        <p:nvSpPr>
          <p:cNvPr id="15" name="Text Placeholder 14">
            <a:extLst>
              <a:ext uri="{FF2B5EF4-FFF2-40B4-BE49-F238E27FC236}">
                <a16:creationId xmlns:a16="http://schemas.microsoft.com/office/drawing/2014/main" id="{5E146440-E5F9-2F78-757D-C110D71BE0C1}"/>
              </a:ext>
            </a:extLst>
          </p:cNvPr>
          <p:cNvSpPr>
            <a:spLocks noGrp="1"/>
          </p:cNvSpPr>
          <p:nvPr>
            <p:ph type="body" sz="quarter" idx="20" hasCustomPrompt="1"/>
          </p:nvPr>
        </p:nvSpPr>
        <p:spPr>
          <a:xfrm>
            <a:off x="293688" y="1238250"/>
            <a:ext cx="11263312" cy="3171825"/>
          </a:xfrm>
        </p:spPr>
        <p:txBody>
          <a:bodyPr>
            <a:normAutofit/>
          </a:bodyPr>
          <a:lstStyle>
            <a:lvl1pPr marL="0" indent="0">
              <a:buNone/>
              <a:defRPr sz="2000" b="0" i="0">
                <a:latin typeface="Avenir" panose="02000503020000020003" pitchFamily="2" charset="0"/>
              </a:defRPr>
            </a:lvl1pPr>
            <a:lvl2pPr marL="457200" indent="0">
              <a:buNone/>
              <a:defRPr sz="2000" b="0" i="0">
                <a:latin typeface="Avenir" panose="02000503020000020003" pitchFamily="2" charset="0"/>
              </a:defRPr>
            </a:lvl2pPr>
            <a:lvl3pPr marL="914400" indent="0">
              <a:buFont typeface="Arial" panose="020B0604020202020204" pitchFamily="34" charset="0"/>
              <a:buNone/>
              <a:defRPr sz="2000" b="0" i="0">
                <a:latin typeface="Avenir" panose="02000503020000020003" pitchFamily="2" charset="0"/>
              </a:defRPr>
            </a:lvl3pPr>
            <a:lvl4pPr marL="1371600" indent="0">
              <a:buNone/>
              <a:defRPr sz="2000" b="0" i="0">
                <a:latin typeface="Avenir" panose="02000503020000020003" pitchFamily="2" charset="0"/>
              </a:defRPr>
            </a:lvl4pPr>
            <a:lvl5pPr marL="1828800" indent="0">
              <a:buNone/>
              <a:defRPr sz="2000" b="0" i="0">
                <a:latin typeface="Avenir" panose="02000503020000020003" pitchFamily="2" charset="0"/>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sunt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br>
              <a:rPr lang="en-US"/>
            </a:br>
            <a:br>
              <a:rPr lang="en-US"/>
            </a:b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sunt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p:txBody>
      </p:sp>
      <p:sp>
        <p:nvSpPr>
          <p:cNvPr id="22" name="Date Placeholder 21">
            <a:extLst>
              <a:ext uri="{FF2B5EF4-FFF2-40B4-BE49-F238E27FC236}">
                <a16:creationId xmlns:a16="http://schemas.microsoft.com/office/drawing/2014/main" id="{D2F68FF4-F500-6E5A-BA9D-276D7A50206A}"/>
              </a:ext>
            </a:extLst>
          </p:cNvPr>
          <p:cNvSpPr>
            <a:spLocks noGrp="1"/>
          </p:cNvSpPr>
          <p:nvPr>
            <p:ph type="dt" sz="half" idx="21"/>
          </p:nvPr>
        </p:nvSpPr>
        <p:spPr/>
        <p:txBody>
          <a:bodyPr/>
          <a:lstStyle/>
          <a:p>
            <a:endParaRPr lang="en-US"/>
          </a:p>
        </p:txBody>
      </p:sp>
      <p:sp>
        <p:nvSpPr>
          <p:cNvPr id="23" name="Footer Placeholder 22">
            <a:extLst>
              <a:ext uri="{FF2B5EF4-FFF2-40B4-BE49-F238E27FC236}">
                <a16:creationId xmlns:a16="http://schemas.microsoft.com/office/drawing/2014/main" id="{C6A9842F-5CDA-EE77-9EE3-B6F26DEA8F6B}"/>
              </a:ext>
            </a:extLst>
          </p:cNvPr>
          <p:cNvSpPr>
            <a:spLocks noGrp="1"/>
          </p:cNvSpPr>
          <p:nvPr>
            <p:ph type="ftr" sz="quarter" idx="22"/>
          </p:nvPr>
        </p:nvSpPr>
        <p:spPr/>
        <p:txBody>
          <a:bodyPr/>
          <a:lstStyle/>
          <a:p>
            <a:endParaRPr lang="en-US"/>
          </a:p>
        </p:txBody>
      </p:sp>
      <p:sp>
        <p:nvSpPr>
          <p:cNvPr id="24" name="Slide Number Placeholder 23">
            <a:extLst>
              <a:ext uri="{FF2B5EF4-FFF2-40B4-BE49-F238E27FC236}">
                <a16:creationId xmlns:a16="http://schemas.microsoft.com/office/drawing/2014/main" id="{FD305236-7CF0-132A-604C-63C5ADBCD28A}"/>
              </a:ext>
            </a:extLst>
          </p:cNvPr>
          <p:cNvSpPr>
            <a:spLocks noGrp="1"/>
          </p:cNvSpPr>
          <p:nvPr>
            <p:ph type="sldNum" sz="quarter" idx="23"/>
          </p:nvPr>
        </p:nvSpPr>
        <p:spPr/>
        <p:txBody>
          <a:bodyPr/>
          <a:lstStyle/>
          <a:p>
            <a:fld id="{7A96124F-0D74-3544-8EB0-07AAE95957A0}" type="slidenum">
              <a:rPr lang="en-US" smtClean="0"/>
              <a:pPr/>
              <a:t>‹#›</a:t>
            </a:fld>
            <a:endParaRPr lang="en-US"/>
          </a:p>
        </p:txBody>
      </p:sp>
    </p:spTree>
    <p:extLst>
      <p:ext uri="{BB962C8B-B14F-4D97-AF65-F5344CB8AC3E}">
        <p14:creationId xmlns:p14="http://schemas.microsoft.com/office/powerpoint/2010/main" val="26950518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ew Layou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F6A8B90-99E7-DFCB-208B-7A4B10C3C56A}"/>
              </a:ext>
            </a:extLst>
          </p:cNvPr>
          <p:cNvSpPr>
            <a:spLocks noGrp="1"/>
          </p:cNvSpPr>
          <p:nvPr>
            <p:ph type="body" sz="quarter" idx="10" hasCustomPrompt="1"/>
          </p:nvPr>
        </p:nvSpPr>
        <p:spPr>
          <a:xfrm>
            <a:off x="464126" y="477203"/>
            <a:ext cx="6139874" cy="878631"/>
          </a:xfrm>
        </p:spPr>
        <p:txBody>
          <a:bodyPr>
            <a:normAutofit/>
          </a:bodyPr>
          <a:lstStyle>
            <a:lvl1pPr marL="0" indent="0" algn="l">
              <a:buNone/>
              <a:defRPr sz="3200">
                <a:solidFill>
                  <a:srgbClr val="454F4F"/>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b="1">
                <a:solidFill>
                  <a:srgbClr val="454F4F"/>
                </a:solidFill>
                <a:latin typeface="Avenir Medium" panose="02000503020000020003" pitchFamily="2" charset="0"/>
                <a:ea typeface="Segoe UI Symbol" panose="020B0502040204020203" pitchFamily="34" charset="0"/>
              </a:rPr>
              <a:t>Insert Header </a:t>
            </a:r>
            <a:br>
              <a:rPr lang="en-US" sz="2800" b="1">
                <a:solidFill>
                  <a:srgbClr val="454F4F"/>
                </a:solidFill>
                <a:latin typeface="Avenir Medium" panose="02000503020000020003" pitchFamily="2" charset="0"/>
                <a:ea typeface="Segoe UI Symbol" panose="020B0502040204020203" pitchFamily="34" charset="0"/>
              </a:rPr>
            </a:br>
            <a:r>
              <a:rPr lang="en-US" sz="2800" b="1">
                <a:solidFill>
                  <a:srgbClr val="454F4F"/>
                </a:solidFill>
                <a:latin typeface="Avenir Medium" panose="02000503020000020003" pitchFamily="2" charset="0"/>
                <a:ea typeface="Segoe UI Symbol" panose="020B0502040204020203" pitchFamily="34" charset="0"/>
              </a:rPr>
              <a:t>Title</a:t>
            </a:r>
          </a:p>
          <a:p>
            <a:pPr lvl="0"/>
            <a:endParaRPr lang="en-US"/>
          </a:p>
        </p:txBody>
      </p:sp>
      <p:sp>
        <p:nvSpPr>
          <p:cNvPr id="7" name="Text Placeholder 6">
            <a:extLst>
              <a:ext uri="{FF2B5EF4-FFF2-40B4-BE49-F238E27FC236}">
                <a16:creationId xmlns:a16="http://schemas.microsoft.com/office/drawing/2014/main" id="{EBCF2019-2C14-FD15-280F-E4DE810958D9}"/>
              </a:ext>
            </a:extLst>
          </p:cNvPr>
          <p:cNvSpPr>
            <a:spLocks noGrp="1"/>
          </p:cNvSpPr>
          <p:nvPr>
            <p:ph type="body" sz="quarter" idx="11" hasCustomPrompt="1"/>
          </p:nvPr>
        </p:nvSpPr>
        <p:spPr>
          <a:xfrm>
            <a:off x="464126" y="1478807"/>
            <a:ext cx="6140450" cy="1320800"/>
          </a:xfrm>
        </p:spPr>
        <p:txBody>
          <a:bodyPr/>
          <a:lstStyle>
            <a:lvl1pPr marL="0" indent="0">
              <a:buNone/>
              <a:defRPr sz="1800" b="0" i="0">
                <a:latin typeface="Avenir Book" panose="02000503020000020003"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solidFill>
                  <a:srgbClr val="454F4F"/>
                </a:solidFill>
                <a:latin typeface="Avenir Book" panose="02000503020000020003" pitchFamily="2" charset="0"/>
                <a:ea typeface="Segoe UI Symbol" panose="020B0502040204020203" pitchFamily="34" charset="0"/>
              </a:rPr>
              <a:t>Snapshots of individual districts and schools, including enrollment, demographics, staffing, MCAS scores, graduation rates and more.</a:t>
            </a:r>
          </a:p>
          <a:p>
            <a:pPr lvl="0"/>
            <a:endParaRPr lang="en-US"/>
          </a:p>
        </p:txBody>
      </p:sp>
      <p:sp>
        <p:nvSpPr>
          <p:cNvPr id="11" name="Date Placeholder 10">
            <a:extLst>
              <a:ext uri="{FF2B5EF4-FFF2-40B4-BE49-F238E27FC236}">
                <a16:creationId xmlns:a16="http://schemas.microsoft.com/office/drawing/2014/main" id="{ED107CD1-FC2B-B5E9-16A1-8F4786CA4C06}"/>
              </a:ext>
            </a:extLst>
          </p:cNvPr>
          <p:cNvSpPr>
            <a:spLocks noGrp="1"/>
          </p:cNvSpPr>
          <p:nvPr>
            <p:ph type="dt" sz="half" idx="12"/>
          </p:nvPr>
        </p:nvSpPr>
        <p:spPr/>
        <p:txBody>
          <a:bodyPr/>
          <a:lstStyle/>
          <a:p>
            <a:endParaRPr lang="en-US"/>
          </a:p>
        </p:txBody>
      </p:sp>
      <p:sp>
        <p:nvSpPr>
          <p:cNvPr id="12" name="Footer Placeholder 11">
            <a:extLst>
              <a:ext uri="{FF2B5EF4-FFF2-40B4-BE49-F238E27FC236}">
                <a16:creationId xmlns:a16="http://schemas.microsoft.com/office/drawing/2014/main" id="{B62723C5-03CF-45BC-37D8-9D6D7C6A5AFF}"/>
              </a:ext>
            </a:extLst>
          </p:cNvPr>
          <p:cNvSpPr>
            <a:spLocks noGrp="1"/>
          </p:cNvSpPr>
          <p:nvPr>
            <p:ph type="ftr" sz="quarter" idx="13"/>
          </p:nvPr>
        </p:nvSpPr>
        <p:spPr/>
        <p:txBody>
          <a:bodyPr/>
          <a:lstStyle/>
          <a:p>
            <a:endParaRPr lang="en-US"/>
          </a:p>
        </p:txBody>
      </p:sp>
      <p:sp>
        <p:nvSpPr>
          <p:cNvPr id="13" name="Slide Number Placeholder 12">
            <a:extLst>
              <a:ext uri="{FF2B5EF4-FFF2-40B4-BE49-F238E27FC236}">
                <a16:creationId xmlns:a16="http://schemas.microsoft.com/office/drawing/2014/main" id="{7C51EDCD-6D7B-74AA-0E7B-569591EFC59C}"/>
              </a:ext>
            </a:extLst>
          </p:cNvPr>
          <p:cNvSpPr>
            <a:spLocks noGrp="1"/>
          </p:cNvSpPr>
          <p:nvPr>
            <p:ph type="sldNum" sz="quarter" idx="14"/>
          </p:nvPr>
        </p:nvSpPr>
        <p:spPr/>
        <p:txBody>
          <a:bodyPr/>
          <a:lstStyle/>
          <a:p>
            <a:fld id="{7A96124F-0D74-3544-8EB0-07AAE95957A0}" type="slidenum">
              <a:rPr lang="en-US" smtClean="0"/>
              <a:pPr/>
              <a:t>‹#›</a:t>
            </a:fld>
            <a:endParaRPr lang="en-US"/>
          </a:p>
        </p:txBody>
      </p:sp>
    </p:spTree>
    <p:extLst>
      <p:ext uri="{BB962C8B-B14F-4D97-AF65-F5344CB8AC3E}">
        <p14:creationId xmlns:p14="http://schemas.microsoft.com/office/powerpoint/2010/main" val="19477478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rap up &amp; Next Steps Slides">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61687E87-0341-74E3-E473-59623D69735E}"/>
              </a:ext>
            </a:extLst>
          </p:cNvPr>
          <p:cNvSpPr/>
          <p:nvPr userDrawn="1"/>
        </p:nvSpPr>
        <p:spPr>
          <a:xfrm>
            <a:off x="10263175" y="5506931"/>
            <a:ext cx="2702138" cy="2702138"/>
          </a:xfrm>
          <a:prstGeom prst="ellipse">
            <a:avLst/>
          </a:prstGeom>
          <a:solidFill>
            <a:srgbClr val="1590BB">
              <a:alpha val="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CE6436A2-17E8-74C8-6DA0-B0246A9319E7}"/>
              </a:ext>
            </a:extLst>
          </p:cNvPr>
          <p:cNvSpPr/>
          <p:nvPr userDrawn="1"/>
        </p:nvSpPr>
        <p:spPr>
          <a:xfrm>
            <a:off x="4861577" y="449157"/>
            <a:ext cx="2468843" cy="2468843"/>
          </a:xfrm>
          <a:prstGeom prst="ellipse">
            <a:avLst/>
          </a:prstGeom>
          <a:gradFill>
            <a:gsLst>
              <a:gs pos="0">
                <a:srgbClr val="1590BB"/>
              </a:gs>
              <a:gs pos="100000">
                <a:srgbClr val="134A5E"/>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EF156CD-6322-27ED-F62C-BEE835143BD8}"/>
              </a:ext>
            </a:extLst>
          </p:cNvPr>
          <p:cNvPicPr>
            <a:picLocks noChangeAspect="1"/>
          </p:cNvPicPr>
          <p:nvPr userDrawn="1"/>
        </p:nvPicPr>
        <p:blipFill>
          <a:blip r:embed="rId2"/>
          <a:stretch>
            <a:fillRect/>
          </a:stretch>
        </p:blipFill>
        <p:spPr>
          <a:xfrm>
            <a:off x="2384497" y="6003329"/>
            <a:ext cx="7423002" cy="646330"/>
          </a:xfrm>
          <a:prstGeom prst="rect">
            <a:avLst/>
          </a:prstGeom>
        </p:spPr>
      </p:pic>
      <p:sp>
        <p:nvSpPr>
          <p:cNvPr id="11" name="Text Placeholder 10">
            <a:extLst>
              <a:ext uri="{FF2B5EF4-FFF2-40B4-BE49-F238E27FC236}">
                <a16:creationId xmlns:a16="http://schemas.microsoft.com/office/drawing/2014/main" id="{FD97BB99-04FE-2C49-EC3D-8C498980A5AC}"/>
              </a:ext>
            </a:extLst>
          </p:cNvPr>
          <p:cNvSpPr>
            <a:spLocks noGrp="1"/>
          </p:cNvSpPr>
          <p:nvPr>
            <p:ph type="body" sz="quarter" idx="10" hasCustomPrompt="1"/>
          </p:nvPr>
        </p:nvSpPr>
        <p:spPr>
          <a:xfrm>
            <a:off x="3632200" y="3113184"/>
            <a:ext cx="4927600" cy="782637"/>
          </a:xfrm>
        </p:spPr>
        <p:txBody>
          <a:bodyPr/>
          <a:lstStyle>
            <a:lvl1pPr marL="0" indent="0">
              <a:buNone/>
              <a:defRPr>
                <a:solidFill>
                  <a:srgbClr val="454F4F"/>
                </a:solidFill>
              </a:defRPr>
            </a:lvl1pPr>
            <a:lvl2pPr marL="457200" indent="0">
              <a:buNone/>
              <a:defRPr/>
            </a:lvl2pPr>
          </a:lstStyle>
          <a:p>
            <a:pPr lvl="0"/>
            <a:r>
              <a:rPr lang="en-US"/>
              <a:t>Insert body copy or insert bullet points  </a:t>
            </a:r>
            <a:br>
              <a:rPr lang="en-US"/>
            </a:br>
            <a:endParaRPr lang="en-US"/>
          </a:p>
        </p:txBody>
      </p:sp>
      <p:sp>
        <p:nvSpPr>
          <p:cNvPr id="17" name="Text Placeholder 16">
            <a:extLst>
              <a:ext uri="{FF2B5EF4-FFF2-40B4-BE49-F238E27FC236}">
                <a16:creationId xmlns:a16="http://schemas.microsoft.com/office/drawing/2014/main" id="{228B9E3F-B4C9-14FD-A665-292ACE993DD1}"/>
              </a:ext>
            </a:extLst>
          </p:cNvPr>
          <p:cNvSpPr>
            <a:spLocks noGrp="1"/>
          </p:cNvSpPr>
          <p:nvPr>
            <p:ph type="body" sz="quarter" idx="13" hasCustomPrompt="1"/>
          </p:nvPr>
        </p:nvSpPr>
        <p:spPr>
          <a:xfrm>
            <a:off x="3745706" y="1309881"/>
            <a:ext cx="4700587" cy="782637"/>
          </a:xfrm>
        </p:spPr>
        <p:txBody>
          <a:bodyPr>
            <a:normAutofit/>
          </a:bodyPr>
          <a:lstStyle>
            <a:lvl1pPr marL="0" indent="0" algn="ctr">
              <a:buNone/>
              <a:defRPr sz="2800" b="0" i="0">
                <a:solidFill>
                  <a:srgbClr val="FFFFFF"/>
                </a:solidFill>
                <a:latin typeface="Avenir Medium" panose="02000503020000020003" pitchFamily="2" charset="0"/>
              </a:defRPr>
            </a:lvl1pPr>
          </a:lstStyle>
          <a:p>
            <a:pPr lvl="0"/>
            <a:r>
              <a:rPr lang="en-US"/>
              <a:t>Wrap Up &amp;</a:t>
            </a:r>
            <a:br>
              <a:rPr lang="en-US"/>
            </a:br>
            <a:r>
              <a:rPr lang="en-US"/>
              <a:t>Next Steps</a:t>
            </a:r>
          </a:p>
        </p:txBody>
      </p:sp>
      <p:sp>
        <p:nvSpPr>
          <p:cNvPr id="19" name="Text Placeholder 10">
            <a:extLst>
              <a:ext uri="{FF2B5EF4-FFF2-40B4-BE49-F238E27FC236}">
                <a16:creationId xmlns:a16="http://schemas.microsoft.com/office/drawing/2014/main" id="{0209B10C-FADC-19FC-059B-343ECAE6F2AB}"/>
              </a:ext>
            </a:extLst>
          </p:cNvPr>
          <p:cNvSpPr>
            <a:spLocks noGrp="1"/>
          </p:cNvSpPr>
          <p:nvPr>
            <p:ph type="body" sz="quarter" idx="14" hasCustomPrompt="1"/>
          </p:nvPr>
        </p:nvSpPr>
        <p:spPr>
          <a:xfrm>
            <a:off x="3632200" y="5080880"/>
            <a:ext cx="4927600" cy="782637"/>
          </a:xfrm>
        </p:spPr>
        <p:txBody>
          <a:bodyPr/>
          <a:lstStyle>
            <a:lvl1pPr marL="0" indent="0" algn="ctr">
              <a:buNone/>
              <a:defRPr>
                <a:solidFill>
                  <a:srgbClr val="454F4F"/>
                </a:solidFill>
              </a:defRPr>
            </a:lvl1pPr>
            <a:lvl2pPr marL="457200" indent="0">
              <a:buNone/>
              <a:defRPr/>
            </a:lvl2pPr>
          </a:lstStyle>
          <a:p>
            <a:pPr lvl="0"/>
            <a:r>
              <a:rPr lang="en-US"/>
              <a:t>Insert Email </a:t>
            </a:r>
            <a:br>
              <a:rPr lang="en-US"/>
            </a:br>
            <a:r>
              <a:rPr lang="en-US"/>
              <a:t>Insert Website</a:t>
            </a:r>
            <a:br>
              <a:rPr lang="en-US"/>
            </a:br>
            <a:endParaRPr lang="en-US"/>
          </a:p>
        </p:txBody>
      </p:sp>
      <p:sp>
        <p:nvSpPr>
          <p:cNvPr id="26" name="Date Placeholder 25">
            <a:extLst>
              <a:ext uri="{FF2B5EF4-FFF2-40B4-BE49-F238E27FC236}">
                <a16:creationId xmlns:a16="http://schemas.microsoft.com/office/drawing/2014/main" id="{2F702502-3CD1-78C3-9AC5-30C385D8F1F9}"/>
              </a:ext>
            </a:extLst>
          </p:cNvPr>
          <p:cNvSpPr>
            <a:spLocks noGrp="1"/>
          </p:cNvSpPr>
          <p:nvPr>
            <p:ph type="dt" sz="half" idx="15"/>
          </p:nvPr>
        </p:nvSpPr>
        <p:spPr/>
        <p:txBody>
          <a:bodyPr/>
          <a:lstStyle/>
          <a:p>
            <a:endParaRPr lang="en-US"/>
          </a:p>
        </p:txBody>
      </p:sp>
      <p:sp>
        <p:nvSpPr>
          <p:cNvPr id="27" name="Footer Placeholder 26">
            <a:extLst>
              <a:ext uri="{FF2B5EF4-FFF2-40B4-BE49-F238E27FC236}">
                <a16:creationId xmlns:a16="http://schemas.microsoft.com/office/drawing/2014/main" id="{42874ABF-B2AD-812E-5F09-2B67BB1FA188}"/>
              </a:ext>
            </a:extLst>
          </p:cNvPr>
          <p:cNvSpPr>
            <a:spLocks noGrp="1"/>
          </p:cNvSpPr>
          <p:nvPr>
            <p:ph type="ftr" sz="quarter" idx="16"/>
          </p:nvPr>
        </p:nvSpPr>
        <p:spPr/>
        <p:txBody>
          <a:bodyPr/>
          <a:lstStyle/>
          <a:p>
            <a:endParaRPr lang="en-US"/>
          </a:p>
        </p:txBody>
      </p:sp>
      <p:sp>
        <p:nvSpPr>
          <p:cNvPr id="28" name="Slide Number Placeholder 27">
            <a:extLst>
              <a:ext uri="{FF2B5EF4-FFF2-40B4-BE49-F238E27FC236}">
                <a16:creationId xmlns:a16="http://schemas.microsoft.com/office/drawing/2014/main" id="{85DFBB3A-D6C4-2EE7-ED53-A92B0BCB8E0B}"/>
              </a:ext>
            </a:extLst>
          </p:cNvPr>
          <p:cNvSpPr>
            <a:spLocks noGrp="1"/>
          </p:cNvSpPr>
          <p:nvPr>
            <p:ph type="sldNum" sz="quarter" idx="17"/>
          </p:nvPr>
        </p:nvSpPr>
        <p:spPr/>
        <p:txBody>
          <a:bodyPr/>
          <a:lstStyle/>
          <a:p>
            <a:fld id="{7A96124F-0D74-3544-8EB0-07AAE95957A0}" type="slidenum">
              <a:rPr lang="en-US" smtClean="0"/>
              <a:pPr/>
              <a:t>‹#›</a:t>
            </a:fld>
            <a:endParaRPr lang="en-US"/>
          </a:p>
        </p:txBody>
      </p:sp>
    </p:spTree>
    <p:extLst>
      <p:ext uri="{BB962C8B-B14F-4D97-AF65-F5344CB8AC3E}">
        <p14:creationId xmlns:p14="http://schemas.microsoft.com/office/powerpoint/2010/main" val="3922123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gline ">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424E85D-2479-428C-BECE-9AD9A87764D9}"/>
              </a:ext>
            </a:extLst>
          </p:cNvPr>
          <p:cNvSpPr>
            <a:spLocks noGrp="1"/>
          </p:cNvSpPr>
          <p:nvPr>
            <p:ph type="body" sz="quarter" idx="10" hasCustomPrompt="1"/>
          </p:nvPr>
        </p:nvSpPr>
        <p:spPr>
          <a:xfrm>
            <a:off x="3511550" y="3042304"/>
            <a:ext cx="5033963" cy="350422"/>
          </a:xfrm>
        </p:spPr>
        <p:txBody>
          <a:bodyPr/>
          <a:lstStyle>
            <a:lvl1pPr algn="ctr">
              <a:buNone/>
              <a:defRPr lang="en-US" sz="2000" b="1" kern="1200" dirty="0">
                <a:solidFill>
                  <a:srgbClr val="1590BB"/>
                </a:solidFill>
                <a:latin typeface="Avenir Black" panose="02000503020000020003" pitchFamily="2" charset="0"/>
                <a:ea typeface="Segoe UI Symbol" panose="020B0502040204020203" pitchFamily="34" charset="0"/>
                <a:cs typeface="+mn-cs"/>
              </a:defRPr>
            </a:lvl1pPr>
          </a:lstStyle>
          <a:p>
            <a:pPr lvl="0"/>
            <a:r>
              <a:rPr lang="en-US"/>
              <a:t>Insert first tagline</a:t>
            </a:r>
          </a:p>
        </p:txBody>
      </p:sp>
      <p:sp>
        <p:nvSpPr>
          <p:cNvPr id="5" name="Text Placeholder 3">
            <a:extLst>
              <a:ext uri="{FF2B5EF4-FFF2-40B4-BE49-F238E27FC236}">
                <a16:creationId xmlns:a16="http://schemas.microsoft.com/office/drawing/2014/main" id="{018F2AB9-E95E-425C-B049-2ADF2BA56CFA}"/>
              </a:ext>
            </a:extLst>
          </p:cNvPr>
          <p:cNvSpPr>
            <a:spLocks noGrp="1"/>
          </p:cNvSpPr>
          <p:nvPr>
            <p:ph type="body" sz="quarter" idx="11" hasCustomPrompt="1"/>
          </p:nvPr>
        </p:nvSpPr>
        <p:spPr>
          <a:xfrm>
            <a:off x="2272128" y="3429000"/>
            <a:ext cx="7512808" cy="350422"/>
          </a:xfrm>
        </p:spPr>
        <p:txBody>
          <a:bodyPr/>
          <a:lstStyle>
            <a:lvl1pPr algn="ctr">
              <a:buNone/>
              <a:defRPr lang="en-US" sz="2000" kern="1200" dirty="0">
                <a:solidFill>
                  <a:srgbClr val="454F4F"/>
                </a:solidFill>
                <a:latin typeface="Avenir Book" panose="02000503020000020003" pitchFamily="2" charset="0"/>
                <a:ea typeface="+mn-ea"/>
                <a:cs typeface="+mn-cs"/>
              </a:defRPr>
            </a:lvl1pPr>
          </a:lstStyle>
          <a:p>
            <a:pPr lvl="0"/>
            <a:r>
              <a:rPr lang="en-US"/>
              <a:t>Insert second tagline</a:t>
            </a:r>
          </a:p>
        </p:txBody>
      </p:sp>
      <p:sp>
        <p:nvSpPr>
          <p:cNvPr id="13" name="Date Placeholder 12">
            <a:extLst>
              <a:ext uri="{FF2B5EF4-FFF2-40B4-BE49-F238E27FC236}">
                <a16:creationId xmlns:a16="http://schemas.microsoft.com/office/drawing/2014/main" id="{A8A3DF36-3A8C-C942-90BE-1D9D654C1A8A}"/>
              </a:ext>
            </a:extLst>
          </p:cNvPr>
          <p:cNvSpPr>
            <a:spLocks noGrp="1"/>
          </p:cNvSpPr>
          <p:nvPr>
            <p:ph type="dt" sz="half" idx="12"/>
          </p:nvPr>
        </p:nvSpPr>
        <p:spPr/>
        <p:txBody>
          <a:bodyPr/>
          <a:lstStyle/>
          <a:p>
            <a:endParaRPr lang="en-US"/>
          </a:p>
        </p:txBody>
      </p:sp>
      <p:sp>
        <p:nvSpPr>
          <p:cNvPr id="14" name="Footer Placeholder 13">
            <a:extLst>
              <a:ext uri="{FF2B5EF4-FFF2-40B4-BE49-F238E27FC236}">
                <a16:creationId xmlns:a16="http://schemas.microsoft.com/office/drawing/2014/main" id="{4FF2688F-AE8F-829D-E2A9-DF266C2B5DC0}"/>
              </a:ext>
            </a:extLst>
          </p:cNvPr>
          <p:cNvSpPr>
            <a:spLocks noGrp="1"/>
          </p:cNvSpPr>
          <p:nvPr>
            <p:ph type="ftr" sz="quarter" idx="13"/>
          </p:nvPr>
        </p:nvSpPr>
        <p:spPr/>
        <p:txBody>
          <a:bodyPr/>
          <a:lstStyle/>
          <a:p>
            <a:endParaRPr lang="en-US"/>
          </a:p>
        </p:txBody>
      </p:sp>
      <p:sp>
        <p:nvSpPr>
          <p:cNvPr id="15" name="Slide Number Placeholder 14">
            <a:extLst>
              <a:ext uri="{FF2B5EF4-FFF2-40B4-BE49-F238E27FC236}">
                <a16:creationId xmlns:a16="http://schemas.microsoft.com/office/drawing/2014/main" id="{4E780DF1-4119-09AB-C262-5BA73F38306D}"/>
              </a:ext>
            </a:extLst>
          </p:cNvPr>
          <p:cNvSpPr>
            <a:spLocks noGrp="1"/>
          </p:cNvSpPr>
          <p:nvPr>
            <p:ph type="sldNum" sz="quarter" idx="14"/>
          </p:nvPr>
        </p:nvSpPr>
        <p:spPr/>
        <p:txBody>
          <a:bodyPr/>
          <a:lstStyle>
            <a:lvl1pPr>
              <a:defRPr b="1" i="0">
                <a:latin typeface="Aptos SemiBold" panose="020B0004020202020204" pitchFamily="34" charset="0"/>
              </a:defRPr>
            </a:lvl1pPr>
          </a:lstStyle>
          <a:p>
            <a:fld id="{7A96124F-0D74-3544-8EB0-07AAE95957A0}" type="slidenum">
              <a:rPr lang="en-US" smtClean="0"/>
              <a:pPr/>
              <a:t>‹#›</a:t>
            </a:fld>
            <a:endParaRPr lang="en-US"/>
          </a:p>
        </p:txBody>
      </p:sp>
    </p:spTree>
    <p:extLst>
      <p:ext uri="{BB962C8B-B14F-4D97-AF65-F5344CB8AC3E}">
        <p14:creationId xmlns:p14="http://schemas.microsoft.com/office/powerpoint/2010/main" val="6350199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77553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2 Pan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4EE10BF-9E89-BCC2-54AC-31B810E46B79}"/>
              </a:ext>
            </a:extLst>
          </p:cNvPr>
          <p:cNvSpPr>
            <a:spLocks noGrp="1"/>
          </p:cNvSpPr>
          <p:nvPr>
            <p:ph type="sldNum" sz="quarter" idx="12"/>
          </p:nvPr>
        </p:nvSpPr>
        <p:spPr/>
        <p:txBody>
          <a:bodyPr/>
          <a:lstStyle/>
          <a:p>
            <a:fld id="{7A96124F-0D74-3544-8EB0-07AAE95957A0}" type="slidenum">
              <a:rPr lang="en-US" smtClean="0"/>
              <a:pPr/>
              <a:t>‹#›</a:t>
            </a:fld>
            <a:endParaRPr lang="en-US"/>
          </a:p>
        </p:txBody>
      </p:sp>
      <p:sp>
        <p:nvSpPr>
          <p:cNvPr id="6" name="Rectangle 5">
            <a:extLst>
              <a:ext uri="{FF2B5EF4-FFF2-40B4-BE49-F238E27FC236}">
                <a16:creationId xmlns:a16="http://schemas.microsoft.com/office/drawing/2014/main" id="{52E94E32-6D5F-5797-18B1-74F0D4B039A1}"/>
              </a:ext>
            </a:extLst>
          </p:cNvPr>
          <p:cNvSpPr/>
          <p:nvPr userDrawn="1"/>
        </p:nvSpPr>
        <p:spPr>
          <a:xfrm>
            <a:off x="293890" y="793949"/>
            <a:ext cx="11263686" cy="46421"/>
          </a:xfrm>
          <a:prstGeom prst="rect">
            <a:avLst/>
          </a:prstGeom>
          <a:solidFill>
            <a:srgbClr val="1590BB"/>
          </a:solidFill>
          <a:ln>
            <a:solidFill>
              <a:srgbClr val="1590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5">
            <a:extLst>
              <a:ext uri="{FF2B5EF4-FFF2-40B4-BE49-F238E27FC236}">
                <a16:creationId xmlns:a16="http://schemas.microsoft.com/office/drawing/2014/main" id="{579DD028-861C-A25E-244F-C43567CF72B2}"/>
              </a:ext>
            </a:extLst>
          </p:cNvPr>
          <p:cNvSpPr>
            <a:spLocks noGrp="1"/>
          </p:cNvSpPr>
          <p:nvPr>
            <p:ph type="title"/>
          </p:nvPr>
        </p:nvSpPr>
        <p:spPr>
          <a:xfrm>
            <a:off x="293890" y="282561"/>
            <a:ext cx="10515600" cy="488852"/>
          </a:xfrm>
          <a:prstGeom prst="rect">
            <a:avLst/>
          </a:prstGeom>
        </p:spPr>
        <p:txBody>
          <a:bodyPr/>
          <a:lstStyle>
            <a:lvl1pPr>
              <a:defRPr sz="2800" b="1" i="0">
                <a:solidFill>
                  <a:schemeClr val="tx1"/>
                </a:solidFill>
                <a:latin typeface="Avenir Medium" panose="02000503020000020003" pitchFamily="2" charset="0"/>
              </a:defRPr>
            </a:lvl1pPr>
          </a:lstStyle>
          <a:p>
            <a:r>
              <a:rPr lang="en-US"/>
              <a:t>Click to edit Master title style</a:t>
            </a:r>
          </a:p>
        </p:txBody>
      </p:sp>
      <p:sp>
        <p:nvSpPr>
          <p:cNvPr id="16" name="Oval 15">
            <a:extLst>
              <a:ext uri="{FF2B5EF4-FFF2-40B4-BE49-F238E27FC236}">
                <a16:creationId xmlns:a16="http://schemas.microsoft.com/office/drawing/2014/main" id="{9ADFA16B-45E1-5894-00CA-3EEC75F7B5AC}"/>
              </a:ext>
            </a:extLst>
          </p:cNvPr>
          <p:cNvSpPr/>
          <p:nvPr userDrawn="1"/>
        </p:nvSpPr>
        <p:spPr>
          <a:xfrm>
            <a:off x="-1070180" y="5859436"/>
            <a:ext cx="2647896" cy="2647896"/>
          </a:xfrm>
          <a:prstGeom prst="ellipse">
            <a:avLst/>
          </a:prstGeom>
          <a:solidFill>
            <a:srgbClr val="1590BB">
              <a:alpha val="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7E58DF0-E50A-2DB9-0179-2E9CF7200A16}"/>
              </a:ext>
            </a:extLst>
          </p:cNvPr>
          <p:cNvSpPr/>
          <p:nvPr userDrawn="1"/>
        </p:nvSpPr>
        <p:spPr>
          <a:xfrm>
            <a:off x="11252034" y="-529999"/>
            <a:ext cx="2647896" cy="2647896"/>
          </a:xfrm>
          <a:prstGeom prst="ellipse">
            <a:avLst/>
          </a:prstGeom>
          <a:solidFill>
            <a:srgbClr val="1590BB">
              <a:alpha val="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06526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138751-4415-433D-8576-5D2BC2E770BF}"/>
              </a:ext>
            </a:extLst>
          </p:cNvPr>
          <p:cNvSpPr>
            <a:spLocks noGrp="1"/>
          </p:cNvSpPr>
          <p:nvPr>
            <p:ph type="dt" sz="half" idx="10"/>
          </p:nvPr>
        </p:nvSpPr>
        <p:spPr/>
        <p:txBody>
          <a:bodyPr/>
          <a:lstStyle/>
          <a:p>
            <a:fld id="{DF8846A1-F058-4CC7-8CEE-3AD8483E6079}" type="datetimeFigureOut">
              <a:rPr lang="en-US" smtClean="0"/>
              <a:t>10/17/2023</a:t>
            </a:fld>
            <a:endParaRPr lang="en-US"/>
          </a:p>
        </p:txBody>
      </p:sp>
      <p:sp>
        <p:nvSpPr>
          <p:cNvPr id="3" name="Footer Placeholder 2">
            <a:extLst>
              <a:ext uri="{FF2B5EF4-FFF2-40B4-BE49-F238E27FC236}">
                <a16:creationId xmlns:a16="http://schemas.microsoft.com/office/drawing/2014/main" id="{0E655FE8-2A73-439F-87F5-40C963519E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A6E4726-D12B-4EC5-B8AC-CE2C8762FCF0}"/>
              </a:ext>
            </a:extLst>
          </p:cNvPr>
          <p:cNvSpPr>
            <a:spLocks noGrp="1"/>
          </p:cNvSpPr>
          <p:nvPr>
            <p:ph type="sldNum" sz="quarter" idx="12"/>
          </p:nvPr>
        </p:nvSpPr>
        <p:spPr/>
        <p:txBody>
          <a:bodyPr/>
          <a:lstStyle/>
          <a:p>
            <a:fld id="{6A6874D9-3BB4-45F9-88E3-988A48158EFA}" type="slidenum">
              <a:rPr lang="en-US" smtClean="0"/>
              <a:t>‹#›</a:t>
            </a:fld>
            <a:endParaRPr lang="en-US"/>
          </a:p>
        </p:txBody>
      </p:sp>
    </p:spTree>
    <p:extLst>
      <p:ext uri="{BB962C8B-B14F-4D97-AF65-F5344CB8AC3E}">
        <p14:creationId xmlns:p14="http://schemas.microsoft.com/office/powerpoint/2010/main" val="3775015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ext-one column bullet points">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chemeClr val="accent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chemeClr val="accent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chemeClr val="accent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chemeClr val="accent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chemeClr val="accent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2" name="Slide Number Placeholder 11"/>
          <p:cNvSpPr>
            <a:spLocks noGrp="1"/>
          </p:cNvSpPr>
          <p:nvPr>
            <p:ph type="sldNum" sz="quarter" idx="12"/>
          </p:nvPr>
        </p:nvSpPr>
        <p:spPr>
          <a:xfrm>
            <a:off x="10766854" y="6356350"/>
            <a:ext cx="586946" cy="365125"/>
          </a:xfrm>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8" name="Title 7">
            <a:extLst>
              <a:ext uri="{FF2B5EF4-FFF2-40B4-BE49-F238E27FC236}">
                <a16:creationId xmlns:a16="http://schemas.microsoft.com/office/drawing/2014/main" id="{9626743E-0A54-45DB-A447-EB3AB73CFACD}"/>
              </a:ext>
            </a:extLst>
          </p:cNvPr>
          <p:cNvSpPr>
            <a:spLocks noGrp="1"/>
          </p:cNvSpPr>
          <p:nvPr>
            <p:ph type="title"/>
          </p:nvPr>
        </p:nvSpPr>
        <p:spPr>
          <a:xfrm>
            <a:off x="2606467" y="518588"/>
            <a:ext cx="6979066" cy="590931"/>
          </a:xfrm>
          <a:noFill/>
        </p:spPr>
        <p:txBody>
          <a:bodyPr vert="horz" wrap="square" lIns="91440" tIns="45720" rIns="91440" bIns="45720" rtlCol="0" anchor="ctr">
            <a:spAutoFit/>
          </a:bodyPr>
          <a:lstStyle>
            <a:lvl1pPr>
              <a:defRPr lang="en-US" sz="3600" b="1">
                <a:solidFill>
                  <a:schemeClr val="accent6"/>
                </a:solidFill>
                <a:latin typeface="+mn-lt"/>
                <a:ea typeface="+mn-ea"/>
                <a:cs typeface="+mn-cs"/>
              </a:defRPr>
            </a:lvl1pPr>
          </a:lstStyle>
          <a:p>
            <a:pPr marL="0" lvl="0" indent="-228600" algn="ctr">
              <a:buClr>
                <a:srgbClr val="E38526"/>
              </a:buClr>
              <a:buFont typeface="Arial" panose="020B0604020202020204" pitchFamily="34" charset="0"/>
            </a:pPr>
            <a:r>
              <a:rPr lang="en-US"/>
              <a:t>Click to edit Master title style</a:t>
            </a:r>
          </a:p>
        </p:txBody>
      </p:sp>
    </p:spTree>
    <p:extLst>
      <p:ext uri="{BB962C8B-B14F-4D97-AF65-F5344CB8AC3E}">
        <p14:creationId xmlns:p14="http://schemas.microsoft.com/office/powerpoint/2010/main" val="2391300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B34C20E-A583-3635-711E-44C5BEB3860B}"/>
              </a:ext>
            </a:extLst>
          </p:cNvPr>
          <p:cNvSpPr>
            <a:spLocks noGrp="1"/>
          </p:cNvSpPr>
          <p:nvPr>
            <p:ph type="body" sz="quarter" idx="13" hasCustomPrompt="1"/>
          </p:nvPr>
        </p:nvSpPr>
        <p:spPr>
          <a:xfrm>
            <a:off x="293890" y="1179195"/>
            <a:ext cx="6218237" cy="4124325"/>
          </a:xfrm>
        </p:spPr>
        <p:txBody>
          <a:bodyPr>
            <a:normAutofit/>
          </a:bodyPr>
          <a:lstStyle>
            <a:lvl1pPr marL="285750" indent="-285750">
              <a:buFont typeface="Arial" panose="020B0604020202020204" pitchFamily="34" charset="0"/>
              <a:buChar char="•"/>
              <a:defRPr sz="2400" b="0" i="0">
                <a:solidFill>
                  <a:srgbClr val="454F4F"/>
                </a:solidFill>
                <a:latin typeface="Avenir Book" panose="02000503020000020003" pitchFamily="2" charset="0"/>
              </a:defRPr>
            </a:lvl1pPr>
            <a:lvl2pPr marL="457200" indent="0">
              <a:buNone/>
              <a:defRPr b="0" i="0">
                <a:latin typeface="Avenir Book" panose="02000503020000020003" pitchFamily="2" charset="0"/>
              </a:defRPr>
            </a:lvl2pPr>
            <a:lvl3pPr marL="914400" indent="0">
              <a:buNone/>
              <a:defRPr b="0" i="0">
                <a:latin typeface="Avenir Book" panose="02000503020000020003" pitchFamily="2" charset="0"/>
              </a:defRPr>
            </a:lvl3pPr>
            <a:lvl4pPr marL="1371600" indent="0">
              <a:buNone/>
              <a:defRPr b="0" i="0">
                <a:latin typeface="Avenir Book" panose="02000503020000020003" pitchFamily="2" charset="0"/>
              </a:defRPr>
            </a:lvl4pPr>
            <a:lvl5pPr marL="1828800" indent="0">
              <a:buNone/>
              <a:defRPr b="0" i="0">
                <a:latin typeface="Avenir Book" panose="02000503020000020003" pitchFamily="2" charset="0"/>
              </a:defRPr>
            </a:lvl5pPr>
          </a:lstStyle>
          <a:p>
            <a:pPr lvl="0"/>
            <a:r>
              <a:rPr lang="en-US"/>
              <a:t>Insert text</a:t>
            </a:r>
          </a:p>
          <a:p>
            <a:pPr lvl="0"/>
            <a:r>
              <a:rPr lang="en-US"/>
              <a:t>Insert Text</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Text</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Text</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Text</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a:p>
          <a:p>
            <a:pPr lvl="0"/>
            <a:endParaRPr lang="en-US"/>
          </a:p>
        </p:txBody>
      </p:sp>
      <p:sp>
        <p:nvSpPr>
          <p:cNvPr id="8" name="Rectangle 7">
            <a:extLst>
              <a:ext uri="{FF2B5EF4-FFF2-40B4-BE49-F238E27FC236}">
                <a16:creationId xmlns:a16="http://schemas.microsoft.com/office/drawing/2014/main" id="{AF455B05-3EFE-DA8C-6E00-C77509154FE0}"/>
              </a:ext>
            </a:extLst>
          </p:cNvPr>
          <p:cNvSpPr/>
          <p:nvPr userDrawn="1"/>
        </p:nvSpPr>
        <p:spPr>
          <a:xfrm>
            <a:off x="293890" y="793949"/>
            <a:ext cx="11263686" cy="46421"/>
          </a:xfrm>
          <a:prstGeom prst="rect">
            <a:avLst/>
          </a:prstGeom>
          <a:solidFill>
            <a:srgbClr val="1590BB"/>
          </a:solidFill>
          <a:ln>
            <a:solidFill>
              <a:srgbClr val="1590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5">
            <a:extLst>
              <a:ext uri="{FF2B5EF4-FFF2-40B4-BE49-F238E27FC236}">
                <a16:creationId xmlns:a16="http://schemas.microsoft.com/office/drawing/2014/main" id="{DCB966E4-AD31-1B37-951D-9A95F77F1218}"/>
              </a:ext>
            </a:extLst>
          </p:cNvPr>
          <p:cNvSpPr>
            <a:spLocks noGrp="1"/>
          </p:cNvSpPr>
          <p:nvPr>
            <p:ph type="title" hasCustomPrompt="1"/>
          </p:nvPr>
        </p:nvSpPr>
        <p:spPr>
          <a:xfrm>
            <a:off x="293890" y="282561"/>
            <a:ext cx="10515600" cy="488852"/>
          </a:xfrm>
          <a:prstGeom prst="rect">
            <a:avLst/>
          </a:prstGeom>
        </p:spPr>
        <p:txBody>
          <a:bodyPr/>
          <a:lstStyle>
            <a:lvl1pPr>
              <a:defRPr sz="2800" b="1" i="0">
                <a:solidFill>
                  <a:srgbClr val="454F4F"/>
                </a:solidFill>
                <a:latin typeface="Avenir Medium" panose="02000503020000020003" pitchFamily="2" charset="0"/>
              </a:defRPr>
            </a:lvl1pPr>
          </a:lstStyle>
          <a:p>
            <a:r>
              <a:rPr lang="en-US"/>
              <a:t>Agenda</a:t>
            </a:r>
          </a:p>
        </p:txBody>
      </p:sp>
      <p:sp>
        <p:nvSpPr>
          <p:cNvPr id="15" name="Date Placeholder 14">
            <a:extLst>
              <a:ext uri="{FF2B5EF4-FFF2-40B4-BE49-F238E27FC236}">
                <a16:creationId xmlns:a16="http://schemas.microsoft.com/office/drawing/2014/main" id="{931347A4-9DC8-A873-2BD3-BDB0A1DFB26F}"/>
              </a:ext>
            </a:extLst>
          </p:cNvPr>
          <p:cNvSpPr>
            <a:spLocks noGrp="1"/>
          </p:cNvSpPr>
          <p:nvPr>
            <p:ph type="dt" sz="half" idx="14"/>
          </p:nvPr>
        </p:nvSpPr>
        <p:spPr/>
        <p:txBody>
          <a:bodyPr/>
          <a:lstStyle/>
          <a:p>
            <a:endParaRPr lang="en-US"/>
          </a:p>
        </p:txBody>
      </p:sp>
      <p:sp>
        <p:nvSpPr>
          <p:cNvPr id="16" name="Footer Placeholder 15">
            <a:extLst>
              <a:ext uri="{FF2B5EF4-FFF2-40B4-BE49-F238E27FC236}">
                <a16:creationId xmlns:a16="http://schemas.microsoft.com/office/drawing/2014/main" id="{ECF24678-9AC4-3074-E255-4E6EC9E1405F}"/>
              </a:ext>
            </a:extLst>
          </p:cNvPr>
          <p:cNvSpPr>
            <a:spLocks noGrp="1"/>
          </p:cNvSpPr>
          <p:nvPr>
            <p:ph type="ftr" sz="quarter" idx="15"/>
          </p:nvPr>
        </p:nvSpPr>
        <p:spPr/>
        <p:txBody>
          <a:bodyPr/>
          <a:lstStyle/>
          <a:p>
            <a:endParaRPr lang="en-US"/>
          </a:p>
        </p:txBody>
      </p:sp>
      <p:sp>
        <p:nvSpPr>
          <p:cNvPr id="18" name="Slide Number Placeholder 17">
            <a:extLst>
              <a:ext uri="{FF2B5EF4-FFF2-40B4-BE49-F238E27FC236}">
                <a16:creationId xmlns:a16="http://schemas.microsoft.com/office/drawing/2014/main" id="{BC496FAF-DFE8-5B1E-4775-472DA5778D42}"/>
              </a:ext>
            </a:extLst>
          </p:cNvPr>
          <p:cNvSpPr>
            <a:spLocks noGrp="1"/>
          </p:cNvSpPr>
          <p:nvPr>
            <p:ph type="sldNum" sz="quarter" idx="16"/>
          </p:nvPr>
        </p:nvSpPr>
        <p:spPr/>
        <p:txBody>
          <a:bodyPr/>
          <a:lstStyle/>
          <a:p>
            <a:fld id="{7A96124F-0D74-3544-8EB0-07AAE95957A0}" type="slidenum">
              <a:rPr lang="en-US" smtClean="0"/>
              <a:pPr/>
              <a:t>‹#›</a:t>
            </a:fld>
            <a:endParaRPr lang="en-US"/>
          </a:p>
        </p:txBody>
      </p:sp>
    </p:spTree>
    <p:extLst>
      <p:ext uri="{BB962C8B-B14F-4D97-AF65-F5344CB8AC3E}">
        <p14:creationId xmlns:p14="http://schemas.microsoft.com/office/powerpoint/2010/main" val="311066294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D1133-6DA2-4C94-A092-FAAB98898792}"/>
              </a:ext>
            </a:extLst>
          </p:cNvPr>
          <p:cNvSpPr>
            <a:spLocks noGrp="1"/>
          </p:cNvSpPr>
          <p:nvPr>
            <p:ph type="title"/>
          </p:nvPr>
        </p:nvSpPr>
        <p:spPr>
          <a:xfrm>
            <a:off x="293890" y="372813"/>
            <a:ext cx="10515600" cy="535531"/>
          </a:xfrm>
          <a:prstGeom prst="rect">
            <a:avLst/>
          </a:prstGeom>
        </p:spPr>
        <p:txBody>
          <a:bodyPr/>
          <a:lstStyle>
            <a:lvl1pPr algn="l">
              <a:defRPr sz="3200" b="1"/>
            </a:lvl1pPr>
          </a:lstStyle>
          <a:p>
            <a:r>
              <a:rPr lang="en-US"/>
              <a:t>Click to edit Master title style</a:t>
            </a:r>
          </a:p>
        </p:txBody>
      </p:sp>
      <p:sp>
        <p:nvSpPr>
          <p:cNvPr id="6" name="Rectangle 5">
            <a:extLst>
              <a:ext uri="{FF2B5EF4-FFF2-40B4-BE49-F238E27FC236}">
                <a16:creationId xmlns:a16="http://schemas.microsoft.com/office/drawing/2014/main" id="{8506C08E-22FA-42CF-8AA7-7F59D5B7B73B}"/>
              </a:ext>
            </a:extLst>
          </p:cNvPr>
          <p:cNvSpPr/>
          <p:nvPr userDrawn="1"/>
        </p:nvSpPr>
        <p:spPr>
          <a:xfrm>
            <a:off x="293890" y="908344"/>
            <a:ext cx="11263686" cy="46421"/>
          </a:xfrm>
          <a:prstGeom prst="rect">
            <a:avLst/>
          </a:prstGeom>
          <a:solidFill>
            <a:srgbClr val="1590BB"/>
          </a:solidFill>
          <a:ln>
            <a:solidFill>
              <a:srgbClr val="1590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a:extLst>
              <a:ext uri="{FF2B5EF4-FFF2-40B4-BE49-F238E27FC236}">
                <a16:creationId xmlns:a16="http://schemas.microsoft.com/office/drawing/2014/main" id="{5EA8515E-3F18-76F7-90F7-824E4E88D4A9}"/>
              </a:ext>
            </a:extLst>
          </p:cNvPr>
          <p:cNvSpPr>
            <a:spLocks noGrp="1"/>
          </p:cNvSpPr>
          <p:nvPr>
            <p:ph type="dt" sz="half" idx="10"/>
          </p:nvPr>
        </p:nvSpPr>
        <p:spPr/>
        <p:txBody>
          <a:bodyPr/>
          <a:lstStyle/>
          <a:p>
            <a:endParaRPr lang="en-US"/>
          </a:p>
        </p:txBody>
      </p:sp>
      <p:sp>
        <p:nvSpPr>
          <p:cNvPr id="12" name="Footer Placeholder 11">
            <a:extLst>
              <a:ext uri="{FF2B5EF4-FFF2-40B4-BE49-F238E27FC236}">
                <a16:creationId xmlns:a16="http://schemas.microsoft.com/office/drawing/2014/main" id="{8723268D-7A26-C1DB-F030-2A83B5B377C1}"/>
              </a:ext>
            </a:extLst>
          </p:cNvPr>
          <p:cNvSpPr>
            <a:spLocks noGrp="1"/>
          </p:cNvSpPr>
          <p:nvPr>
            <p:ph type="ftr" sz="quarter" idx="11"/>
          </p:nvPr>
        </p:nvSpPr>
        <p:spPr/>
        <p:txBody>
          <a:bodyPr/>
          <a:lstStyle/>
          <a:p>
            <a:endParaRPr lang="en-US"/>
          </a:p>
        </p:txBody>
      </p:sp>
      <p:sp>
        <p:nvSpPr>
          <p:cNvPr id="13" name="Slide Number Placeholder 12">
            <a:extLst>
              <a:ext uri="{FF2B5EF4-FFF2-40B4-BE49-F238E27FC236}">
                <a16:creationId xmlns:a16="http://schemas.microsoft.com/office/drawing/2014/main" id="{5B5B8E45-CBAE-E4DC-1D92-75D988D3C105}"/>
              </a:ext>
            </a:extLst>
          </p:cNvPr>
          <p:cNvSpPr>
            <a:spLocks noGrp="1"/>
          </p:cNvSpPr>
          <p:nvPr>
            <p:ph type="sldNum" sz="quarter" idx="12"/>
          </p:nvPr>
        </p:nvSpPr>
        <p:spPr/>
        <p:txBody>
          <a:bodyPr/>
          <a:lstStyle/>
          <a:p>
            <a:fld id="{7A96124F-0D74-3544-8EB0-07AAE95957A0}" type="slidenum">
              <a:rPr lang="en-US" smtClean="0"/>
              <a:pPr/>
              <a:t>‹#›</a:t>
            </a:fld>
            <a:endParaRPr lang="en-US"/>
          </a:p>
        </p:txBody>
      </p:sp>
    </p:spTree>
    <p:extLst>
      <p:ext uri="{BB962C8B-B14F-4D97-AF65-F5344CB8AC3E}">
        <p14:creationId xmlns:p14="http://schemas.microsoft.com/office/powerpoint/2010/main" val="136604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Process">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F8A430B-C835-4F80-3592-6F9FB8AFC269}"/>
              </a:ext>
            </a:extLst>
          </p:cNvPr>
          <p:cNvSpPr txBox="1"/>
          <p:nvPr userDrawn="1"/>
        </p:nvSpPr>
        <p:spPr>
          <a:xfrm>
            <a:off x="10919118" y="5712041"/>
            <a:ext cx="301451" cy="369332"/>
          </a:xfrm>
          <a:prstGeom prst="rect">
            <a:avLst/>
          </a:prstGeom>
          <a:noFill/>
        </p:spPr>
        <p:txBody>
          <a:bodyPr wrap="square" rtlCol="0">
            <a:spAutoFit/>
          </a:bodyPr>
          <a:lstStyle/>
          <a:p>
            <a:r>
              <a:rPr lang="en-US">
                <a:solidFill>
                  <a:schemeClr val="bg1"/>
                </a:solidFill>
              </a:rPr>
              <a:t>3</a:t>
            </a:r>
          </a:p>
        </p:txBody>
      </p:sp>
      <p:sp>
        <p:nvSpPr>
          <p:cNvPr id="4" name="Freeform 3">
            <a:extLst>
              <a:ext uri="{FF2B5EF4-FFF2-40B4-BE49-F238E27FC236}">
                <a16:creationId xmlns:a16="http://schemas.microsoft.com/office/drawing/2014/main" id="{082EC657-E7D5-A7B4-BE72-2179828600E9}"/>
              </a:ext>
            </a:extLst>
          </p:cNvPr>
          <p:cNvSpPr>
            <a:spLocks noChangeArrowheads="1"/>
          </p:cNvSpPr>
          <p:nvPr userDrawn="1"/>
        </p:nvSpPr>
        <p:spPr bwMode="auto">
          <a:xfrm>
            <a:off x="10226688" y="3905461"/>
            <a:ext cx="63170" cy="488871"/>
          </a:xfrm>
          <a:custGeom>
            <a:avLst/>
            <a:gdLst>
              <a:gd name="T0" fmla="*/ 102 w 103"/>
              <a:gd name="T1" fmla="*/ 785 h 786"/>
              <a:gd name="T2" fmla="*/ 0 w 103"/>
              <a:gd name="T3" fmla="*/ 785 h 786"/>
              <a:gd name="T4" fmla="*/ 0 w 103"/>
              <a:gd name="T5" fmla="*/ 0 h 786"/>
              <a:gd name="T6" fmla="*/ 102 w 103"/>
              <a:gd name="T7" fmla="*/ 0 h 786"/>
              <a:gd name="T8" fmla="*/ 102 w 103"/>
              <a:gd name="T9" fmla="*/ 785 h 786"/>
            </a:gdLst>
            <a:ahLst/>
            <a:cxnLst>
              <a:cxn ang="0">
                <a:pos x="T0" y="T1"/>
              </a:cxn>
              <a:cxn ang="0">
                <a:pos x="T2" y="T3"/>
              </a:cxn>
              <a:cxn ang="0">
                <a:pos x="T4" y="T5"/>
              </a:cxn>
              <a:cxn ang="0">
                <a:pos x="T6" y="T7"/>
              </a:cxn>
              <a:cxn ang="0">
                <a:pos x="T8" y="T9"/>
              </a:cxn>
            </a:cxnLst>
            <a:rect l="0" t="0" r="r" b="b"/>
            <a:pathLst>
              <a:path w="103" h="786">
                <a:moveTo>
                  <a:pt x="102" y="785"/>
                </a:moveTo>
                <a:lnTo>
                  <a:pt x="0" y="785"/>
                </a:lnTo>
                <a:lnTo>
                  <a:pt x="0" y="0"/>
                </a:lnTo>
                <a:lnTo>
                  <a:pt x="102" y="0"/>
                </a:lnTo>
                <a:lnTo>
                  <a:pt x="102" y="785"/>
                </a:lnTo>
              </a:path>
            </a:pathLst>
          </a:custGeom>
          <a:solidFill>
            <a:schemeClr val="accent5"/>
          </a:solidFill>
          <a:ln>
            <a:noFill/>
          </a:ln>
          <a:effectLst/>
        </p:spPr>
        <p:txBody>
          <a:bodyPr wrap="none" anchor="ctr"/>
          <a:lstStyle/>
          <a:p>
            <a:endParaRPr lang="en-US" sz="900">
              <a:latin typeface="DM Sans" pitchFamily="2" charset="77"/>
            </a:endParaRPr>
          </a:p>
        </p:txBody>
      </p:sp>
      <p:sp>
        <p:nvSpPr>
          <p:cNvPr id="5" name="Freeform 4">
            <a:extLst>
              <a:ext uri="{FF2B5EF4-FFF2-40B4-BE49-F238E27FC236}">
                <a16:creationId xmlns:a16="http://schemas.microsoft.com/office/drawing/2014/main" id="{774EB818-79B7-B27B-D7C2-CCE07372B248}"/>
              </a:ext>
            </a:extLst>
          </p:cNvPr>
          <p:cNvSpPr>
            <a:spLocks noChangeArrowheads="1"/>
          </p:cNvSpPr>
          <p:nvPr userDrawn="1"/>
        </p:nvSpPr>
        <p:spPr bwMode="auto">
          <a:xfrm>
            <a:off x="8144865" y="2990888"/>
            <a:ext cx="63170" cy="488871"/>
          </a:xfrm>
          <a:custGeom>
            <a:avLst/>
            <a:gdLst>
              <a:gd name="T0" fmla="*/ 102 w 103"/>
              <a:gd name="T1" fmla="*/ 784 h 785"/>
              <a:gd name="T2" fmla="*/ 0 w 103"/>
              <a:gd name="T3" fmla="*/ 784 h 785"/>
              <a:gd name="T4" fmla="*/ 0 w 103"/>
              <a:gd name="T5" fmla="*/ 0 h 785"/>
              <a:gd name="T6" fmla="*/ 102 w 103"/>
              <a:gd name="T7" fmla="*/ 0 h 785"/>
              <a:gd name="T8" fmla="*/ 102 w 103"/>
              <a:gd name="T9" fmla="*/ 784 h 785"/>
            </a:gdLst>
            <a:ahLst/>
            <a:cxnLst>
              <a:cxn ang="0">
                <a:pos x="T0" y="T1"/>
              </a:cxn>
              <a:cxn ang="0">
                <a:pos x="T2" y="T3"/>
              </a:cxn>
              <a:cxn ang="0">
                <a:pos x="T4" y="T5"/>
              </a:cxn>
              <a:cxn ang="0">
                <a:pos x="T6" y="T7"/>
              </a:cxn>
              <a:cxn ang="0">
                <a:pos x="T8" y="T9"/>
              </a:cxn>
            </a:cxnLst>
            <a:rect l="0" t="0" r="r" b="b"/>
            <a:pathLst>
              <a:path w="103" h="785">
                <a:moveTo>
                  <a:pt x="102" y="784"/>
                </a:moveTo>
                <a:lnTo>
                  <a:pt x="0" y="784"/>
                </a:lnTo>
                <a:lnTo>
                  <a:pt x="0" y="0"/>
                </a:lnTo>
                <a:lnTo>
                  <a:pt x="102" y="0"/>
                </a:lnTo>
                <a:lnTo>
                  <a:pt x="102" y="784"/>
                </a:lnTo>
              </a:path>
            </a:pathLst>
          </a:custGeom>
          <a:solidFill>
            <a:srgbClr val="899897"/>
          </a:solidFill>
          <a:ln>
            <a:noFill/>
          </a:ln>
          <a:effectLst/>
        </p:spPr>
        <p:txBody>
          <a:bodyPr wrap="none" anchor="ctr"/>
          <a:lstStyle/>
          <a:p>
            <a:endParaRPr lang="en-US" sz="900">
              <a:latin typeface="DM Sans" pitchFamily="2" charset="77"/>
            </a:endParaRPr>
          </a:p>
        </p:txBody>
      </p:sp>
      <p:sp>
        <p:nvSpPr>
          <p:cNvPr id="6" name="Freeform 5">
            <a:extLst>
              <a:ext uri="{FF2B5EF4-FFF2-40B4-BE49-F238E27FC236}">
                <a16:creationId xmlns:a16="http://schemas.microsoft.com/office/drawing/2014/main" id="{CDF7F9AC-B8E2-416C-CC88-DC360CBECF11}"/>
              </a:ext>
            </a:extLst>
          </p:cNvPr>
          <p:cNvSpPr>
            <a:spLocks noChangeArrowheads="1"/>
          </p:cNvSpPr>
          <p:nvPr userDrawn="1"/>
        </p:nvSpPr>
        <p:spPr bwMode="auto">
          <a:xfrm>
            <a:off x="6065790" y="3905461"/>
            <a:ext cx="63168" cy="488871"/>
          </a:xfrm>
          <a:custGeom>
            <a:avLst/>
            <a:gdLst>
              <a:gd name="T0" fmla="*/ 101 w 102"/>
              <a:gd name="T1" fmla="*/ 785 h 786"/>
              <a:gd name="T2" fmla="*/ 0 w 102"/>
              <a:gd name="T3" fmla="*/ 785 h 786"/>
              <a:gd name="T4" fmla="*/ 0 w 102"/>
              <a:gd name="T5" fmla="*/ 0 h 786"/>
              <a:gd name="T6" fmla="*/ 101 w 102"/>
              <a:gd name="T7" fmla="*/ 0 h 786"/>
              <a:gd name="T8" fmla="*/ 101 w 102"/>
              <a:gd name="T9" fmla="*/ 785 h 786"/>
            </a:gdLst>
            <a:ahLst/>
            <a:cxnLst>
              <a:cxn ang="0">
                <a:pos x="T0" y="T1"/>
              </a:cxn>
              <a:cxn ang="0">
                <a:pos x="T2" y="T3"/>
              </a:cxn>
              <a:cxn ang="0">
                <a:pos x="T4" y="T5"/>
              </a:cxn>
              <a:cxn ang="0">
                <a:pos x="T6" y="T7"/>
              </a:cxn>
              <a:cxn ang="0">
                <a:pos x="T8" y="T9"/>
              </a:cxn>
            </a:cxnLst>
            <a:rect l="0" t="0" r="r" b="b"/>
            <a:pathLst>
              <a:path w="102" h="786">
                <a:moveTo>
                  <a:pt x="101" y="785"/>
                </a:moveTo>
                <a:lnTo>
                  <a:pt x="0" y="785"/>
                </a:lnTo>
                <a:lnTo>
                  <a:pt x="0" y="0"/>
                </a:lnTo>
                <a:lnTo>
                  <a:pt x="101" y="0"/>
                </a:lnTo>
                <a:lnTo>
                  <a:pt x="101" y="785"/>
                </a:lnTo>
              </a:path>
            </a:pathLst>
          </a:custGeom>
          <a:solidFill>
            <a:srgbClr val="86CDB6"/>
          </a:solidFill>
          <a:ln>
            <a:noFill/>
          </a:ln>
          <a:effectLst/>
        </p:spPr>
        <p:txBody>
          <a:bodyPr wrap="none" anchor="ctr"/>
          <a:lstStyle/>
          <a:p>
            <a:endParaRPr lang="en-US" sz="900">
              <a:latin typeface="DM Sans" pitchFamily="2" charset="77"/>
            </a:endParaRPr>
          </a:p>
        </p:txBody>
      </p:sp>
      <p:sp>
        <p:nvSpPr>
          <p:cNvPr id="7" name="Freeform 6">
            <a:extLst>
              <a:ext uri="{FF2B5EF4-FFF2-40B4-BE49-F238E27FC236}">
                <a16:creationId xmlns:a16="http://schemas.microsoft.com/office/drawing/2014/main" id="{EA9E017D-B6B5-A79E-F2DC-611F5DD0E236}"/>
              </a:ext>
            </a:extLst>
          </p:cNvPr>
          <p:cNvSpPr>
            <a:spLocks noChangeArrowheads="1"/>
          </p:cNvSpPr>
          <p:nvPr userDrawn="1"/>
        </p:nvSpPr>
        <p:spPr bwMode="auto">
          <a:xfrm>
            <a:off x="3983967" y="2990888"/>
            <a:ext cx="63168" cy="488871"/>
          </a:xfrm>
          <a:custGeom>
            <a:avLst/>
            <a:gdLst>
              <a:gd name="T0" fmla="*/ 102 w 103"/>
              <a:gd name="T1" fmla="*/ 784 h 785"/>
              <a:gd name="T2" fmla="*/ 0 w 103"/>
              <a:gd name="T3" fmla="*/ 784 h 785"/>
              <a:gd name="T4" fmla="*/ 0 w 103"/>
              <a:gd name="T5" fmla="*/ 0 h 785"/>
              <a:gd name="T6" fmla="*/ 102 w 103"/>
              <a:gd name="T7" fmla="*/ 0 h 785"/>
              <a:gd name="T8" fmla="*/ 102 w 103"/>
              <a:gd name="T9" fmla="*/ 784 h 785"/>
            </a:gdLst>
            <a:ahLst/>
            <a:cxnLst>
              <a:cxn ang="0">
                <a:pos x="T0" y="T1"/>
              </a:cxn>
              <a:cxn ang="0">
                <a:pos x="T2" y="T3"/>
              </a:cxn>
              <a:cxn ang="0">
                <a:pos x="T4" y="T5"/>
              </a:cxn>
              <a:cxn ang="0">
                <a:pos x="T6" y="T7"/>
              </a:cxn>
              <a:cxn ang="0">
                <a:pos x="T8" y="T9"/>
              </a:cxn>
            </a:cxnLst>
            <a:rect l="0" t="0" r="r" b="b"/>
            <a:pathLst>
              <a:path w="103" h="785">
                <a:moveTo>
                  <a:pt x="102" y="784"/>
                </a:moveTo>
                <a:lnTo>
                  <a:pt x="0" y="784"/>
                </a:lnTo>
                <a:lnTo>
                  <a:pt x="0" y="0"/>
                </a:lnTo>
                <a:lnTo>
                  <a:pt x="102" y="0"/>
                </a:lnTo>
                <a:lnTo>
                  <a:pt x="102" y="784"/>
                </a:lnTo>
              </a:path>
            </a:pathLst>
          </a:custGeom>
          <a:solidFill>
            <a:srgbClr val="68CBD1"/>
          </a:solidFill>
          <a:ln>
            <a:noFill/>
          </a:ln>
          <a:effectLst/>
        </p:spPr>
        <p:txBody>
          <a:bodyPr wrap="none" anchor="ctr"/>
          <a:lstStyle/>
          <a:p>
            <a:endParaRPr lang="en-US" sz="900">
              <a:latin typeface="DM Sans" pitchFamily="2" charset="77"/>
            </a:endParaRPr>
          </a:p>
        </p:txBody>
      </p:sp>
      <p:sp>
        <p:nvSpPr>
          <p:cNvPr id="8" name="Freeform 7">
            <a:extLst>
              <a:ext uri="{FF2B5EF4-FFF2-40B4-BE49-F238E27FC236}">
                <a16:creationId xmlns:a16="http://schemas.microsoft.com/office/drawing/2014/main" id="{CF0E1085-9E45-7E41-32D6-95CCB298E9DE}"/>
              </a:ext>
            </a:extLst>
          </p:cNvPr>
          <p:cNvSpPr>
            <a:spLocks noChangeArrowheads="1"/>
          </p:cNvSpPr>
          <p:nvPr userDrawn="1"/>
        </p:nvSpPr>
        <p:spPr bwMode="auto">
          <a:xfrm>
            <a:off x="5757229" y="4460702"/>
            <a:ext cx="677541" cy="698762"/>
          </a:xfrm>
          <a:custGeom>
            <a:avLst/>
            <a:gdLst>
              <a:gd name="T0" fmla="*/ 647 w 791"/>
              <a:gd name="T1" fmla="*/ 304 h 790"/>
              <a:gd name="T2" fmla="*/ 612 w 791"/>
              <a:gd name="T3" fmla="*/ 254 h 790"/>
              <a:gd name="T4" fmla="*/ 475 w 791"/>
              <a:gd name="T5" fmla="*/ 311 h 790"/>
              <a:gd name="T6" fmla="*/ 367 w 791"/>
              <a:gd name="T7" fmla="*/ 393 h 790"/>
              <a:gd name="T8" fmla="*/ 278 w 791"/>
              <a:gd name="T9" fmla="*/ 494 h 790"/>
              <a:gd name="T10" fmla="*/ 304 w 791"/>
              <a:gd name="T11" fmla="*/ 646 h 790"/>
              <a:gd name="T12" fmla="*/ 267 w 791"/>
              <a:gd name="T13" fmla="*/ 753 h 790"/>
              <a:gd name="T14" fmla="*/ 36 w 791"/>
              <a:gd name="T15" fmla="*/ 413 h 790"/>
              <a:gd name="T16" fmla="*/ 107 w 791"/>
              <a:gd name="T17" fmla="*/ 348 h 790"/>
              <a:gd name="T18" fmla="*/ 223 w 791"/>
              <a:gd name="T19" fmla="*/ 334 h 790"/>
              <a:gd name="T20" fmla="*/ 335 w 791"/>
              <a:gd name="T21" fmla="*/ 260 h 790"/>
              <a:gd name="T22" fmla="*/ 315 w 791"/>
              <a:gd name="T23" fmla="*/ 189 h 790"/>
              <a:gd name="T24" fmla="*/ 413 w 791"/>
              <a:gd name="T25" fmla="*/ 70 h 790"/>
              <a:gd name="T26" fmla="*/ 754 w 791"/>
              <a:gd name="T27" fmla="*/ 71 h 790"/>
              <a:gd name="T28" fmla="*/ 647 w 791"/>
              <a:gd name="T29" fmla="*/ 430 h 790"/>
              <a:gd name="T30" fmla="*/ 461 w 791"/>
              <a:gd name="T31" fmla="*/ 753 h 790"/>
              <a:gd name="T32" fmla="*/ 322 w 791"/>
              <a:gd name="T33" fmla="*/ 678 h 790"/>
              <a:gd name="T34" fmla="*/ 351 w 791"/>
              <a:gd name="T35" fmla="*/ 567 h 790"/>
              <a:gd name="T36" fmla="*/ 313 w 791"/>
              <a:gd name="T37" fmla="*/ 505 h 790"/>
              <a:gd name="T38" fmla="*/ 430 w 791"/>
              <a:gd name="T39" fmla="*/ 429 h 790"/>
              <a:gd name="T40" fmla="*/ 512 w 791"/>
              <a:gd name="T41" fmla="*/ 349 h 790"/>
              <a:gd name="T42" fmla="*/ 615 w 791"/>
              <a:gd name="T43" fmla="*/ 322 h 790"/>
              <a:gd name="T44" fmla="*/ 647 w 791"/>
              <a:gd name="T45" fmla="*/ 340 h 790"/>
              <a:gd name="T46" fmla="*/ 754 w 791"/>
              <a:gd name="T47" fmla="*/ 346 h 790"/>
              <a:gd name="T48" fmla="*/ 699 w 791"/>
              <a:gd name="T49" fmla="*/ 597 h 790"/>
              <a:gd name="T50" fmla="*/ 499 w 791"/>
              <a:gd name="T51" fmla="*/ 543 h 790"/>
              <a:gd name="T52" fmla="*/ 754 w 791"/>
              <a:gd name="T53" fmla="*/ 503 h 790"/>
              <a:gd name="T54" fmla="*/ 718 w 791"/>
              <a:gd name="T55" fmla="*/ 753 h 790"/>
              <a:gd name="T56" fmla="*/ 718 w 791"/>
              <a:gd name="T57" fmla="*/ 646 h 790"/>
              <a:gd name="T58" fmla="*/ 754 w 791"/>
              <a:gd name="T59" fmla="*/ 718 h 790"/>
              <a:gd name="T60" fmla="*/ 647 w 791"/>
              <a:gd name="T61" fmla="*/ 610 h 790"/>
              <a:gd name="T62" fmla="*/ 647 w 791"/>
              <a:gd name="T63" fmla="*/ 682 h 790"/>
              <a:gd name="T64" fmla="*/ 504 w 791"/>
              <a:gd name="T65" fmla="*/ 753 h 790"/>
              <a:gd name="T66" fmla="*/ 577 w 791"/>
              <a:gd name="T67" fmla="*/ 628 h 790"/>
              <a:gd name="T68" fmla="*/ 628 w 791"/>
              <a:gd name="T69" fmla="*/ 715 h 790"/>
              <a:gd name="T70" fmla="*/ 197 w 791"/>
              <a:gd name="T71" fmla="*/ 36 h 790"/>
              <a:gd name="T72" fmla="*/ 377 w 791"/>
              <a:gd name="T73" fmla="*/ 62 h 790"/>
              <a:gd name="T74" fmla="*/ 314 w 791"/>
              <a:gd name="T75" fmla="*/ 97 h 790"/>
              <a:gd name="T76" fmla="*/ 304 w 791"/>
              <a:gd name="T77" fmla="*/ 240 h 790"/>
              <a:gd name="T78" fmla="*/ 208 w 791"/>
              <a:gd name="T79" fmla="*/ 283 h 790"/>
              <a:gd name="T80" fmla="*/ 172 w 791"/>
              <a:gd name="T81" fmla="*/ 283 h 790"/>
              <a:gd name="T82" fmla="*/ 72 w 791"/>
              <a:gd name="T83" fmla="*/ 339 h 790"/>
              <a:gd name="T84" fmla="*/ 36 w 791"/>
              <a:gd name="T85" fmla="*/ 196 h 790"/>
              <a:gd name="T86" fmla="*/ 161 w 791"/>
              <a:gd name="T87" fmla="*/ 36 h 790"/>
              <a:gd name="T88" fmla="*/ 718 w 791"/>
              <a:gd name="T89" fmla="*/ 0 h 790"/>
              <a:gd name="T90" fmla="*/ 0 w 791"/>
              <a:gd name="T91" fmla="*/ 718 h 790"/>
              <a:gd name="T92" fmla="*/ 718 w 791"/>
              <a:gd name="T93" fmla="*/ 789 h 790"/>
              <a:gd name="T94" fmla="*/ 718 w 791"/>
              <a:gd name="T95" fmla="*/ 0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1" h="790">
                <a:moveTo>
                  <a:pt x="754" y="296"/>
                </a:moveTo>
                <a:lnTo>
                  <a:pt x="735" y="316"/>
                </a:lnTo>
                <a:lnTo>
                  <a:pt x="735" y="316"/>
                </a:lnTo>
                <a:cubicBezTo>
                  <a:pt x="706" y="308"/>
                  <a:pt x="676" y="304"/>
                  <a:pt x="647" y="304"/>
                </a:cubicBezTo>
                <a:lnTo>
                  <a:pt x="627" y="270"/>
                </a:lnTo>
                <a:lnTo>
                  <a:pt x="627" y="270"/>
                </a:lnTo>
                <a:cubicBezTo>
                  <a:pt x="624" y="264"/>
                  <a:pt x="619" y="257"/>
                  <a:pt x="612" y="254"/>
                </a:cubicBezTo>
                <a:lnTo>
                  <a:pt x="612" y="254"/>
                </a:lnTo>
                <a:cubicBezTo>
                  <a:pt x="608" y="251"/>
                  <a:pt x="601" y="249"/>
                  <a:pt x="595" y="251"/>
                </a:cubicBezTo>
                <a:lnTo>
                  <a:pt x="493" y="278"/>
                </a:lnTo>
                <a:lnTo>
                  <a:pt x="493" y="278"/>
                </a:lnTo>
                <a:cubicBezTo>
                  <a:pt x="480" y="282"/>
                  <a:pt x="475" y="297"/>
                  <a:pt x="475" y="311"/>
                </a:cubicBezTo>
                <a:lnTo>
                  <a:pt x="475" y="350"/>
                </a:lnTo>
                <a:lnTo>
                  <a:pt x="475" y="350"/>
                </a:lnTo>
                <a:cubicBezTo>
                  <a:pt x="450" y="364"/>
                  <a:pt x="426" y="383"/>
                  <a:pt x="404" y="404"/>
                </a:cubicBezTo>
                <a:lnTo>
                  <a:pt x="367" y="393"/>
                </a:lnTo>
                <a:lnTo>
                  <a:pt x="367" y="393"/>
                </a:lnTo>
                <a:cubicBezTo>
                  <a:pt x="354" y="389"/>
                  <a:pt x="339" y="391"/>
                  <a:pt x="331" y="403"/>
                </a:cubicBezTo>
                <a:lnTo>
                  <a:pt x="278" y="494"/>
                </a:lnTo>
                <a:lnTo>
                  <a:pt x="278" y="494"/>
                </a:lnTo>
                <a:cubicBezTo>
                  <a:pt x="271" y="507"/>
                  <a:pt x="278" y="520"/>
                  <a:pt x="288" y="530"/>
                </a:cubicBezTo>
                <a:lnTo>
                  <a:pt x="316" y="557"/>
                </a:lnTo>
                <a:lnTo>
                  <a:pt x="316" y="557"/>
                </a:lnTo>
                <a:cubicBezTo>
                  <a:pt x="308" y="586"/>
                  <a:pt x="304" y="616"/>
                  <a:pt x="304" y="646"/>
                </a:cubicBezTo>
                <a:lnTo>
                  <a:pt x="270" y="665"/>
                </a:lnTo>
                <a:lnTo>
                  <a:pt x="270" y="665"/>
                </a:lnTo>
                <a:cubicBezTo>
                  <a:pt x="258" y="671"/>
                  <a:pt x="248" y="683"/>
                  <a:pt x="252" y="697"/>
                </a:cubicBezTo>
                <a:lnTo>
                  <a:pt x="267" y="753"/>
                </a:lnTo>
                <a:lnTo>
                  <a:pt x="72" y="753"/>
                </a:lnTo>
                <a:lnTo>
                  <a:pt x="72" y="753"/>
                </a:lnTo>
                <a:cubicBezTo>
                  <a:pt x="52" y="753"/>
                  <a:pt x="36" y="737"/>
                  <a:pt x="36" y="718"/>
                </a:cubicBezTo>
                <a:lnTo>
                  <a:pt x="36" y="413"/>
                </a:lnTo>
                <a:lnTo>
                  <a:pt x="71" y="413"/>
                </a:lnTo>
                <a:lnTo>
                  <a:pt x="71" y="413"/>
                </a:lnTo>
                <a:cubicBezTo>
                  <a:pt x="86" y="413"/>
                  <a:pt x="93" y="399"/>
                  <a:pt x="98" y="386"/>
                </a:cubicBezTo>
                <a:lnTo>
                  <a:pt x="107" y="348"/>
                </a:lnTo>
                <a:lnTo>
                  <a:pt x="107" y="348"/>
                </a:lnTo>
                <a:cubicBezTo>
                  <a:pt x="136" y="340"/>
                  <a:pt x="163" y="329"/>
                  <a:pt x="189" y="314"/>
                </a:cubicBezTo>
                <a:lnTo>
                  <a:pt x="223" y="334"/>
                </a:lnTo>
                <a:lnTo>
                  <a:pt x="223" y="334"/>
                </a:lnTo>
                <a:cubicBezTo>
                  <a:pt x="230" y="337"/>
                  <a:pt x="237" y="340"/>
                  <a:pt x="245" y="340"/>
                </a:cubicBezTo>
                <a:lnTo>
                  <a:pt x="245" y="340"/>
                </a:lnTo>
                <a:cubicBezTo>
                  <a:pt x="250" y="340"/>
                  <a:pt x="256" y="339"/>
                  <a:pt x="260" y="334"/>
                </a:cubicBezTo>
                <a:lnTo>
                  <a:pt x="335" y="260"/>
                </a:lnTo>
                <a:lnTo>
                  <a:pt x="335" y="260"/>
                </a:lnTo>
                <a:cubicBezTo>
                  <a:pt x="345" y="249"/>
                  <a:pt x="341" y="234"/>
                  <a:pt x="335" y="222"/>
                </a:cubicBezTo>
                <a:lnTo>
                  <a:pt x="315" y="189"/>
                </a:lnTo>
                <a:lnTo>
                  <a:pt x="315" y="189"/>
                </a:lnTo>
                <a:cubicBezTo>
                  <a:pt x="329" y="163"/>
                  <a:pt x="341" y="136"/>
                  <a:pt x="349" y="106"/>
                </a:cubicBezTo>
                <a:lnTo>
                  <a:pt x="387" y="97"/>
                </a:lnTo>
                <a:lnTo>
                  <a:pt x="387" y="97"/>
                </a:lnTo>
                <a:cubicBezTo>
                  <a:pt x="399" y="93"/>
                  <a:pt x="413" y="85"/>
                  <a:pt x="413" y="70"/>
                </a:cubicBezTo>
                <a:lnTo>
                  <a:pt x="413" y="36"/>
                </a:lnTo>
                <a:lnTo>
                  <a:pt x="718" y="36"/>
                </a:lnTo>
                <a:lnTo>
                  <a:pt x="718" y="36"/>
                </a:lnTo>
                <a:cubicBezTo>
                  <a:pt x="738" y="36"/>
                  <a:pt x="754" y="52"/>
                  <a:pt x="754" y="71"/>
                </a:cubicBezTo>
                <a:lnTo>
                  <a:pt x="754" y="296"/>
                </a:lnTo>
                <a:close/>
                <a:moveTo>
                  <a:pt x="754" y="460"/>
                </a:moveTo>
                <a:lnTo>
                  <a:pt x="754" y="460"/>
                </a:lnTo>
                <a:cubicBezTo>
                  <a:pt x="723" y="442"/>
                  <a:pt x="686" y="430"/>
                  <a:pt x="647" y="430"/>
                </a:cubicBezTo>
                <a:lnTo>
                  <a:pt x="647" y="430"/>
                </a:lnTo>
                <a:cubicBezTo>
                  <a:pt x="527" y="430"/>
                  <a:pt x="431" y="527"/>
                  <a:pt x="431" y="646"/>
                </a:cubicBezTo>
                <a:lnTo>
                  <a:pt x="431" y="646"/>
                </a:lnTo>
                <a:cubicBezTo>
                  <a:pt x="431" y="685"/>
                  <a:pt x="442" y="722"/>
                  <a:pt x="461" y="753"/>
                </a:cubicBezTo>
                <a:lnTo>
                  <a:pt x="304" y="753"/>
                </a:lnTo>
                <a:lnTo>
                  <a:pt x="288" y="696"/>
                </a:lnTo>
                <a:lnTo>
                  <a:pt x="322" y="678"/>
                </a:lnTo>
                <a:lnTo>
                  <a:pt x="322" y="678"/>
                </a:lnTo>
                <a:cubicBezTo>
                  <a:pt x="334" y="671"/>
                  <a:pt x="340" y="659"/>
                  <a:pt x="340" y="646"/>
                </a:cubicBezTo>
                <a:lnTo>
                  <a:pt x="340" y="646"/>
                </a:lnTo>
                <a:cubicBezTo>
                  <a:pt x="340" y="619"/>
                  <a:pt x="344" y="592"/>
                  <a:pt x="351" y="567"/>
                </a:cubicBezTo>
                <a:lnTo>
                  <a:pt x="351" y="567"/>
                </a:lnTo>
                <a:cubicBezTo>
                  <a:pt x="354" y="554"/>
                  <a:pt x="350" y="541"/>
                  <a:pt x="341" y="531"/>
                </a:cubicBezTo>
                <a:lnTo>
                  <a:pt x="314" y="505"/>
                </a:lnTo>
                <a:lnTo>
                  <a:pt x="314" y="505"/>
                </a:lnTo>
                <a:lnTo>
                  <a:pt x="313" y="505"/>
                </a:lnTo>
                <a:lnTo>
                  <a:pt x="358" y="428"/>
                </a:lnTo>
                <a:lnTo>
                  <a:pt x="395" y="438"/>
                </a:lnTo>
                <a:lnTo>
                  <a:pt x="395" y="438"/>
                </a:lnTo>
                <a:cubicBezTo>
                  <a:pt x="407" y="442"/>
                  <a:pt x="420" y="439"/>
                  <a:pt x="430" y="429"/>
                </a:cubicBezTo>
                <a:lnTo>
                  <a:pt x="430" y="429"/>
                </a:lnTo>
                <a:cubicBezTo>
                  <a:pt x="449" y="411"/>
                  <a:pt x="470" y="394"/>
                  <a:pt x="493" y="381"/>
                </a:cubicBezTo>
                <a:lnTo>
                  <a:pt x="493" y="381"/>
                </a:lnTo>
                <a:cubicBezTo>
                  <a:pt x="505" y="374"/>
                  <a:pt x="512" y="362"/>
                  <a:pt x="512" y="349"/>
                </a:cubicBezTo>
                <a:lnTo>
                  <a:pt x="511" y="311"/>
                </a:lnTo>
                <a:lnTo>
                  <a:pt x="511" y="311"/>
                </a:lnTo>
                <a:lnTo>
                  <a:pt x="597" y="288"/>
                </a:lnTo>
                <a:lnTo>
                  <a:pt x="615" y="322"/>
                </a:lnTo>
                <a:lnTo>
                  <a:pt x="615" y="322"/>
                </a:lnTo>
                <a:cubicBezTo>
                  <a:pt x="619" y="327"/>
                  <a:pt x="623" y="332"/>
                  <a:pt x="628" y="335"/>
                </a:cubicBezTo>
                <a:lnTo>
                  <a:pt x="628" y="335"/>
                </a:lnTo>
                <a:cubicBezTo>
                  <a:pt x="634" y="338"/>
                  <a:pt x="640" y="340"/>
                  <a:pt x="647" y="340"/>
                </a:cubicBezTo>
                <a:lnTo>
                  <a:pt x="647" y="340"/>
                </a:lnTo>
                <a:cubicBezTo>
                  <a:pt x="673" y="340"/>
                  <a:pt x="700" y="344"/>
                  <a:pt x="725" y="350"/>
                </a:cubicBezTo>
                <a:lnTo>
                  <a:pt x="725" y="350"/>
                </a:lnTo>
                <a:cubicBezTo>
                  <a:pt x="735" y="353"/>
                  <a:pt x="746" y="351"/>
                  <a:pt x="754" y="346"/>
                </a:cubicBezTo>
                <a:lnTo>
                  <a:pt x="754" y="460"/>
                </a:lnTo>
                <a:close/>
                <a:moveTo>
                  <a:pt x="754" y="565"/>
                </a:moveTo>
                <a:lnTo>
                  <a:pt x="699" y="597"/>
                </a:lnTo>
                <a:lnTo>
                  <a:pt x="699" y="597"/>
                </a:lnTo>
                <a:cubicBezTo>
                  <a:pt x="685" y="583"/>
                  <a:pt x="667" y="574"/>
                  <a:pt x="647" y="574"/>
                </a:cubicBezTo>
                <a:lnTo>
                  <a:pt x="647" y="574"/>
                </a:lnTo>
                <a:cubicBezTo>
                  <a:pt x="626" y="574"/>
                  <a:pt x="608" y="583"/>
                  <a:pt x="595" y="597"/>
                </a:cubicBezTo>
                <a:lnTo>
                  <a:pt x="499" y="543"/>
                </a:lnTo>
                <a:lnTo>
                  <a:pt x="499" y="543"/>
                </a:lnTo>
                <a:cubicBezTo>
                  <a:pt x="532" y="497"/>
                  <a:pt x="586" y="466"/>
                  <a:pt x="647" y="466"/>
                </a:cubicBezTo>
                <a:lnTo>
                  <a:pt x="647" y="466"/>
                </a:lnTo>
                <a:cubicBezTo>
                  <a:pt x="687" y="466"/>
                  <a:pt x="724" y="480"/>
                  <a:pt x="754" y="503"/>
                </a:cubicBezTo>
                <a:lnTo>
                  <a:pt x="754" y="565"/>
                </a:lnTo>
                <a:close/>
                <a:moveTo>
                  <a:pt x="754" y="718"/>
                </a:moveTo>
                <a:lnTo>
                  <a:pt x="754" y="718"/>
                </a:lnTo>
                <a:cubicBezTo>
                  <a:pt x="754" y="737"/>
                  <a:pt x="738" y="753"/>
                  <a:pt x="718" y="753"/>
                </a:cubicBezTo>
                <a:lnTo>
                  <a:pt x="664" y="753"/>
                </a:lnTo>
                <a:lnTo>
                  <a:pt x="664" y="715"/>
                </a:lnTo>
                <a:lnTo>
                  <a:pt x="664" y="715"/>
                </a:lnTo>
                <a:cubicBezTo>
                  <a:pt x="696" y="707"/>
                  <a:pt x="718" y="679"/>
                  <a:pt x="718" y="646"/>
                </a:cubicBezTo>
                <a:lnTo>
                  <a:pt x="718" y="646"/>
                </a:lnTo>
                <a:cubicBezTo>
                  <a:pt x="718" y="639"/>
                  <a:pt x="717" y="633"/>
                  <a:pt x="716" y="628"/>
                </a:cubicBezTo>
                <a:lnTo>
                  <a:pt x="754" y="606"/>
                </a:lnTo>
                <a:lnTo>
                  <a:pt x="754" y="718"/>
                </a:lnTo>
                <a:close/>
                <a:moveTo>
                  <a:pt x="610" y="646"/>
                </a:moveTo>
                <a:lnTo>
                  <a:pt x="610" y="646"/>
                </a:lnTo>
                <a:cubicBezTo>
                  <a:pt x="610" y="626"/>
                  <a:pt x="626" y="610"/>
                  <a:pt x="647" y="610"/>
                </a:cubicBezTo>
                <a:lnTo>
                  <a:pt x="647" y="610"/>
                </a:lnTo>
                <a:cubicBezTo>
                  <a:pt x="666" y="610"/>
                  <a:pt x="682" y="626"/>
                  <a:pt x="682" y="646"/>
                </a:cubicBezTo>
                <a:lnTo>
                  <a:pt x="682" y="646"/>
                </a:lnTo>
                <a:cubicBezTo>
                  <a:pt x="682" y="666"/>
                  <a:pt x="666" y="682"/>
                  <a:pt x="647" y="682"/>
                </a:cubicBezTo>
                <a:lnTo>
                  <a:pt x="647" y="682"/>
                </a:lnTo>
                <a:cubicBezTo>
                  <a:pt x="626" y="682"/>
                  <a:pt x="610" y="666"/>
                  <a:pt x="610" y="646"/>
                </a:cubicBezTo>
                <a:close/>
                <a:moveTo>
                  <a:pt x="628" y="753"/>
                </a:moveTo>
                <a:lnTo>
                  <a:pt x="504" y="753"/>
                </a:lnTo>
                <a:lnTo>
                  <a:pt x="504" y="753"/>
                </a:lnTo>
                <a:cubicBezTo>
                  <a:pt x="481" y="723"/>
                  <a:pt x="467" y="686"/>
                  <a:pt x="467" y="646"/>
                </a:cubicBezTo>
                <a:lnTo>
                  <a:pt x="467" y="646"/>
                </a:lnTo>
                <a:cubicBezTo>
                  <a:pt x="467" y="621"/>
                  <a:pt x="472" y="597"/>
                  <a:pt x="482" y="575"/>
                </a:cubicBezTo>
                <a:lnTo>
                  <a:pt x="577" y="628"/>
                </a:lnTo>
                <a:lnTo>
                  <a:pt x="577" y="628"/>
                </a:lnTo>
                <a:cubicBezTo>
                  <a:pt x="576" y="633"/>
                  <a:pt x="575" y="639"/>
                  <a:pt x="575" y="646"/>
                </a:cubicBezTo>
                <a:lnTo>
                  <a:pt x="575" y="646"/>
                </a:lnTo>
                <a:cubicBezTo>
                  <a:pt x="575" y="679"/>
                  <a:pt x="598" y="707"/>
                  <a:pt x="628" y="715"/>
                </a:cubicBezTo>
                <a:lnTo>
                  <a:pt x="628" y="753"/>
                </a:lnTo>
                <a:close/>
                <a:moveTo>
                  <a:pt x="36" y="196"/>
                </a:moveTo>
                <a:lnTo>
                  <a:pt x="36" y="196"/>
                </a:lnTo>
                <a:cubicBezTo>
                  <a:pt x="121" y="188"/>
                  <a:pt x="189" y="120"/>
                  <a:pt x="197" y="36"/>
                </a:cubicBezTo>
                <a:lnTo>
                  <a:pt x="378" y="36"/>
                </a:lnTo>
                <a:lnTo>
                  <a:pt x="378" y="62"/>
                </a:lnTo>
                <a:lnTo>
                  <a:pt x="378" y="62"/>
                </a:lnTo>
                <a:cubicBezTo>
                  <a:pt x="377" y="62"/>
                  <a:pt x="377" y="62"/>
                  <a:pt x="377" y="62"/>
                </a:cubicBezTo>
                <a:lnTo>
                  <a:pt x="340" y="71"/>
                </a:lnTo>
                <a:lnTo>
                  <a:pt x="340" y="71"/>
                </a:lnTo>
                <a:cubicBezTo>
                  <a:pt x="327" y="75"/>
                  <a:pt x="318" y="84"/>
                  <a:pt x="314" y="97"/>
                </a:cubicBezTo>
                <a:lnTo>
                  <a:pt x="314" y="97"/>
                </a:lnTo>
                <a:cubicBezTo>
                  <a:pt x="307" y="123"/>
                  <a:pt x="297" y="148"/>
                  <a:pt x="283" y="171"/>
                </a:cubicBezTo>
                <a:lnTo>
                  <a:pt x="283" y="171"/>
                </a:lnTo>
                <a:cubicBezTo>
                  <a:pt x="277" y="182"/>
                  <a:pt x="277" y="196"/>
                  <a:pt x="284" y="207"/>
                </a:cubicBezTo>
                <a:lnTo>
                  <a:pt x="304" y="240"/>
                </a:lnTo>
                <a:lnTo>
                  <a:pt x="241" y="303"/>
                </a:lnTo>
                <a:lnTo>
                  <a:pt x="241" y="303"/>
                </a:lnTo>
                <a:lnTo>
                  <a:pt x="241" y="303"/>
                </a:lnTo>
                <a:lnTo>
                  <a:pt x="208" y="283"/>
                </a:lnTo>
                <a:lnTo>
                  <a:pt x="208" y="283"/>
                </a:lnTo>
                <a:cubicBezTo>
                  <a:pt x="202" y="280"/>
                  <a:pt x="195" y="278"/>
                  <a:pt x="189" y="278"/>
                </a:cubicBezTo>
                <a:lnTo>
                  <a:pt x="189" y="278"/>
                </a:lnTo>
                <a:cubicBezTo>
                  <a:pt x="183" y="278"/>
                  <a:pt x="177" y="279"/>
                  <a:pt x="172" y="283"/>
                </a:cubicBezTo>
                <a:lnTo>
                  <a:pt x="172" y="283"/>
                </a:lnTo>
                <a:cubicBezTo>
                  <a:pt x="148" y="296"/>
                  <a:pt x="123" y="306"/>
                  <a:pt x="98" y="313"/>
                </a:cubicBezTo>
                <a:lnTo>
                  <a:pt x="98" y="313"/>
                </a:lnTo>
                <a:cubicBezTo>
                  <a:pt x="85" y="317"/>
                  <a:pt x="75" y="326"/>
                  <a:pt x="72" y="339"/>
                </a:cubicBezTo>
                <a:lnTo>
                  <a:pt x="63" y="376"/>
                </a:lnTo>
                <a:lnTo>
                  <a:pt x="63" y="376"/>
                </a:lnTo>
                <a:lnTo>
                  <a:pt x="36" y="376"/>
                </a:lnTo>
                <a:lnTo>
                  <a:pt x="36" y="196"/>
                </a:lnTo>
                <a:close/>
                <a:moveTo>
                  <a:pt x="36" y="71"/>
                </a:moveTo>
                <a:lnTo>
                  <a:pt x="36" y="71"/>
                </a:lnTo>
                <a:cubicBezTo>
                  <a:pt x="36" y="52"/>
                  <a:pt x="52" y="36"/>
                  <a:pt x="72" y="36"/>
                </a:cubicBezTo>
                <a:lnTo>
                  <a:pt x="161" y="36"/>
                </a:lnTo>
                <a:lnTo>
                  <a:pt x="161" y="36"/>
                </a:lnTo>
                <a:cubicBezTo>
                  <a:pt x="152" y="101"/>
                  <a:pt x="101" y="152"/>
                  <a:pt x="36" y="160"/>
                </a:cubicBezTo>
                <a:lnTo>
                  <a:pt x="36" y="71"/>
                </a:lnTo>
                <a:close/>
                <a:moveTo>
                  <a:pt x="718" y="0"/>
                </a:moveTo>
                <a:lnTo>
                  <a:pt x="72" y="0"/>
                </a:lnTo>
                <a:lnTo>
                  <a:pt x="72" y="0"/>
                </a:lnTo>
                <a:cubicBezTo>
                  <a:pt x="33" y="0"/>
                  <a:pt x="0" y="32"/>
                  <a:pt x="0" y="71"/>
                </a:cubicBezTo>
                <a:lnTo>
                  <a:pt x="0" y="718"/>
                </a:lnTo>
                <a:lnTo>
                  <a:pt x="0" y="718"/>
                </a:lnTo>
                <a:cubicBezTo>
                  <a:pt x="0" y="758"/>
                  <a:pt x="33" y="789"/>
                  <a:pt x="72" y="789"/>
                </a:cubicBezTo>
                <a:lnTo>
                  <a:pt x="718" y="789"/>
                </a:lnTo>
                <a:lnTo>
                  <a:pt x="718" y="789"/>
                </a:lnTo>
                <a:cubicBezTo>
                  <a:pt x="758" y="789"/>
                  <a:pt x="790" y="758"/>
                  <a:pt x="790" y="718"/>
                </a:cubicBezTo>
                <a:lnTo>
                  <a:pt x="790" y="71"/>
                </a:lnTo>
                <a:lnTo>
                  <a:pt x="790" y="71"/>
                </a:lnTo>
                <a:cubicBezTo>
                  <a:pt x="790" y="32"/>
                  <a:pt x="758" y="0"/>
                  <a:pt x="718" y="0"/>
                </a:cubicBezTo>
                <a:close/>
              </a:path>
            </a:pathLst>
          </a:custGeom>
          <a:solidFill>
            <a:srgbClr val="86CDB6"/>
          </a:solidFill>
          <a:ln>
            <a:noFill/>
          </a:ln>
          <a:effectLst/>
        </p:spPr>
        <p:txBody>
          <a:bodyPr wrap="none" anchor="ctr"/>
          <a:lstStyle/>
          <a:p>
            <a:endParaRPr lang="en-US" sz="900">
              <a:latin typeface="DM Sans" pitchFamily="2" charset="77"/>
            </a:endParaRPr>
          </a:p>
        </p:txBody>
      </p:sp>
      <p:sp>
        <p:nvSpPr>
          <p:cNvPr id="9" name="Freeform 8">
            <a:extLst>
              <a:ext uri="{FF2B5EF4-FFF2-40B4-BE49-F238E27FC236}">
                <a16:creationId xmlns:a16="http://schemas.microsoft.com/office/drawing/2014/main" id="{3DD44DC1-2AD8-943F-33F0-B548DF4C332A}"/>
              </a:ext>
            </a:extLst>
          </p:cNvPr>
          <p:cNvSpPr>
            <a:spLocks noChangeArrowheads="1"/>
          </p:cNvSpPr>
          <p:nvPr userDrawn="1"/>
        </p:nvSpPr>
        <p:spPr bwMode="auto">
          <a:xfrm>
            <a:off x="2833196" y="3479760"/>
            <a:ext cx="2364710" cy="428449"/>
          </a:xfrm>
          <a:custGeom>
            <a:avLst/>
            <a:gdLst>
              <a:gd name="T0" fmla="*/ 3343 w 3795"/>
              <a:gd name="T1" fmla="*/ 0 h 687"/>
              <a:gd name="T2" fmla="*/ 3331 w 3795"/>
              <a:gd name="T3" fmla="*/ 0 h 687"/>
              <a:gd name="T4" fmla="*/ 2253 w 3795"/>
              <a:gd name="T5" fmla="*/ 0 h 687"/>
              <a:gd name="T6" fmla="*/ 2253 w 3795"/>
              <a:gd name="T7" fmla="*/ 0 h 687"/>
              <a:gd name="T8" fmla="*/ 1897 w 3795"/>
              <a:gd name="T9" fmla="*/ 357 h 687"/>
              <a:gd name="T10" fmla="*/ 1897 w 3795"/>
              <a:gd name="T11" fmla="*/ 357 h 687"/>
              <a:gd name="T12" fmla="*/ 1540 w 3795"/>
              <a:gd name="T13" fmla="*/ 0 h 687"/>
              <a:gd name="T14" fmla="*/ 0 w 3795"/>
              <a:gd name="T15" fmla="*/ 0 h 687"/>
              <a:gd name="T16" fmla="*/ 451 w 3795"/>
              <a:gd name="T17" fmla="*/ 343 h 687"/>
              <a:gd name="T18" fmla="*/ 0 w 3795"/>
              <a:gd name="T19" fmla="*/ 686 h 687"/>
              <a:gd name="T20" fmla="*/ 3331 w 3795"/>
              <a:gd name="T21" fmla="*/ 686 h 687"/>
              <a:gd name="T22" fmla="*/ 3343 w 3795"/>
              <a:gd name="T23" fmla="*/ 686 h 687"/>
              <a:gd name="T24" fmla="*/ 3794 w 3795"/>
              <a:gd name="T25" fmla="*/ 343 h 687"/>
              <a:gd name="T26" fmla="*/ 3343 w 3795"/>
              <a:gd name="T27"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95" h="687">
                <a:moveTo>
                  <a:pt x="3343" y="0"/>
                </a:moveTo>
                <a:lnTo>
                  <a:pt x="3331" y="0"/>
                </a:lnTo>
                <a:lnTo>
                  <a:pt x="2253" y="0"/>
                </a:lnTo>
                <a:lnTo>
                  <a:pt x="2253" y="0"/>
                </a:lnTo>
                <a:cubicBezTo>
                  <a:pt x="2253" y="197"/>
                  <a:pt x="2094" y="357"/>
                  <a:pt x="1897" y="357"/>
                </a:cubicBezTo>
                <a:lnTo>
                  <a:pt x="1897" y="357"/>
                </a:lnTo>
                <a:cubicBezTo>
                  <a:pt x="1701" y="357"/>
                  <a:pt x="1540" y="197"/>
                  <a:pt x="1540" y="0"/>
                </a:cubicBezTo>
                <a:lnTo>
                  <a:pt x="0" y="0"/>
                </a:lnTo>
                <a:lnTo>
                  <a:pt x="451" y="343"/>
                </a:lnTo>
                <a:lnTo>
                  <a:pt x="0" y="686"/>
                </a:lnTo>
                <a:lnTo>
                  <a:pt x="3331" y="686"/>
                </a:lnTo>
                <a:lnTo>
                  <a:pt x="3343" y="686"/>
                </a:lnTo>
                <a:lnTo>
                  <a:pt x="3794" y="343"/>
                </a:lnTo>
                <a:lnTo>
                  <a:pt x="3343" y="0"/>
                </a:lnTo>
              </a:path>
            </a:pathLst>
          </a:custGeom>
          <a:solidFill>
            <a:srgbClr val="68CBD1"/>
          </a:solidFill>
          <a:ln>
            <a:noFill/>
          </a:ln>
          <a:effectLst/>
        </p:spPr>
        <p:txBody>
          <a:bodyPr wrap="none" anchor="ctr"/>
          <a:lstStyle/>
          <a:p>
            <a:endParaRPr lang="en-US" sz="900">
              <a:latin typeface="DM Sans" pitchFamily="2" charset="77"/>
            </a:endParaRPr>
          </a:p>
        </p:txBody>
      </p:sp>
      <p:sp>
        <p:nvSpPr>
          <p:cNvPr id="10" name="Freeform 9">
            <a:extLst>
              <a:ext uri="{FF2B5EF4-FFF2-40B4-BE49-F238E27FC236}">
                <a16:creationId xmlns:a16="http://schemas.microsoft.com/office/drawing/2014/main" id="{A741C34C-9466-F7BB-A67A-D767965DC537}"/>
              </a:ext>
            </a:extLst>
          </p:cNvPr>
          <p:cNvSpPr>
            <a:spLocks noChangeArrowheads="1"/>
          </p:cNvSpPr>
          <p:nvPr userDrawn="1"/>
        </p:nvSpPr>
        <p:spPr bwMode="auto">
          <a:xfrm>
            <a:off x="3824672" y="3287507"/>
            <a:ext cx="381758" cy="381758"/>
          </a:xfrm>
          <a:custGeom>
            <a:avLst/>
            <a:gdLst>
              <a:gd name="T0" fmla="*/ 305 w 612"/>
              <a:gd name="T1" fmla="*/ 0 h 612"/>
              <a:gd name="T2" fmla="*/ 305 w 612"/>
              <a:gd name="T3" fmla="*/ 0 h 612"/>
              <a:gd name="T4" fmla="*/ 0 w 612"/>
              <a:gd name="T5" fmla="*/ 305 h 612"/>
              <a:gd name="T6" fmla="*/ 0 w 612"/>
              <a:gd name="T7" fmla="*/ 305 h 612"/>
              <a:gd name="T8" fmla="*/ 305 w 612"/>
              <a:gd name="T9" fmla="*/ 611 h 612"/>
              <a:gd name="T10" fmla="*/ 305 w 612"/>
              <a:gd name="T11" fmla="*/ 611 h 612"/>
              <a:gd name="T12" fmla="*/ 611 w 612"/>
              <a:gd name="T13" fmla="*/ 305 h 612"/>
              <a:gd name="T14" fmla="*/ 611 w 612"/>
              <a:gd name="T15" fmla="*/ 305 h 612"/>
              <a:gd name="T16" fmla="*/ 305 w 612"/>
              <a:gd name="T17" fmla="*/ 0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2" h="612">
                <a:moveTo>
                  <a:pt x="305" y="0"/>
                </a:moveTo>
                <a:lnTo>
                  <a:pt x="305" y="0"/>
                </a:lnTo>
                <a:cubicBezTo>
                  <a:pt x="136" y="0"/>
                  <a:pt x="0" y="136"/>
                  <a:pt x="0" y="305"/>
                </a:cubicBezTo>
                <a:lnTo>
                  <a:pt x="0" y="305"/>
                </a:lnTo>
                <a:cubicBezTo>
                  <a:pt x="0" y="474"/>
                  <a:pt x="136" y="611"/>
                  <a:pt x="305" y="611"/>
                </a:cubicBezTo>
                <a:lnTo>
                  <a:pt x="305" y="611"/>
                </a:lnTo>
                <a:cubicBezTo>
                  <a:pt x="474" y="611"/>
                  <a:pt x="611" y="474"/>
                  <a:pt x="611" y="305"/>
                </a:cubicBezTo>
                <a:lnTo>
                  <a:pt x="611" y="305"/>
                </a:lnTo>
                <a:cubicBezTo>
                  <a:pt x="611" y="136"/>
                  <a:pt x="474" y="0"/>
                  <a:pt x="305" y="0"/>
                </a:cubicBezTo>
              </a:path>
            </a:pathLst>
          </a:custGeom>
          <a:solidFill>
            <a:srgbClr val="68CBD1"/>
          </a:solidFill>
          <a:ln>
            <a:noFill/>
          </a:ln>
          <a:effectLst/>
        </p:spPr>
        <p:txBody>
          <a:bodyPr wrap="none" anchor="ctr"/>
          <a:lstStyle/>
          <a:p>
            <a:endParaRPr lang="en-US" sz="900">
              <a:latin typeface="DM Sans" pitchFamily="2" charset="77"/>
            </a:endParaRPr>
          </a:p>
        </p:txBody>
      </p:sp>
      <p:sp>
        <p:nvSpPr>
          <p:cNvPr id="11" name="Freeform 10">
            <a:extLst>
              <a:ext uri="{FF2B5EF4-FFF2-40B4-BE49-F238E27FC236}">
                <a16:creationId xmlns:a16="http://schemas.microsoft.com/office/drawing/2014/main" id="{6B82EF00-EC83-83A9-A34D-DF7D5FE65229}"/>
              </a:ext>
            </a:extLst>
          </p:cNvPr>
          <p:cNvSpPr>
            <a:spLocks noChangeArrowheads="1"/>
          </p:cNvSpPr>
          <p:nvPr userDrawn="1"/>
        </p:nvSpPr>
        <p:spPr bwMode="auto">
          <a:xfrm>
            <a:off x="751373" y="3479760"/>
            <a:ext cx="2364710" cy="428449"/>
          </a:xfrm>
          <a:custGeom>
            <a:avLst/>
            <a:gdLst>
              <a:gd name="T0" fmla="*/ 3343 w 3795"/>
              <a:gd name="T1" fmla="*/ 686 h 687"/>
              <a:gd name="T2" fmla="*/ 3331 w 3795"/>
              <a:gd name="T3" fmla="*/ 686 h 687"/>
              <a:gd name="T4" fmla="*/ 2254 w 3795"/>
              <a:gd name="T5" fmla="*/ 686 h 687"/>
              <a:gd name="T6" fmla="*/ 2254 w 3795"/>
              <a:gd name="T7" fmla="*/ 686 h 687"/>
              <a:gd name="T8" fmla="*/ 1897 w 3795"/>
              <a:gd name="T9" fmla="*/ 329 h 687"/>
              <a:gd name="T10" fmla="*/ 1897 w 3795"/>
              <a:gd name="T11" fmla="*/ 329 h 687"/>
              <a:gd name="T12" fmla="*/ 1540 w 3795"/>
              <a:gd name="T13" fmla="*/ 686 h 687"/>
              <a:gd name="T14" fmla="*/ 0 w 3795"/>
              <a:gd name="T15" fmla="*/ 686 h 687"/>
              <a:gd name="T16" fmla="*/ 0 w 3795"/>
              <a:gd name="T17" fmla="*/ 343 h 687"/>
              <a:gd name="T18" fmla="*/ 0 w 3795"/>
              <a:gd name="T19" fmla="*/ 0 h 687"/>
              <a:gd name="T20" fmla="*/ 3331 w 3795"/>
              <a:gd name="T21" fmla="*/ 0 h 687"/>
              <a:gd name="T22" fmla="*/ 3343 w 3795"/>
              <a:gd name="T23" fmla="*/ 0 h 687"/>
              <a:gd name="T24" fmla="*/ 3794 w 3795"/>
              <a:gd name="T25" fmla="*/ 343 h 687"/>
              <a:gd name="T26" fmla="*/ 3343 w 3795"/>
              <a:gd name="T27" fmla="*/ 686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95" h="687">
                <a:moveTo>
                  <a:pt x="3343" y="686"/>
                </a:moveTo>
                <a:lnTo>
                  <a:pt x="3331" y="686"/>
                </a:lnTo>
                <a:lnTo>
                  <a:pt x="2254" y="686"/>
                </a:lnTo>
                <a:lnTo>
                  <a:pt x="2254" y="686"/>
                </a:lnTo>
                <a:cubicBezTo>
                  <a:pt x="2254" y="490"/>
                  <a:pt x="2094" y="329"/>
                  <a:pt x="1897" y="329"/>
                </a:cubicBezTo>
                <a:lnTo>
                  <a:pt x="1897" y="329"/>
                </a:lnTo>
                <a:cubicBezTo>
                  <a:pt x="1701" y="329"/>
                  <a:pt x="1540" y="490"/>
                  <a:pt x="1540" y="686"/>
                </a:cubicBezTo>
                <a:lnTo>
                  <a:pt x="0" y="686"/>
                </a:lnTo>
                <a:lnTo>
                  <a:pt x="0" y="343"/>
                </a:lnTo>
                <a:lnTo>
                  <a:pt x="0" y="0"/>
                </a:lnTo>
                <a:lnTo>
                  <a:pt x="3331" y="0"/>
                </a:lnTo>
                <a:lnTo>
                  <a:pt x="3343" y="0"/>
                </a:lnTo>
                <a:lnTo>
                  <a:pt x="3794" y="343"/>
                </a:lnTo>
                <a:lnTo>
                  <a:pt x="3343" y="686"/>
                </a:lnTo>
              </a:path>
            </a:pathLst>
          </a:custGeom>
          <a:solidFill>
            <a:srgbClr val="1590BB"/>
          </a:solidFill>
          <a:ln>
            <a:noFill/>
          </a:ln>
          <a:effectLst/>
        </p:spPr>
        <p:txBody>
          <a:bodyPr wrap="none" anchor="ctr"/>
          <a:lstStyle/>
          <a:p>
            <a:endParaRPr lang="en-US" sz="900">
              <a:solidFill>
                <a:srgbClr val="1590BB"/>
              </a:solidFill>
              <a:latin typeface="DM Sans" pitchFamily="2" charset="77"/>
            </a:endParaRPr>
          </a:p>
        </p:txBody>
      </p:sp>
      <p:sp>
        <p:nvSpPr>
          <p:cNvPr id="12" name="Freeform 11">
            <a:extLst>
              <a:ext uri="{FF2B5EF4-FFF2-40B4-BE49-F238E27FC236}">
                <a16:creationId xmlns:a16="http://schemas.microsoft.com/office/drawing/2014/main" id="{9A704758-73B3-0243-C78E-BF59E8CA7B2C}"/>
              </a:ext>
            </a:extLst>
          </p:cNvPr>
          <p:cNvSpPr>
            <a:spLocks noChangeArrowheads="1"/>
          </p:cNvSpPr>
          <p:nvPr userDrawn="1"/>
        </p:nvSpPr>
        <p:spPr bwMode="auto">
          <a:xfrm>
            <a:off x="4915019" y="3479760"/>
            <a:ext cx="2361963" cy="428449"/>
          </a:xfrm>
          <a:custGeom>
            <a:avLst/>
            <a:gdLst>
              <a:gd name="T0" fmla="*/ 3342 w 3793"/>
              <a:gd name="T1" fmla="*/ 686 h 687"/>
              <a:gd name="T2" fmla="*/ 3329 w 3793"/>
              <a:gd name="T3" fmla="*/ 686 h 687"/>
              <a:gd name="T4" fmla="*/ 2252 w 3793"/>
              <a:gd name="T5" fmla="*/ 686 h 687"/>
              <a:gd name="T6" fmla="*/ 2252 w 3793"/>
              <a:gd name="T7" fmla="*/ 686 h 687"/>
              <a:gd name="T8" fmla="*/ 1897 w 3793"/>
              <a:gd name="T9" fmla="*/ 329 h 687"/>
              <a:gd name="T10" fmla="*/ 1897 w 3793"/>
              <a:gd name="T11" fmla="*/ 329 h 687"/>
              <a:gd name="T12" fmla="*/ 1540 w 3793"/>
              <a:gd name="T13" fmla="*/ 686 h 687"/>
              <a:gd name="T14" fmla="*/ 0 w 3793"/>
              <a:gd name="T15" fmla="*/ 686 h 687"/>
              <a:gd name="T16" fmla="*/ 451 w 3793"/>
              <a:gd name="T17" fmla="*/ 343 h 687"/>
              <a:gd name="T18" fmla="*/ 0 w 3793"/>
              <a:gd name="T19" fmla="*/ 0 h 687"/>
              <a:gd name="T20" fmla="*/ 3329 w 3793"/>
              <a:gd name="T21" fmla="*/ 0 h 687"/>
              <a:gd name="T22" fmla="*/ 3342 w 3793"/>
              <a:gd name="T23" fmla="*/ 0 h 687"/>
              <a:gd name="T24" fmla="*/ 3792 w 3793"/>
              <a:gd name="T25" fmla="*/ 343 h 687"/>
              <a:gd name="T26" fmla="*/ 3342 w 3793"/>
              <a:gd name="T27" fmla="*/ 686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93" h="687">
                <a:moveTo>
                  <a:pt x="3342" y="686"/>
                </a:moveTo>
                <a:lnTo>
                  <a:pt x="3329" y="686"/>
                </a:lnTo>
                <a:lnTo>
                  <a:pt x="2252" y="686"/>
                </a:lnTo>
                <a:lnTo>
                  <a:pt x="2252" y="686"/>
                </a:lnTo>
                <a:cubicBezTo>
                  <a:pt x="2252" y="490"/>
                  <a:pt x="2092" y="329"/>
                  <a:pt x="1897" y="329"/>
                </a:cubicBezTo>
                <a:lnTo>
                  <a:pt x="1897" y="329"/>
                </a:lnTo>
                <a:cubicBezTo>
                  <a:pt x="1700" y="329"/>
                  <a:pt x="1540" y="490"/>
                  <a:pt x="1540" y="686"/>
                </a:cubicBezTo>
                <a:lnTo>
                  <a:pt x="0" y="686"/>
                </a:lnTo>
                <a:lnTo>
                  <a:pt x="451" y="343"/>
                </a:lnTo>
                <a:lnTo>
                  <a:pt x="0" y="0"/>
                </a:lnTo>
                <a:lnTo>
                  <a:pt x="3329" y="0"/>
                </a:lnTo>
                <a:lnTo>
                  <a:pt x="3342" y="0"/>
                </a:lnTo>
                <a:lnTo>
                  <a:pt x="3792" y="343"/>
                </a:lnTo>
                <a:lnTo>
                  <a:pt x="3342" y="686"/>
                </a:lnTo>
              </a:path>
            </a:pathLst>
          </a:custGeom>
          <a:solidFill>
            <a:srgbClr val="86CDB6"/>
          </a:solidFill>
          <a:ln>
            <a:noFill/>
          </a:ln>
          <a:effectLst/>
        </p:spPr>
        <p:txBody>
          <a:bodyPr wrap="none" anchor="ctr"/>
          <a:lstStyle/>
          <a:p>
            <a:endParaRPr lang="en-US" sz="900">
              <a:latin typeface="DM Sans" pitchFamily="2" charset="77"/>
            </a:endParaRPr>
          </a:p>
        </p:txBody>
      </p:sp>
      <p:sp>
        <p:nvSpPr>
          <p:cNvPr id="13" name="Freeform 12">
            <a:extLst>
              <a:ext uri="{FF2B5EF4-FFF2-40B4-BE49-F238E27FC236}">
                <a16:creationId xmlns:a16="http://schemas.microsoft.com/office/drawing/2014/main" id="{4D719430-860B-BCC6-D0AC-09B2F5D3114B}"/>
              </a:ext>
            </a:extLst>
          </p:cNvPr>
          <p:cNvSpPr>
            <a:spLocks noChangeArrowheads="1"/>
          </p:cNvSpPr>
          <p:nvPr userDrawn="1"/>
        </p:nvSpPr>
        <p:spPr bwMode="auto">
          <a:xfrm>
            <a:off x="5906494" y="3715956"/>
            <a:ext cx="381758" cy="381758"/>
          </a:xfrm>
          <a:custGeom>
            <a:avLst/>
            <a:gdLst>
              <a:gd name="T0" fmla="*/ 306 w 611"/>
              <a:gd name="T1" fmla="*/ 611 h 612"/>
              <a:gd name="T2" fmla="*/ 306 w 611"/>
              <a:gd name="T3" fmla="*/ 611 h 612"/>
              <a:gd name="T4" fmla="*/ 0 w 611"/>
              <a:gd name="T5" fmla="*/ 305 h 612"/>
              <a:gd name="T6" fmla="*/ 0 w 611"/>
              <a:gd name="T7" fmla="*/ 305 h 612"/>
              <a:gd name="T8" fmla="*/ 306 w 611"/>
              <a:gd name="T9" fmla="*/ 0 h 612"/>
              <a:gd name="T10" fmla="*/ 306 w 611"/>
              <a:gd name="T11" fmla="*/ 0 h 612"/>
              <a:gd name="T12" fmla="*/ 610 w 611"/>
              <a:gd name="T13" fmla="*/ 305 h 612"/>
              <a:gd name="T14" fmla="*/ 610 w 611"/>
              <a:gd name="T15" fmla="*/ 305 h 612"/>
              <a:gd name="T16" fmla="*/ 306 w 611"/>
              <a:gd name="T17" fmla="*/ 611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2">
                <a:moveTo>
                  <a:pt x="306" y="611"/>
                </a:moveTo>
                <a:lnTo>
                  <a:pt x="306" y="611"/>
                </a:lnTo>
                <a:cubicBezTo>
                  <a:pt x="137" y="611"/>
                  <a:pt x="0" y="474"/>
                  <a:pt x="0" y="305"/>
                </a:cubicBezTo>
                <a:lnTo>
                  <a:pt x="0" y="305"/>
                </a:lnTo>
                <a:cubicBezTo>
                  <a:pt x="0" y="136"/>
                  <a:pt x="137" y="0"/>
                  <a:pt x="306" y="0"/>
                </a:cubicBezTo>
                <a:lnTo>
                  <a:pt x="306" y="0"/>
                </a:lnTo>
                <a:cubicBezTo>
                  <a:pt x="473" y="0"/>
                  <a:pt x="610" y="136"/>
                  <a:pt x="610" y="305"/>
                </a:cubicBezTo>
                <a:lnTo>
                  <a:pt x="610" y="305"/>
                </a:lnTo>
                <a:cubicBezTo>
                  <a:pt x="610" y="474"/>
                  <a:pt x="473" y="611"/>
                  <a:pt x="306" y="611"/>
                </a:cubicBezTo>
              </a:path>
            </a:pathLst>
          </a:custGeom>
          <a:solidFill>
            <a:srgbClr val="86CDB6"/>
          </a:solidFill>
          <a:ln>
            <a:noFill/>
          </a:ln>
          <a:effectLst/>
        </p:spPr>
        <p:txBody>
          <a:bodyPr wrap="none" anchor="ctr"/>
          <a:lstStyle/>
          <a:p>
            <a:endParaRPr lang="en-US" sz="900">
              <a:latin typeface="DM Sans" pitchFamily="2" charset="77"/>
            </a:endParaRPr>
          </a:p>
        </p:txBody>
      </p:sp>
      <p:sp>
        <p:nvSpPr>
          <p:cNvPr id="14" name="Freeform 13">
            <a:extLst>
              <a:ext uri="{FF2B5EF4-FFF2-40B4-BE49-F238E27FC236}">
                <a16:creationId xmlns:a16="http://schemas.microsoft.com/office/drawing/2014/main" id="{3C387E66-7E2B-7B5A-E23E-4AABC4FD3771}"/>
              </a:ext>
            </a:extLst>
          </p:cNvPr>
          <p:cNvSpPr>
            <a:spLocks noChangeArrowheads="1"/>
          </p:cNvSpPr>
          <p:nvPr userDrawn="1"/>
        </p:nvSpPr>
        <p:spPr bwMode="auto">
          <a:xfrm>
            <a:off x="6996841" y="3479760"/>
            <a:ext cx="2361963" cy="428449"/>
          </a:xfrm>
          <a:custGeom>
            <a:avLst/>
            <a:gdLst>
              <a:gd name="T0" fmla="*/ 3342 w 3794"/>
              <a:gd name="T1" fmla="*/ 0 h 687"/>
              <a:gd name="T2" fmla="*/ 3330 w 3794"/>
              <a:gd name="T3" fmla="*/ 0 h 687"/>
              <a:gd name="T4" fmla="*/ 2253 w 3794"/>
              <a:gd name="T5" fmla="*/ 0 h 687"/>
              <a:gd name="T6" fmla="*/ 2253 w 3794"/>
              <a:gd name="T7" fmla="*/ 0 h 687"/>
              <a:gd name="T8" fmla="*/ 1896 w 3794"/>
              <a:gd name="T9" fmla="*/ 357 h 687"/>
              <a:gd name="T10" fmla="*/ 1896 w 3794"/>
              <a:gd name="T11" fmla="*/ 357 h 687"/>
              <a:gd name="T12" fmla="*/ 1540 w 3794"/>
              <a:gd name="T13" fmla="*/ 0 h 687"/>
              <a:gd name="T14" fmla="*/ 0 w 3794"/>
              <a:gd name="T15" fmla="*/ 0 h 687"/>
              <a:gd name="T16" fmla="*/ 450 w 3794"/>
              <a:gd name="T17" fmla="*/ 343 h 687"/>
              <a:gd name="T18" fmla="*/ 0 w 3794"/>
              <a:gd name="T19" fmla="*/ 686 h 687"/>
              <a:gd name="T20" fmla="*/ 3330 w 3794"/>
              <a:gd name="T21" fmla="*/ 686 h 687"/>
              <a:gd name="T22" fmla="*/ 3342 w 3794"/>
              <a:gd name="T23" fmla="*/ 686 h 687"/>
              <a:gd name="T24" fmla="*/ 3793 w 3794"/>
              <a:gd name="T25" fmla="*/ 343 h 687"/>
              <a:gd name="T26" fmla="*/ 3342 w 3794"/>
              <a:gd name="T27"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94" h="687">
                <a:moveTo>
                  <a:pt x="3342" y="0"/>
                </a:moveTo>
                <a:lnTo>
                  <a:pt x="3330" y="0"/>
                </a:lnTo>
                <a:lnTo>
                  <a:pt x="2253" y="0"/>
                </a:lnTo>
                <a:lnTo>
                  <a:pt x="2253" y="0"/>
                </a:lnTo>
                <a:cubicBezTo>
                  <a:pt x="2253" y="197"/>
                  <a:pt x="2093" y="357"/>
                  <a:pt x="1896" y="357"/>
                </a:cubicBezTo>
                <a:lnTo>
                  <a:pt x="1896" y="357"/>
                </a:lnTo>
                <a:cubicBezTo>
                  <a:pt x="1700" y="357"/>
                  <a:pt x="1540" y="197"/>
                  <a:pt x="1540" y="0"/>
                </a:cubicBezTo>
                <a:lnTo>
                  <a:pt x="0" y="0"/>
                </a:lnTo>
                <a:lnTo>
                  <a:pt x="450" y="343"/>
                </a:lnTo>
                <a:lnTo>
                  <a:pt x="0" y="686"/>
                </a:lnTo>
                <a:lnTo>
                  <a:pt x="3330" y="686"/>
                </a:lnTo>
                <a:lnTo>
                  <a:pt x="3342" y="686"/>
                </a:lnTo>
                <a:lnTo>
                  <a:pt x="3793" y="343"/>
                </a:lnTo>
                <a:lnTo>
                  <a:pt x="3342" y="0"/>
                </a:lnTo>
              </a:path>
            </a:pathLst>
          </a:custGeom>
          <a:solidFill>
            <a:srgbClr val="899897"/>
          </a:solidFill>
          <a:ln>
            <a:noFill/>
          </a:ln>
          <a:effectLst/>
        </p:spPr>
        <p:txBody>
          <a:bodyPr wrap="none" anchor="ctr"/>
          <a:lstStyle/>
          <a:p>
            <a:endParaRPr lang="en-US" sz="900">
              <a:latin typeface="DM Sans" pitchFamily="2" charset="77"/>
            </a:endParaRPr>
          </a:p>
        </p:txBody>
      </p:sp>
      <p:sp>
        <p:nvSpPr>
          <p:cNvPr id="15" name="Freeform 14">
            <a:extLst>
              <a:ext uri="{FF2B5EF4-FFF2-40B4-BE49-F238E27FC236}">
                <a16:creationId xmlns:a16="http://schemas.microsoft.com/office/drawing/2014/main" id="{07063536-53BB-C4FF-775C-78017BDB837A}"/>
              </a:ext>
            </a:extLst>
          </p:cNvPr>
          <p:cNvSpPr>
            <a:spLocks noChangeArrowheads="1"/>
          </p:cNvSpPr>
          <p:nvPr userDrawn="1"/>
        </p:nvSpPr>
        <p:spPr bwMode="auto">
          <a:xfrm>
            <a:off x="7988317" y="3287507"/>
            <a:ext cx="381758" cy="381758"/>
          </a:xfrm>
          <a:custGeom>
            <a:avLst/>
            <a:gdLst>
              <a:gd name="T0" fmla="*/ 305 w 612"/>
              <a:gd name="T1" fmla="*/ 0 h 612"/>
              <a:gd name="T2" fmla="*/ 305 w 612"/>
              <a:gd name="T3" fmla="*/ 0 h 612"/>
              <a:gd name="T4" fmla="*/ 0 w 612"/>
              <a:gd name="T5" fmla="*/ 305 h 612"/>
              <a:gd name="T6" fmla="*/ 0 w 612"/>
              <a:gd name="T7" fmla="*/ 305 h 612"/>
              <a:gd name="T8" fmla="*/ 305 w 612"/>
              <a:gd name="T9" fmla="*/ 611 h 612"/>
              <a:gd name="T10" fmla="*/ 305 w 612"/>
              <a:gd name="T11" fmla="*/ 611 h 612"/>
              <a:gd name="T12" fmla="*/ 611 w 612"/>
              <a:gd name="T13" fmla="*/ 305 h 612"/>
              <a:gd name="T14" fmla="*/ 611 w 612"/>
              <a:gd name="T15" fmla="*/ 305 h 612"/>
              <a:gd name="T16" fmla="*/ 305 w 612"/>
              <a:gd name="T17" fmla="*/ 0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2" h="612">
                <a:moveTo>
                  <a:pt x="305" y="0"/>
                </a:moveTo>
                <a:lnTo>
                  <a:pt x="305" y="0"/>
                </a:lnTo>
                <a:cubicBezTo>
                  <a:pt x="137" y="0"/>
                  <a:pt x="0" y="136"/>
                  <a:pt x="0" y="305"/>
                </a:cubicBezTo>
                <a:lnTo>
                  <a:pt x="0" y="305"/>
                </a:lnTo>
                <a:cubicBezTo>
                  <a:pt x="0" y="474"/>
                  <a:pt x="137" y="611"/>
                  <a:pt x="305" y="611"/>
                </a:cubicBezTo>
                <a:lnTo>
                  <a:pt x="305" y="611"/>
                </a:lnTo>
                <a:cubicBezTo>
                  <a:pt x="474" y="611"/>
                  <a:pt x="611" y="474"/>
                  <a:pt x="611" y="305"/>
                </a:cubicBezTo>
                <a:lnTo>
                  <a:pt x="611" y="305"/>
                </a:lnTo>
                <a:cubicBezTo>
                  <a:pt x="611" y="136"/>
                  <a:pt x="474" y="0"/>
                  <a:pt x="305" y="0"/>
                </a:cubicBezTo>
              </a:path>
            </a:pathLst>
          </a:custGeom>
          <a:solidFill>
            <a:srgbClr val="899897"/>
          </a:solidFill>
          <a:ln>
            <a:noFill/>
          </a:ln>
          <a:effectLst/>
        </p:spPr>
        <p:txBody>
          <a:bodyPr wrap="none" anchor="ctr"/>
          <a:lstStyle/>
          <a:p>
            <a:endParaRPr lang="en-US" sz="900">
              <a:latin typeface="DM Sans" pitchFamily="2" charset="77"/>
            </a:endParaRPr>
          </a:p>
        </p:txBody>
      </p:sp>
      <p:sp>
        <p:nvSpPr>
          <p:cNvPr id="16" name="Freeform 15">
            <a:extLst>
              <a:ext uri="{FF2B5EF4-FFF2-40B4-BE49-F238E27FC236}">
                <a16:creationId xmlns:a16="http://schemas.microsoft.com/office/drawing/2014/main" id="{5022C1CF-2FAC-C3F7-BEA5-F7DD6C3505E3}"/>
              </a:ext>
            </a:extLst>
          </p:cNvPr>
          <p:cNvSpPr>
            <a:spLocks noChangeArrowheads="1"/>
          </p:cNvSpPr>
          <p:nvPr userDrawn="1"/>
        </p:nvSpPr>
        <p:spPr bwMode="auto">
          <a:xfrm>
            <a:off x="9078664" y="3479760"/>
            <a:ext cx="2364710" cy="428449"/>
          </a:xfrm>
          <a:custGeom>
            <a:avLst/>
            <a:gdLst>
              <a:gd name="T0" fmla="*/ 3342 w 3795"/>
              <a:gd name="T1" fmla="*/ 686 h 687"/>
              <a:gd name="T2" fmla="*/ 3331 w 3795"/>
              <a:gd name="T3" fmla="*/ 686 h 687"/>
              <a:gd name="T4" fmla="*/ 2253 w 3795"/>
              <a:gd name="T5" fmla="*/ 686 h 687"/>
              <a:gd name="T6" fmla="*/ 2253 w 3795"/>
              <a:gd name="T7" fmla="*/ 686 h 687"/>
              <a:gd name="T8" fmla="*/ 1897 w 3795"/>
              <a:gd name="T9" fmla="*/ 329 h 687"/>
              <a:gd name="T10" fmla="*/ 1897 w 3795"/>
              <a:gd name="T11" fmla="*/ 329 h 687"/>
              <a:gd name="T12" fmla="*/ 1540 w 3795"/>
              <a:gd name="T13" fmla="*/ 686 h 687"/>
              <a:gd name="T14" fmla="*/ 0 w 3795"/>
              <a:gd name="T15" fmla="*/ 686 h 687"/>
              <a:gd name="T16" fmla="*/ 451 w 3795"/>
              <a:gd name="T17" fmla="*/ 343 h 687"/>
              <a:gd name="T18" fmla="*/ 0 w 3795"/>
              <a:gd name="T19" fmla="*/ 0 h 687"/>
              <a:gd name="T20" fmla="*/ 3331 w 3795"/>
              <a:gd name="T21" fmla="*/ 0 h 687"/>
              <a:gd name="T22" fmla="*/ 3342 w 3795"/>
              <a:gd name="T23" fmla="*/ 0 h 687"/>
              <a:gd name="T24" fmla="*/ 3794 w 3795"/>
              <a:gd name="T25" fmla="*/ 343 h 687"/>
              <a:gd name="T26" fmla="*/ 3342 w 3795"/>
              <a:gd name="T27" fmla="*/ 686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95" h="687">
                <a:moveTo>
                  <a:pt x="3342" y="686"/>
                </a:moveTo>
                <a:lnTo>
                  <a:pt x="3331" y="686"/>
                </a:lnTo>
                <a:lnTo>
                  <a:pt x="2253" y="686"/>
                </a:lnTo>
                <a:lnTo>
                  <a:pt x="2253" y="686"/>
                </a:lnTo>
                <a:cubicBezTo>
                  <a:pt x="2253" y="490"/>
                  <a:pt x="2094" y="329"/>
                  <a:pt x="1897" y="329"/>
                </a:cubicBezTo>
                <a:lnTo>
                  <a:pt x="1897" y="329"/>
                </a:lnTo>
                <a:cubicBezTo>
                  <a:pt x="1700" y="329"/>
                  <a:pt x="1540" y="490"/>
                  <a:pt x="1540" y="686"/>
                </a:cubicBezTo>
                <a:lnTo>
                  <a:pt x="0" y="686"/>
                </a:lnTo>
                <a:lnTo>
                  <a:pt x="451" y="343"/>
                </a:lnTo>
                <a:lnTo>
                  <a:pt x="0" y="0"/>
                </a:lnTo>
                <a:lnTo>
                  <a:pt x="3331" y="0"/>
                </a:lnTo>
                <a:lnTo>
                  <a:pt x="3342" y="0"/>
                </a:lnTo>
                <a:lnTo>
                  <a:pt x="3794" y="343"/>
                </a:lnTo>
                <a:lnTo>
                  <a:pt x="3342" y="686"/>
                </a:lnTo>
              </a:path>
            </a:pathLst>
          </a:custGeom>
          <a:solidFill>
            <a:schemeClr val="accent5"/>
          </a:solidFill>
          <a:ln>
            <a:noFill/>
          </a:ln>
          <a:effectLst/>
        </p:spPr>
        <p:txBody>
          <a:bodyPr wrap="none" anchor="ctr"/>
          <a:lstStyle/>
          <a:p>
            <a:endParaRPr lang="en-US" sz="900">
              <a:latin typeface="DM Sans" pitchFamily="2" charset="77"/>
            </a:endParaRPr>
          </a:p>
        </p:txBody>
      </p:sp>
      <p:sp>
        <p:nvSpPr>
          <p:cNvPr id="17" name="Freeform 16">
            <a:extLst>
              <a:ext uri="{FF2B5EF4-FFF2-40B4-BE49-F238E27FC236}">
                <a16:creationId xmlns:a16="http://schemas.microsoft.com/office/drawing/2014/main" id="{34B6A66C-371F-6394-C0BE-3F1A487AC845}"/>
              </a:ext>
            </a:extLst>
          </p:cNvPr>
          <p:cNvSpPr>
            <a:spLocks noChangeArrowheads="1"/>
          </p:cNvSpPr>
          <p:nvPr userDrawn="1"/>
        </p:nvSpPr>
        <p:spPr bwMode="auto">
          <a:xfrm>
            <a:off x="10070140" y="3715956"/>
            <a:ext cx="381758" cy="381758"/>
          </a:xfrm>
          <a:custGeom>
            <a:avLst/>
            <a:gdLst>
              <a:gd name="T0" fmla="*/ 305 w 612"/>
              <a:gd name="T1" fmla="*/ 611 h 612"/>
              <a:gd name="T2" fmla="*/ 305 w 612"/>
              <a:gd name="T3" fmla="*/ 611 h 612"/>
              <a:gd name="T4" fmla="*/ 0 w 612"/>
              <a:gd name="T5" fmla="*/ 305 h 612"/>
              <a:gd name="T6" fmla="*/ 0 w 612"/>
              <a:gd name="T7" fmla="*/ 305 h 612"/>
              <a:gd name="T8" fmla="*/ 305 w 612"/>
              <a:gd name="T9" fmla="*/ 0 h 612"/>
              <a:gd name="T10" fmla="*/ 305 w 612"/>
              <a:gd name="T11" fmla="*/ 0 h 612"/>
              <a:gd name="T12" fmla="*/ 611 w 612"/>
              <a:gd name="T13" fmla="*/ 305 h 612"/>
              <a:gd name="T14" fmla="*/ 611 w 612"/>
              <a:gd name="T15" fmla="*/ 305 h 612"/>
              <a:gd name="T16" fmla="*/ 305 w 612"/>
              <a:gd name="T17" fmla="*/ 611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2" h="612">
                <a:moveTo>
                  <a:pt x="305" y="611"/>
                </a:moveTo>
                <a:lnTo>
                  <a:pt x="305" y="611"/>
                </a:lnTo>
                <a:cubicBezTo>
                  <a:pt x="136" y="611"/>
                  <a:pt x="0" y="474"/>
                  <a:pt x="0" y="305"/>
                </a:cubicBezTo>
                <a:lnTo>
                  <a:pt x="0" y="305"/>
                </a:lnTo>
                <a:cubicBezTo>
                  <a:pt x="0" y="136"/>
                  <a:pt x="136" y="0"/>
                  <a:pt x="305" y="0"/>
                </a:cubicBezTo>
                <a:lnTo>
                  <a:pt x="305" y="0"/>
                </a:lnTo>
                <a:cubicBezTo>
                  <a:pt x="474" y="0"/>
                  <a:pt x="611" y="136"/>
                  <a:pt x="611" y="305"/>
                </a:cubicBezTo>
                <a:lnTo>
                  <a:pt x="611" y="305"/>
                </a:lnTo>
                <a:cubicBezTo>
                  <a:pt x="611" y="474"/>
                  <a:pt x="474" y="611"/>
                  <a:pt x="305" y="611"/>
                </a:cubicBezTo>
              </a:path>
            </a:pathLst>
          </a:custGeom>
          <a:solidFill>
            <a:schemeClr val="accent5"/>
          </a:solidFill>
          <a:ln>
            <a:noFill/>
          </a:ln>
          <a:effectLst/>
        </p:spPr>
        <p:txBody>
          <a:bodyPr wrap="none" anchor="ctr"/>
          <a:lstStyle/>
          <a:p>
            <a:endParaRPr lang="en-US" sz="900">
              <a:latin typeface="DM Sans" pitchFamily="2" charset="77"/>
            </a:endParaRPr>
          </a:p>
        </p:txBody>
      </p:sp>
      <p:pic>
        <p:nvPicPr>
          <p:cNvPr id="27" name="Graphic 26" descr="Presentation with bar chart with solid fill">
            <a:extLst>
              <a:ext uri="{FF2B5EF4-FFF2-40B4-BE49-F238E27FC236}">
                <a16:creationId xmlns:a16="http://schemas.microsoft.com/office/drawing/2014/main" id="{D5FF6BEA-2A2F-F543-5A51-68F42A93D68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97404" y="4352883"/>
            <a:ext cx="914400" cy="914400"/>
          </a:xfrm>
          <a:prstGeom prst="rect">
            <a:avLst/>
          </a:prstGeom>
        </p:spPr>
      </p:pic>
      <p:pic>
        <p:nvPicPr>
          <p:cNvPr id="28" name="Graphic 27" descr="Checklist with solid fill">
            <a:extLst>
              <a:ext uri="{FF2B5EF4-FFF2-40B4-BE49-F238E27FC236}">
                <a16:creationId xmlns:a16="http://schemas.microsoft.com/office/drawing/2014/main" id="{4F43A8F6-5CC1-80B9-67F1-41E9B0736647}"/>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15256" y="2037093"/>
            <a:ext cx="914400" cy="914400"/>
          </a:xfrm>
          <a:prstGeom prst="rect">
            <a:avLst/>
          </a:prstGeom>
        </p:spPr>
      </p:pic>
      <p:pic>
        <p:nvPicPr>
          <p:cNvPr id="29" name="Graphic 28" descr="Compass with solid fill">
            <a:extLst>
              <a:ext uri="{FF2B5EF4-FFF2-40B4-BE49-F238E27FC236}">
                <a16:creationId xmlns:a16="http://schemas.microsoft.com/office/drawing/2014/main" id="{F5ED226D-9795-88B9-0BF5-3E89E6061E36}"/>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555612" y="2036685"/>
            <a:ext cx="983046" cy="983046"/>
          </a:xfrm>
          <a:prstGeom prst="rect">
            <a:avLst/>
          </a:prstGeom>
        </p:spPr>
      </p:pic>
      <p:pic>
        <p:nvPicPr>
          <p:cNvPr id="30" name="Graphic 29" descr="Link with solid fill">
            <a:extLst>
              <a:ext uri="{FF2B5EF4-FFF2-40B4-BE49-F238E27FC236}">
                <a16:creationId xmlns:a16="http://schemas.microsoft.com/office/drawing/2014/main" id="{E1AC1DCB-3F52-907A-7FA8-05D051C9969F}"/>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492340" y="4333910"/>
            <a:ext cx="914400" cy="914400"/>
          </a:xfrm>
          <a:prstGeom prst="rect">
            <a:avLst/>
          </a:prstGeom>
        </p:spPr>
      </p:pic>
      <p:sp>
        <p:nvSpPr>
          <p:cNvPr id="32" name="Freeform 31">
            <a:extLst>
              <a:ext uri="{FF2B5EF4-FFF2-40B4-BE49-F238E27FC236}">
                <a16:creationId xmlns:a16="http://schemas.microsoft.com/office/drawing/2014/main" id="{B2B77767-C144-5D2F-40C3-3F7007FEFC25}"/>
              </a:ext>
            </a:extLst>
          </p:cNvPr>
          <p:cNvSpPr>
            <a:spLocks noChangeArrowheads="1"/>
          </p:cNvSpPr>
          <p:nvPr userDrawn="1"/>
        </p:nvSpPr>
        <p:spPr bwMode="auto">
          <a:xfrm>
            <a:off x="1899397" y="3905461"/>
            <a:ext cx="63170" cy="488871"/>
          </a:xfrm>
          <a:custGeom>
            <a:avLst/>
            <a:gdLst>
              <a:gd name="T0" fmla="*/ 102 w 103"/>
              <a:gd name="T1" fmla="*/ 785 h 786"/>
              <a:gd name="T2" fmla="*/ 0 w 103"/>
              <a:gd name="T3" fmla="*/ 785 h 786"/>
              <a:gd name="T4" fmla="*/ 0 w 103"/>
              <a:gd name="T5" fmla="*/ 0 h 786"/>
              <a:gd name="T6" fmla="*/ 102 w 103"/>
              <a:gd name="T7" fmla="*/ 0 h 786"/>
              <a:gd name="T8" fmla="*/ 102 w 103"/>
              <a:gd name="T9" fmla="*/ 785 h 786"/>
            </a:gdLst>
            <a:ahLst/>
            <a:cxnLst>
              <a:cxn ang="0">
                <a:pos x="T0" y="T1"/>
              </a:cxn>
              <a:cxn ang="0">
                <a:pos x="T2" y="T3"/>
              </a:cxn>
              <a:cxn ang="0">
                <a:pos x="T4" y="T5"/>
              </a:cxn>
              <a:cxn ang="0">
                <a:pos x="T6" y="T7"/>
              </a:cxn>
              <a:cxn ang="0">
                <a:pos x="T8" y="T9"/>
              </a:cxn>
            </a:cxnLst>
            <a:rect l="0" t="0" r="r" b="b"/>
            <a:pathLst>
              <a:path w="103" h="786">
                <a:moveTo>
                  <a:pt x="102" y="785"/>
                </a:moveTo>
                <a:lnTo>
                  <a:pt x="0" y="785"/>
                </a:lnTo>
                <a:lnTo>
                  <a:pt x="0" y="0"/>
                </a:lnTo>
                <a:lnTo>
                  <a:pt x="102" y="0"/>
                </a:lnTo>
                <a:lnTo>
                  <a:pt x="102" y="785"/>
                </a:lnTo>
              </a:path>
            </a:pathLst>
          </a:custGeom>
          <a:solidFill>
            <a:srgbClr val="1590BB"/>
          </a:solidFill>
          <a:ln>
            <a:noFill/>
          </a:ln>
          <a:effectLst/>
        </p:spPr>
        <p:txBody>
          <a:bodyPr wrap="none" anchor="ctr"/>
          <a:lstStyle/>
          <a:p>
            <a:endParaRPr lang="en-US" sz="900">
              <a:latin typeface="DM Sans" pitchFamily="2" charset="77"/>
            </a:endParaRPr>
          </a:p>
        </p:txBody>
      </p:sp>
      <p:sp>
        <p:nvSpPr>
          <p:cNvPr id="33" name="Freeform 32">
            <a:extLst>
              <a:ext uri="{FF2B5EF4-FFF2-40B4-BE49-F238E27FC236}">
                <a16:creationId xmlns:a16="http://schemas.microsoft.com/office/drawing/2014/main" id="{3BD9CEB9-A0BE-E3C3-5974-3493AC0844EE}"/>
              </a:ext>
            </a:extLst>
          </p:cNvPr>
          <p:cNvSpPr>
            <a:spLocks noChangeArrowheads="1"/>
          </p:cNvSpPr>
          <p:nvPr userDrawn="1"/>
        </p:nvSpPr>
        <p:spPr bwMode="auto">
          <a:xfrm>
            <a:off x="1742849" y="3715956"/>
            <a:ext cx="381758" cy="381758"/>
          </a:xfrm>
          <a:custGeom>
            <a:avLst/>
            <a:gdLst>
              <a:gd name="T0" fmla="*/ 305 w 612"/>
              <a:gd name="T1" fmla="*/ 611 h 612"/>
              <a:gd name="T2" fmla="*/ 305 w 612"/>
              <a:gd name="T3" fmla="*/ 611 h 612"/>
              <a:gd name="T4" fmla="*/ 0 w 612"/>
              <a:gd name="T5" fmla="*/ 305 h 612"/>
              <a:gd name="T6" fmla="*/ 0 w 612"/>
              <a:gd name="T7" fmla="*/ 305 h 612"/>
              <a:gd name="T8" fmla="*/ 305 w 612"/>
              <a:gd name="T9" fmla="*/ 0 h 612"/>
              <a:gd name="T10" fmla="*/ 305 w 612"/>
              <a:gd name="T11" fmla="*/ 0 h 612"/>
              <a:gd name="T12" fmla="*/ 611 w 612"/>
              <a:gd name="T13" fmla="*/ 305 h 612"/>
              <a:gd name="T14" fmla="*/ 611 w 612"/>
              <a:gd name="T15" fmla="*/ 305 h 612"/>
              <a:gd name="T16" fmla="*/ 305 w 612"/>
              <a:gd name="T17" fmla="*/ 611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2" h="612">
                <a:moveTo>
                  <a:pt x="305" y="611"/>
                </a:moveTo>
                <a:lnTo>
                  <a:pt x="305" y="611"/>
                </a:lnTo>
                <a:cubicBezTo>
                  <a:pt x="136" y="611"/>
                  <a:pt x="0" y="474"/>
                  <a:pt x="0" y="305"/>
                </a:cubicBezTo>
                <a:lnTo>
                  <a:pt x="0" y="305"/>
                </a:lnTo>
                <a:cubicBezTo>
                  <a:pt x="0" y="136"/>
                  <a:pt x="136" y="0"/>
                  <a:pt x="305" y="0"/>
                </a:cubicBezTo>
                <a:lnTo>
                  <a:pt x="305" y="0"/>
                </a:lnTo>
                <a:cubicBezTo>
                  <a:pt x="474" y="0"/>
                  <a:pt x="611" y="136"/>
                  <a:pt x="611" y="305"/>
                </a:cubicBezTo>
                <a:lnTo>
                  <a:pt x="611" y="305"/>
                </a:lnTo>
                <a:cubicBezTo>
                  <a:pt x="611" y="474"/>
                  <a:pt x="474" y="611"/>
                  <a:pt x="305" y="611"/>
                </a:cubicBezTo>
              </a:path>
            </a:pathLst>
          </a:custGeom>
          <a:solidFill>
            <a:srgbClr val="1590BB"/>
          </a:solidFill>
          <a:ln>
            <a:noFill/>
          </a:ln>
          <a:effectLst/>
        </p:spPr>
        <p:txBody>
          <a:bodyPr wrap="none" anchor="ctr"/>
          <a:lstStyle/>
          <a:p>
            <a:endParaRPr lang="en-US" sz="900">
              <a:latin typeface="DM Sans" pitchFamily="2" charset="77"/>
            </a:endParaRPr>
          </a:p>
        </p:txBody>
      </p:sp>
      <p:sp>
        <p:nvSpPr>
          <p:cNvPr id="43" name="Text Placeholder 42">
            <a:extLst>
              <a:ext uri="{FF2B5EF4-FFF2-40B4-BE49-F238E27FC236}">
                <a16:creationId xmlns:a16="http://schemas.microsoft.com/office/drawing/2014/main" id="{93CB39A0-A3A0-7CEF-C29B-FD20107ABC15}"/>
              </a:ext>
            </a:extLst>
          </p:cNvPr>
          <p:cNvSpPr>
            <a:spLocks noGrp="1"/>
          </p:cNvSpPr>
          <p:nvPr>
            <p:ph type="body" sz="quarter" idx="10" hasCustomPrompt="1"/>
          </p:nvPr>
        </p:nvSpPr>
        <p:spPr>
          <a:xfrm>
            <a:off x="1016000" y="2036763"/>
            <a:ext cx="1817688" cy="1250950"/>
          </a:xfrm>
        </p:spPr>
        <p:txBody>
          <a:bodyPr>
            <a:noAutofit/>
          </a:bodyPr>
          <a:lstStyle>
            <a:lvl1pPr marL="0" indent="0" algn="ctr">
              <a:buNone/>
              <a:defRPr sz="1500" b="0" i="0">
                <a:latin typeface="Avenir Book" panose="02000503020000020003" pitchFamily="2" charset="0"/>
              </a:defRPr>
            </a:lvl1pPr>
            <a:lvl2pPr marL="457200" indent="0" algn="ctr">
              <a:buNone/>
              <a:defRPr sz="1500" b="0" i="0">
                <a:latin typeface="Avenir Book" panose="02000503020000020003" pitchFamily="2" charset="0"/>
              </a:defRPr>
            </a:lvl2pPr>
            <a:lvl3pPr marL="914400" indent="0" algn="ctr">
              <a:buNone/>
              <a:defRPr sz="1500" b="0" i="0">
                <a:latin typeface="Avenir Book" panose="02000503020000020003" pitchFamily="2" charset="0"/>
              </a:defRPr>
            </a:lvl3pPr>
            <a:lvl4pPr marL="1371600" indent="0" algn="ctr">
              <a:buNone/>
              <a:defRPr sz="1500" b="0" i="0">
                <a:latin typeface="Avenir Book" panose="02000503020000020003" pitchFamily="2" charset="0"/>
              </a:defRPr>
            </a:lvl4pPr>
            <a:lvl5pPr marL="1828800" indent="0" algn="ctr">
              <a:buNone/>
              <a:defRPr sz="1500" b="0" i="0">
                <a:latin typeface="Avenir Book" panose="02000503020000020003" pitchFamily="2" charset="0"/>
              </a:defRPr>
            </a:lvl5pPr>
          </a:lstStyle>
          <a:p>
            <a:pPr algn="ctr">
              <a:lnSpc>
                <a:spcPts val="1800"/>
              </a:lnSpc>
            </a:pPr>
            <a:r>
              <a:rPr lang="en-US" sz="1500" spc="-15">
                <a:latin typeface="Avenir" panose="02000503020000020003" pitchFamily="2" charset="0"/>
              </a:rPr>
              <a:t>Insert body copy</a:t>
            </a:r>
          </a:p>
        </p:txBody>
      </p:sp>
      <p:sp>
        <p:nvSpPr>
          <p:cNvPr id="46" name="Text Placeholder 45">
            <a:extLst>
              <a:ext uri="{FF2B5EF4-FFF2-40B4-BE49-F238E27FC236}">
                <a16:creationId xmlns:a16="http://schemas.microsoft.com/office/drawing/2014/main" id="{F6DB4811-42D9-8793-6FB6-C69F8761699E}"/>
              </a:ext>
            </a:extLst>
          </p:cNvPr>
          <p:cNvSpPr>
            <a:spLocks noGrp="1"/>
          </p:cNvSpPr>
          <p:nvPr>
            <p:ph type="body" sz="quarter" idx="11" hasCustomPrompt="1"/>
          </p:nvPr>
        </p:nvSpPr>
        <p:spPr>
          <a:xfrm>
            <a:off x="1016000" y="1639691"/>
            <a:ext cx="1817688" cy="379609"/>
          </a:xfrm>
        </p:spPr>
        <p:txBody>
          <a:bodyPr>
            <a:noAutofit/>
          </a:bodyPr>
          <a:lstStyle>
            <a:lvl1pPr marL="0" indent="0" algn="ctr">
              <a:buNone/>
              <a:defRPr sz="1800" b="0" i="0">
                <a:solidFill>
                  <a:srgbClr val="454F4F"/>
                </a:solidFill>
                <a:latin typeface="Avenir Medium" panose="02000503020000020003" pitchFamily="2" charset="0"/>
              </a:defRPr>
            </a:lvl1pPr>
            <a:lvl2pPr marL="457200" indent="0" algn="ctr">
              <a:buNone/>
              <a:defRPr sz="1800" b="0" i="0">
                <a:latin typeface="Avenir Medium" panose="02000503020000020003" pitchFamily="2" charset="0"/>
              </a:defRPr>
            </a:lvl2pPr>
            <a:lvl3pPr marL="914400" indent="0" algn="ctr">
              <a:buNone/>
              <a:defRPr sz="1800" b="0" i="0">
                <a:latin typeface="Avenir Medium" panose="02000503020000020003" pitchFamily="2" charset="0"/>
              </a:defRPr>
            </a:lvl3pPr>
            <a:lvl4pPr marL="1371600" indent="0" algn="ctr">
              <a:buNone/>
              <a:defRPr sz="1800" b="0" i="0">
                <a:latin typeface="Avenir Medium" panose="02000503020000020003" pitchFamily="2" charset="0"/>
              </a:defRPr>
            </a:lvl4pPr>
            <a:lvl5pPr marL="1828800" indent="0" algn="ctr">
              <a:buNone/>
              <a:defRPr sz="1800" b="0" i="0">
                <a:latin typeface="Avenir Medium" panose="02000503020000020003" pitchFamily="2" charset="0"/>
              </a:defRPr>
            </a:lvl5pPr>
          </a:lstStyle>
          <a:p>
            <a:pPr lvl="0"/>
            <a:r>
              <a:rPr lang="en-US"/>
              <a:t>Insert Header</a:t>
            </a:r>
          </a:p>
        </p:txBody>
      </p:sp>
      <p:sp>
        <p:nvSpPr>
          <p:cNvPr id="47" name="Rectangle 46">
            <a:extLst>
              <a:ext uri="{FF2B5EF4-FFF2-40B4-BE49-F238E27FC236}">
                <a16:creationId xmlns:a16="http://schemas.microsoft.com/office/drawing/2014/main" id="{A16651EE-8E03-486C-651B-A8000A41F4C0}"/>
              </a:ext>
            </a:extLst>
          </p:cNvPr>
          <p:cNvSpPr/>
          <p:nvPr userDrawn="1"/>
        </p:nvSpPr>
        <p:spPr>
          <a:xfrm>
            <a:off x="293890" y="793949"/>
            <a:ext cx="11263686" cy="46421"/>
          </a:xfrm>
          <a:prstGeom prst="rect">
            <a:avLst/>
          </a:prstGeom>
          <a:solidFill>
            <a:srgbClr val="1590BB"/>
          </a:solidFill>
          <a:ln>
            <a:solidFill>
              <a:srgbClr val="1590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itle 5">
            <a:extLst>
              <a:ext uri="{FF2B5EF4-FFF2-40B4-BE49-F238E27FC236}">
                <a16:creationId xmlns:a16="http://schemas.microsoft.com/office/drawing/2014/main" id="{11D9083A-5871-E770-852C-12E170049A33}"/>
              </a:ext>
            </a:extLst>
          </p:cNvPr>
          <p:cNvSpPr>
            <a:spLocks noGrp="1"/>
          </p:cNvSpPr>
          <p:nvPr>
            <p:ph type="title"/>
          </p:nvPr>
        </p:nvSpPr>
        <p:spPr>
          <a:xfrm>
            <a:off x="293890" y="282561"/>
            <a:ext cx="10515600" cy="488852"/>
          </a:xfrm>
          <a:prstGeom prst="rect">
            <a:avLst/>
          </a:prstGeom>
        </p:spPr>
        <p:txBody>
          <a:bodyPr/>
          <a:lstStyle>
            <a:lvl1pPr>
              <a:defRPr sz="2800" b="1" i="0">
                <a:solidFill>
                  <a:srgbClr val="454F4F"/>
                </a:solidFill>
                <a:latin typeface="Avenir Medium" panose="02000503020000020003" pitchFamily="2" charset="0"/>
              </a:defRPr>
            </a:lvl1pPr>
          </a:lstStyle>
          <a:p>
            <a:r>
              <a:rPr lang="en-US"/>
              <a:t>Click to edit Master title style</a:t>
            </a:r>
          </a:p>
        </p:txBody>
      </p:sp>
      <p:sp>
        <p:nvSpPr>
          <p:cNvPr id="49" name="Text Placeholder 42">
            <a:extLst>
              <a:ext uri="{FF2B5EF4-FFF2-40B4-BE49-F238E27FC236}">
                <a16:creationId xmlns:a16="http://schemas.microsoft.com/office/drawing/2014/main" id="{DAD61D38-1E67-36C3-32BF-FCF0E7117966}"/>
              </a:ext>
            </a:extLst>
          </p:cNvPr>
          <p:cNvSpPr>
            <a:spLocks noGrp="1"/>
          </p:cNvSpPr>
          <p:nvPr>
            <p:ph type="body" sz="quarter" idx="12" hasCustomPrompt="1"/>
          </p:nvPr>
        </p:nvSpPr>
        <p:spPr>
          <a:xfrm>
            <a:off x="5191760" y="2036763"/>
            <a:ext cx="1817688" cy="1250950"/>
          </a:xfrm>
        </p:spPr>
        <p:txBody>
          <a:bodyPr>
            <a:noAutofit/>
          </a:bodyPr>
          <a:lstStyle>
            <a:lvl1pPr marL="0" indent="0" algn="ctr">
              <a:buNone/>
              <a:defRPr sz="1500" b="0" i="0">
                <a:latin typeface="Avenir Book" panose="02000503020000020003" pitchFamily="2" charset="0"/>
              </a:defRPr>
            </a:lvl1pPr>
            <a:lvl2pPr marL="457200" indent="0" algn="ctr">
              <a:buNone/>
              <a:defRPr sz="1500" b="0" i="0">
                <a:latin typeface="Avenir Book" panose="02000503020000020003" pitchFamily="2" charset="0"/>
              </a:defRPr>
            </a:lvl2pPr>
            <a:lvl3pPr marL="914400" indent="0" algn="ctr">
              <a:buNone/>
              <a:defRPr sz="1500" b="0" i="0">
                <a:latin typeface="Avenir Book" panose="02000503020000020003" pitchFamily="2" charset="0"/>
              </a:defRPr>
            </a:lvl3pPr>
            <a:lvl4pPr marL="1371600" indent="0" algn="ctr">
              <a:buNone/>
              <a:defRPr sz="1500" b="0" i="0">
                <a:latin typeface="Avenir Book" panose="02000503020000020003" pitchFamily="2" charset="0"/>
              </a:defRPr>
            </a:lvl4pPr>
            <a:lvl5pPr marL="1828800" indent="0" algn="ctr">
              <a:buNone/>
              <a:defRPr sz="1500" b="0" i="0">
                <a:latin typeface="Avenir Book" panose="02000503020000020003" pitchFamily="2" charset="0"/>
              </a:defRPr>
            </a:lvl5pPr>
          </a:lstStyle>
          <a:p>
            <a:pPr algn="ctr">
              <a:lnSpc>
                <a:spcPts val="1800"/>
              </a:lnSpc>
            </a:pPr>
            <a:r>
              <a:rPr lang="en-US" sz="1500" spc="-15">
                <a:latin typeface="Avenir" panose="02000503020000020003" pitchFamily="2" charset="0"/>
              </a:rPr>
              <a:t>Insert body copy</a:t>
            </a:r>
          </a:p>
        </p:txBody>
      </p:sp>
      <p:sp>
        <p:nvSpPr>
          <p:cNvPr id="50" name="Text Placeholder 45">
            <a:extLst>
              <a:ext uri="{FF2B5EF4-FFF2-40B4-BE49-F238E27FC236}">
                <a16:creationId xmlns:a16="http://schemas.microsoft.com/office/drawing/2014/main" id="{FBFBACA4-A244-7C52-D499-54DF7C19BA14}"/>
              </a:ext>
            </a:extLst>
          </p:cNvPr>
          <p:cNvSpPr>
            <a:spLocks noGrp="1"/>
          </p:cNvSpPr>
          <p:nvPr>
            <p:ph type="body" sz="quarter" idx="13" hasCustomPrompt="1"/>
          </p:nvPr>
        </p:nvSpPr>
        <p:spPr>
          <a:xfrm>
            <a:off x="5191760" y="1639691"/>
            <a:ext cx="1817688" cy="379609"/>
          </a:xfrm>
        </p:spPr>
        <p:txBody>
          <a:bodyPr>
            <a:noAutofit/>
          </a:bodyPr>
          <a:lstStyle>
            <a:lvl1pPr marL="0" indent="0" algn="ctr">
              <a:buNone/>
              <a:defRPr sz="1800" b="0" i="0">
                <a:solidFill>
                  <a:srgbClr val="454F4F"/>
                </a:solidFill>
                <a:latin typeface="Avenir Medium" panose="02000503020000020003" pitchFamily="2" charset="0"/>
              </a:defRPr>
            </a:lvl1pPr>
            <a:lvl2pPr marL="457200" indent="0" algn="ctr">
              <a:buNone/>
              <a:defRPr sz="1800" b="0" i="0">
                <a:latin typeface="Avenir Medium" panose="02000503020000020003" pitchFamily="2" charset="0"/>
              </a:defRPr>
            </a:lvl2pPr>
            <a:lvl3pPr marL="914400" indent="0" algn="ctr">
              <a:buNone/>
              <a:defRPr sz="1800" b="0" i="0">
                <a:latin typeface="Avenir Medium" panose="02000503020000020003" pitchFamily="2" charset="0"/>
              </a:defRPr>
            </a:lvl3pPr>
            <a:lvl4pPr marL="1371600" indent="0" algn="ctr">
              <a:buNone/>
              <a:defRPr sz="1800" b="0" i="0">
                <a:latin typeface="Avenir Medium" panose="02000503020000020003" pitchFamily="2" charset="0"/>
              </a:defRPr>
            </a:lvl4pPr>
            <a:lvl5pPr marL="1828800" indent="0" algn="ctr">
              <a:buNone/>
              <a:defRPr sz="1800" b="0" i="0">
                <a:latin typeface="Avenir Medium" panose="02000503020000020003" pitchFamily="2" charset="0"/>
              </a:defRPr>
            </a:lvl5pPr>
          </a:lstStyle>
          <a:p>
            <a:pPr lvl="0"/>
            <a:r>
              <a:rPr lang="en-US"/>
              <a:t>Insert Header</a:t>
            </a:r>
          </a:p>
        </p:txBody>
      </p:sp>
      <p:sp>
        <p:nvSpPr>
          <p:cNvPr id="51" name="Text Placeholder 42">
            <a:extLst>
              <a:ext uri="{FF2B5EF4-FFF2-40B4-BE49-F238E27FC236}">
                <a16:creationId xmlns:a16="http://schemas.microsoft.com/office/drawing/2014/main" id="{9C299986-73D5-6E96-792A-580229CFB936}"/>
              </a:ext>
            </a:extLst>
          </p:cNvPr>
          <p:cNvSpPr>
            <a:spLocks noGrp="1"/>
          </p:cNvSpPr>
          <p:nvPr>
            <p:ph type="body" sz="quarter" idx="14" hasCustomPrompt="1"/>
          </p:nvPr>
        </p:nvSpPr>
        <p:spPr>
          <a:xfrm>
            <a:off x="3150093" y="4525963"/>
            <a:ext cx="1817688" cy="1250950"/>
          </a:xfrm>
        </p:spPr>
        <p:txBody>
          <a:bodyPr>
            <a:noAutofit/>
          </a:bodyPr>
          <a:lstStyle>
            <a:lvl1pPr marL="0" indent="0" algn="ctr">
              <a:buNone/>
              <a:defRPr sz="1500" b="0" i="0">
                <a:latin typeface="Avenir Book" panose="02000503020000020003" pitchFamily="2" charset="0"/>
              </a:defRPr>
            </a:lvl1pPr>
            <a:lvl2pPr marL="457200" indent="0" algn="ctr">
              <a:buNone/>
              <a:defRPr sz="1500" b="0" i="0">
                <a:latin typeface="Avenir Book" panose="02000503020000020003" pitchFamily="2" charset="0"/>
              </a:defRPr>
            </a:lvl2pPr>
            <a:lvl3pPr marL="914400" indent="0" algn="ctr">
              <a:buNone/>
              <a:defRPr sz="1500" b="0" i="0">
                <a:latin typeface="Avenir Book" panose="02000503020000020003" pitchFamily="2" charset="0"/>
              </a:defRPr>
            </a:lvl3pPr>
            <a:lvl4pPr marL="1371600" indent="0" algn="ctr">
              <a:buNone/>
              <a:defRPr sz="1500" b="0" i="0">
                <a:latin typeface="Avenir Book" panose="02000503020000020003" pitchFamily="2" charset="0"/>
              </a:defRPr>
            </a:lvl4pPr>
            <a:lvl5pPr marL="1828800" indent="0" algn="ctr">
              <a:buNone/>
              <a:defRPr sz="1500" b="0" i="0">
                <a:latin typeface="Avenir Book" panose="02000503020000020003" pitchFamily="2" charset="0"/>
              </a:defRPr>
            </a:lvl5pPr>
          </a:lstStyle>
          <a:p>
            <a:pPr algn="ctr">
              <a:lnSpc>
                <a:spcPts val="1800"/>
              </a:lnSpc>
            </a:pPr>
            <a:r>
              <a:rPr lang="en-US" sz="1500" spc="-15">
                <a:latin typeface="Avenir" panose="02000503020000020003" pitchFamily="2" charset="0"/>
              </a:rPr>
              <a:t>Insert body copy</a:t>
            </a:r>
          </a:p>
        </p:txBody>
      </p:sp>
      <p:sp>
        <p:nvSpPr>
          <p:cNvPr id="52" name="Text Placeholder 45">
            <a:extLst>
              <a:ext uri="{FF2B5EF4-FFF2-40B4-BE49-F238E27FC236}">
                <a16:creationId xmlns:a16="http://schemas.microsoft.com/office/drawing/2014/main" id="{D9C641D8-3C08-7A59-3680-DF0D1411F3FD}"/>
              </a:ext>
            </a:extLst>
          </p:cNvPr>
          <p:cNvSpPr>
            <a:spLocks noGrp="1"/>
          </p:cNvSpPr>
          <p:nvPr>
            <p:ph type="body" sz="quarter" idx="15" hasCustomPrompt="1"/>
          </p:nvPr>
        </p:nvSpPr>
        <p:spPr>
          <a:xfrm>
            <a:off x="3150093" y="4128891"/>
            <a:ext cx="1817688" cy="379609"/>
          </a:xfrm>
        </p:spPr>
        <p:txBody>
          <a:bodyPr>
            <a:noAutofit/>
          </a:bodyPr>
          <a:lstStyle>
            <a:lvl1pPr marL="0" indent="0" algn="ctr">
              <a:buNone/>
              <a:defRPr sz="1800" b="0" i="0">
                <a:solidFill>
                  <a:srgbClr val="454F4F"/>
                </a:solidFill>
                <a:latin typeface="Avenir Medium" panose="02000503020000020003" pitchFamily="2" charset="0"/>
              </a:defRPr>
            </a:lvl1pPr>
            <a:lvl2pPr marL="457200" indent="0" algn="ctr">
              <a:buNone/>
              <a:defRPr sz="1800" b="0" i="0">
                <a:latin typeface="Avenir Medium" panose="02000503020000020003" pitchFamily="2" charset="0"/>
              </a:defRPr>
            </a:lvl2pPr>
            <a:lvl3pPr marL="914400" indent="0" algn="ctr">
              <a:buNone/>
              <a:defRPr sz="1800" b="0" i="0">
                <a:latin typeface="Avenir Medium" panose="02000503020000020003" pitchFamily="2" charset="0"/>
              </a:defRPr>
            </a:lvl3pPr>
            <a:lvl4pPr marL="1371600" indent="0" algn="ctr">
              <a:buNone/>
              <a:defRPr sz="1800" b="0" i="0">
                <a:latin typeface="Avenir Medium" panose="02000503020000020003" pitchFamily="2" charset="0"/>
              </a:defRPr>
            </a:lvl4pPr>
            <a:lvl5pPr marL="1828800" indent="0" algn="ctr">
              <a:buNone/>
              <a:defRPr sz="1800" b="0" i="0">
                <a:latin typeface="Avenir Medium" panose="02000503020000020003" pitchFamily="2" charset="0"/>
              </a:defRPr>
            </a:lvl5pPr>
          </a:lstStyle>
          <a:p>
            <a:pPr lvl="0"/>
            <a:r>
              <a:rPr lang="en-US"/>
              <a:t>Insert Header</a:t>
            </a:r>
          </a:p>
        </p:txBody>
      </p:sp>
      <p:sp>
        <p:nvSpPr>
          <p:cNvPr id="53" name="Text Placeholder 42">
            <a:extLst>
              <a:ext uri="{FF2B5EF4-FFF2-40B4-BE49-F238E27FC236}">
                <a16:creationId xmlns:a16="http://schemas.microsoft.com/office/drawing/2014/main" id="{D4773EB0-D209-DACD-7771-20AC58EB3111}"/>
              </a:ext>
            </a:extLst>
          </p:cNvPr>
          <p:cNvSpPr>
            <a:spLocks noGrp="1"/>
          </p:cNvSpPr>
          <p:nvPr>
            <p:ph type="body" sz="quarter" idx="16" hasCustomPrompt="1"/>
          </p:nvPr>
        </p:nvSpPr>
        <p:spPr>
          <a:xfrm>
            <a:off x="9276080" y="2036763"/>
            <a:ext cx="1817688" cy="1250950"/>
          </a:xfrm>
        </p:spPr>
        <p:txBody>
          <a:bodyPr>
            <a:noAutofit/>
          </a:bodyPr>
          <a:lstStyle>
            <a:lvl1pPr marL="0" indent="0" algn="ctr">
              <a:buNone/>
              <a:defRPr sz="1500" b="0" i="0">
                <a:latin typeface="Avenir Book" panose="02000503020000020003" pitchFamily="2" charset="0"/>
              </a:defRPr>
            </a:lvl1pPr>
            <a:lvl2pPr marL="457200" indent="0" algn="ctr">
              <a:buNone/>
              <a:defRPr sz="1500" b="0" i="0">
                <a:latin typeface="Avenir Book" panose="02000503020000020003" pitchFamily="2" charset="0"/>
              </a:defRPr>
            </a:lvl2pPr>
            <a:lvl3pPr marL="914400" indent="0" algn="ctr">
              <a:buNone/>
              <a:defRPr sz="1500" b="0" i="0">
                <a:latin typeface="Avenir Book" panose="02000503020000020003" pitchFamily="2" charset="0"/>
              </a:defRPr>
            </a:lvl3pPr>
            <a:lvl4pPr marL="1371600" indent="0" algn="ctr">
              <a:buNone/>
              <a:defRPr sz="1500" b="0" i="0">
                <a:latin typeface="Avenir Book" panose="02000503020000020003" pitchFamily="2" charset="0"/>
              </a:defRPr>
            </a:lvl4pPr>
            <a:lvl5pPr marL="1828800" indent="0" algn="ctr">
              <a:buNone/>
              <a:defRPr sz="1500" b="0" i="0">
                <a:latin typeface="Avenir Book" panose="02000503020000020003" pitchFamily="2" charset="0"/>
              </a:defRPr>
            </a:lvl5pPr>
          </a:lstStyle>
          <a:p>
            <a:pPr algn="ctr">
              <a:lnSpc>
                <a:spcPts val="1800"/>
              </a:lnSpc>
            </a:pPr>
            <a:r>
              <a:rPr lang="en-US" sz="1500" spc="-15">
                <a:latin typeface="Avenir" panose="02000503020000020003" pitchFamily="2" charset="0"/>
              </a:rPr>
              <a:t>Insert body copy</a:t>
            </a:r>
          </a:p>
        </p:txBody>
      </p:sp>
      <p:sp>
        <p:nvSpPr>
          <p:cNvPr id="54" name="Text Placeholder 45">
            <a:extLst>
              <a:ext uri="{FF2B5EF4-FFF2-40B4-BE49-F238E27FC236}">
                <a16:creationId xmlns:a16="http://schemas.microsoft.com/office/drawing/2014/main" id="{77931A8F-A969-E082-C65D-045765126E71}"/>
              </a:ext>
            </a:extLst>
          </p:cNvPr>
          <p:cNvSpPr>
            <a:spLocks noGrp="1"/>
          </p:cNvSpPr>
          <p:nvPr>
            <p:ph type="body" sz="quarter" idx="17" hasCustomPrompt="1"/>
          </p:nvPr>
        </p:nvSpPr>
        <p:spPr>
          <a:xfrm>
            <a:off x="9276080" y="1639691"/>
            <a:ext cx="1817688" cy="379609"/>
          </a:xfrm>
        </p:spPr>
        <p:txBody>
          <a:bodyPr>
            <a:noAutofit/>
          </a:bodyPr>
          <a:lstStyle>
            <a:lvl1pPr marL="0" indent="0" algn="ctr">
              <a:buNone/>
              <a:defRPr sz="1800" b="0" i="0">
                <a:solidFill>
                  <a:srgbClr val="454F4F"/>
                </a:solidFill>
                <a:latin typeface="Avenir Medium" panose="02000503020000020003" pitchFamily="2" charset="0"/>
              </a:defRPr>
            </a:lvl1pPr>
            <a:lvl2pPr marL="457200" indent="0" algn="ctr">
              <a:buNone/>
              <a:defRPr sz="1800" b="0" i="0">
                <a:latin typeface="Avenir Medium" panose="02000503020000020003" pitchFamily="2" charset="0"/>
              </a:defRPr>
            </a:lvl2pPr>
            <a:lvl3pPr marL="914400" indent="0" algn="ctr">
              <a:buNone/>
              <a:defRPr sz="1800" b="0" i="0">
                <a:latin typeface="Avenir Medium" panose="02000503020000020003" pitchFamily="2" charset="0"/>
              </a:defRPr>
            </a:lvl3pPr>
            <a:lvl4pPr marL="1371600" indent="0" algn="ctr">
              <a:buNone/>
              <a:defRPr sz="1800" b="0" i="0">
                <a:latin typeface="Avenir Medium" panose="02000503020000020003" pitchFamily="2" charset="0"/>
              </a:defRPr>
            </a:lvl4pPr>
            <a:lvl5pPr marL="1828800" indent="0" algn="ctr">
              <a:buNone/>
              <a:defRPr sz="1800" b="0" i="0">
                <a:latin typeface="Avenir Medium" panose="02000503020000020003" pitchFamily="2" charset="0"/>
              </a:defRPr>
            </a:lvl5pPr>
          </a:lstStyle>
          <a:p>
            <a:pPr lvl="0"/>
            <a:r>
              <a:rPr lang="en-US"/>
              <a:t>Insert Header</a:t>
            </a:r>
          </a:p>
        </p:txBody>
      </p:sp>
      <p:sp>
        <p:nvSpPr>
          <p:cNvPr id="55" name="Text Placeholder 42">
            <a:extLst>
              <a:ext uri="{FF2B5EF4-FFF2-40B4-BE49-F238E27FC236}">
                <a16:creationId xmlns:a16="http://schemas.microsoft.com/office/drawing/2014/main" id="{6DD11B04-019C-7695-2704-496DB4E80ED6}"/>
              </a:ext>
            </a:extLst>
          </p:cNvPr>
          <p:cNvSpPr>
            <a:spLocks noGrp="1"/>
          </p:cNvSpPr>
          <p:nvPr>
            <p:ph type="body" sz="quarter" idx="18" hasCustomPrompt="1"/>
          </p:nvPr>
        </p:nvSpPr>
        <p:spPr>
          <a:xfrm>
            <a:off x="7254733" y="4525963"/>
            <a:ext cx="1817688" cy="1250950"/>
          </a:xfrm>
        </p:spPr>
        <p:txBody>
          <a:bodyPr>
            <a:noAutofit/>
          </a:bodyPr>
          <a:lstStyle>
            <a:lvl1pPr marL="0" indent="0" algn="ctr">
              <a:buNone/>
              <a:defRPr sz="1500" b="0" i="0">
                <a:latin typeface="Avenir Book" panose="02000503020000020003" pitchFamily="2" charset="0"/>
              </a:defRPr>
            </a:lvl1pPr>
            <a:lvl2pPr marL="457200" indent="0" algn="ctr">
              <a:buNone/>
              <a:defRPr sz="1500" b="0" i="0">
                <a:latin typeface="Avenir Book" panose="02000503020000020003" pitchFamily="2" charset="0"/>
              </a:defRPr>
            </a:lvl2pPr>
            <a:lvl3pPr marL="914400" indent="0" algn="ctr">
              <a:buNone/>
              <a:defRPr sz="1500" b="0" i="0">
                <a:latin typeface="Avenir Book" panose="02000503020000020003" pitchFamily="2" charset="0"/>
              </a:defRPr>
            </a:lvl3pPr>
            <a:lvl4pPr marL="1371600" indent="0" algn="ctr">
              <a:buNone/>
              <a:defRPr sz="1500" b="0" i="0">
                <a:latin typeface="Avenir Book" panose="02000503020000020003" pitchFamily="2" charset="0"/>
              </a:defRPr>
            </a:lvl4pPr>
            <a:lvl5pPr marL="1828800" indent="0" algn="ctr">
              <a:buNone/>
              <a:defRPr sz="1500" b="0" i="0">
                <a:latin typeface="Avenir Book" panose="02000503020000020003" pitchFamily="2" charset="0"/>
              </a:defRPr>
            </a:lvl5pPr>
          </a:lstStyle>
          <a:p>
            <a:pPr algn="ctr">
              <a:lnSpc>
                <a:spcPts val="1800"/>
              </a:lnSpc>
            </a:pPr>
            <a:r>
              <a:rPr lang="en-US" sz="1500" spc="-15">
                <a:latin typeface="Avenir" panose="02000503020000020003" pitchFamily="2" charset="0"/>
              </a:rPr>
              <a:t>Insert body copy</a:t>
            </a:r>
          </a:p>
        </p:txBody>
      </p:sp>
      <p:sp>
        <p:nvSpPr>
          <p:cNvPr id="56" name="Text Placeholder 45">
            <a:extLst>
              <a:ext uri="{FF2B5EF4-FFF2-40B4-BE49-F238E27FC236}">
                <a16:creationId xmlns:a16="http://schemas.microsoft.com/office/drawing/2014/main" id="{BD86ED5E-4393-B5B2-8F4C-A16601A86ED0}"/>
              </a:ext>
            </a:extLst>
          </p:cNvPr>
          <p:cNvSpPr>
            <a:spLocks noGrp="1"/>
          </p:cNvSpPr>
          <p:nvPr>
            <p:ph type="body" sz="quarter" idx="19" hasCustomPrompt="1"/>
          </p:nvPr>
        </p:nvSpPr>
        <p:spPr>
          <a:xfrm>
            <a:off x="7254733" y="4128891"/>
            <a:ext cx="1817688" cy="379609"/>
          </a:xfrm>
        </p:spPr>
        <p:txBody>
          <a:bodyPr>
            <a:noAutofit/>
          </a:bodyPr>
          <a:lstStyle>
            <a:lvl1pPr marL="0" indent="0" algn="ctr">
              <a:buNone/>
              <a:defRPr sz="1800" b="0" i="0">
                <a:solidFill>
                  <a:srgbClr val="454F4F"/>
                </a:solidFill>
                <a:latin typeface="Avenir Medium" panose="02000503020000020003" pitchFamily="2" charset="0"/>
              </a:defRPr>
            </a:lvl1pPr>
            <a:lvl2pPr marL="457200" indent="0" algn="ctr">
              <a:buNone/>
              <a:defRPr sz="1800" b="0" i="0">
                <a:latin typeface="Avenir Medium" panose="02000503020000020003" pitchFamily="2" charset="0"/>
              </a:defRPr>
            </a:lvl2pPr>
            <a:lvl3pPr marL="914400" indent="0" algn="ctr">
              <a:buNone/>
              <a:defRPr sz="1800" b="0" i="0">
                <a:latin typeface="Avenir Medium" panose="02000503020000020003" pitchFamily="2" charset="0"/>
              </a:defRPr>
            </a:lvl3pPr>
            <a:lvl4pPr marL="1371600" indent="0" algn="ctr">
              <a:buNone/>
              <a:defRPr sz="1800" b="0" i="0">
                <a:latin typeface="Avenir Medium" panose="02000503020000020003" pitchFamily="2" charset="0"/>
              </a:defRPr>
            </a:lvl4pPr>
            <a:lvl5pPr marL="1828800" indent="0" algn="ctr">
              <a:buNone/>
              <a:defRPr sz="1800" b="0" i="0">
                <a:latin typeface="Avenir Medium" panose="02000503020000020003" pitchFamily="2" charset="0"/>
              </a:defRPr>
            </a:lvl5pPr>
          </a:lstStyle>
          <a:p>
            <a:pPr lvl="0"/>
            <a:r>
              <a:rPr lang="en-US"/>
              <a:t>Insert Header</a:t>
            </a:r>
          </a:p>
        </p:txBody>
      </p:sp>
      <p:sp>
        <p:nvSpPr>
          <p:cNvPr id="59" name="Oval 58">
            <a:extLst>
              <a:ext uri="{FF2B5EF4-FFF2-40B4-BE49-F238E27FC236}">
                <a16:creationId xmlns:a16="http://schemas.microsoft.com/office/drawing/2014/main" id="{CE6C7851-390D-AED2-92C8-89FFA5BD63F6}"/>
              </a:ext>
            </a:extLst>
          </p:cNvPr>
          <p:cNvSpPr/>
          <p:nvPr userDrawn="1"/>
        </p:nvSpPr>
        <p:spPr>
          <a:xfrm>
            <a:off x="-2278320" y="-552535"/>
            <a:ext cx="2647896" cy="2647896"/>
          </a:xfrm>
          <a:prstGeom prst="ellipse">
            <a:avLst/>
          </a:prstGeom>
          <a:solidFill>
            <a:srgbClr val="1590BB">
              <a:alpha val="86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52A9218-49AA-F588-C4DB-F3B3CE92E3AA}"/>
              </a:ext>
            </a:extLst>
          </p:cNvPr>
          <p:cNvSpPr/>
          <p:nvPr userDrawn="1"/>
        </p:nvSpPr>
        <p:spPr>
          <a:xfrm>
            <a:off x="11190030" y="3486065"/>
            <a:ext cx="2647896" cy="2647896"/>
          </a:xfrm>
          <a:prstGeom prst="ellipse">
            <a:avLst/>
          </a:prstGeom>
          <a:solidFill>
            <a:srgbClr val="1590BB">
              <a:alpha val="86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ate Placeholder 18">
            <a:extLst>
              <a:ext uri="{FF2B5EF4-FFF2-40B4-BE49-F238E27FC236}">
                <a16:creationId xmlns:a16="http://schemas.microsoft.com/office/drawing/2014/main" id="{1A1B3464-5D31-CA66-FC6E-2319A989E6D5}"/>
              </a:ext>
            </a:extLst>
          </p:cNvPr>
          <p:cNvSpPr>
            <a:spLocks noGrp="1"/>
          </p:cNvSpPr>
          <p:nvPr>
            <p:ph type="dt" sz="half" idx="20"/>
          </p:nvPr>
        </p:nvSpPr>
        <p:spPr/>
        <p:txBody>
          <a:bodyPr/>
          <a:lstStyle/>
          <a:p>
            <a:endParaRPr lang="en-US"/>
          </a:p>
        </p:txBody>
      </p:sp>
      <p:sp>
        <p:nvSpPr>
          <p:cNvPr id="20" name="Footer Placeholder 19">
            <a:extLst>
              <a:ext uri="{FF2B5EF4-FFF2-40B4-BE49-F238E27FC236}">
                <a16:creationId xmlns:a16="http://schemas.microsoft.com/office/drawing/2014/main" id="{82038458-7EE6-B80B-FC7A-5D07B7E406AB}"/>
              </a:ext>
            </a:extLst>
          </p:cNvPr>
          <p:cNvSpPr>
            <a:spLocks noGrp="1"/>
          </p:cNvSpPr>
          <p:nvPr>
            <p:ph type="ftr" sz="quarter" idx="21"/>
          </p:nvPr>
        </p:nvSpPr>
        <p:spPr/>
        <p:txBody>
          <a:bodyPr/>
          <a:lstStyle/>
          <a:p>
            <a:endParaRPr lang="en-US"/>
          </a:p>
        </p:txBody>
      </p:sp>
      <p:sp>
        <p:nvSpPr>
          <p:cNvPr id="21" name="Slide Number Placeholder 20">
            <a:extLst>
              <a:ext uri="{FF2B5EF4-FFF2-40B4-BE49-F238E27FC236}">
                <a16:creationId xmlns:a16="http://schemas.microsoft.com/office/drawing/2014/main" id="{79A2120F-CFD0-29BE-9A73-98227AE3E503}"/>
              </a:ext>
            </a:extLst>
          </p:cNvPr>
          <p:cNvSpPr>
            <a:spLocks noGrp="1"/>
          </p:cNvSpPr>
          <p:nvPr>
            <p:ph type="sldNum" sz="quarter" idx="22"/>
          </p:nvPr>
        </p:nvSpPr>
        <p:spPr/>
        <p:txBody>
          <a:bodyPr/>
          <a:lstStyle/>
          <a:p>
            <a:fld id="{7A96124F-0D74-3544-8EB0-07AAE95957A0}" type="slidenum">
              <a:rPr lang="en-US" smtClean="0"/>
              <a:pPr/>
              <a:t>‹#›</a:t>
            </a:fld>
            <a:endParaRPr lang="en-US"/>
          </a:p>
        </p:txBody>
      </p:sp>
    </p:spTree>
    <p:extLst>
      <p:ext uri="{BB962C8B-B14F-4D97-AF65-F5344CB8AC3E}">
        <p14:creationId xmlns:p14="http://schemas.microsoft.com/office/powerpoint/2010/main" val="3600669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7" name="Graphic 16" descr="Upward trend with solid fill">
            <a:extLst>
              <a:ext uri="{FF2B5EF4-FFF2-40B4-BE49-F238E27FC236}">
                <a16:creationId xmlns:a16="http://schemas.microsoft.com/office/drawing/2014/main" id="{A67F5823-D8F8-63FF-4637-DDF99658263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98639" y="2435783"/>
            <a:ext cx="1679158" cy="1679158"/>
          </a:xfrm>
          <a:prstGeom prst="rect">
            <a:avLst/>
          </a:prstGeom>
        </p:spPr>
      </p:pic>
      <p:pic>
        <p:nvPicPr>
          <p:cNvPr id="18" name="Graphic 17" descr="Group of people with solid fill">
            <a:extLst>
              <a:ext uri="{FF2B5EF4-FFF2-40B4-BE49-F238E27FC236}">
                <a16:creationId xmlns:a16="http://schemas.microsoft.com/office/drawing/2014/main" id="{7CC3D801-0236-4E9A-7783-2C91C6F16AE7}"/>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49719" y="2199086"/>
            <a:ext cx="1679159" cy="1679159"/>
          </a:xfrm>
          <a:prstGeom prst="rect">
            <a:avLst/>
          </a:prstGeom>
        </p:spPr>
      </p:pic>
      <p:pic>
        <p:nvPicPr>
          <p:cNvPr id="19" name="Graphic 18" descr="Internet with solid fill">
            <a:extLst>
              <a:ext uri="{FF2B5EF4-FFF2-40B4-BE49-F238E27FC236}">
                <a16:creationId xmlns:a16="http://schemas.microsoft.com/office/drawing/2014/main" id="{32D76632-4938-CB93-417A-B43456989538}"/>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846954" y="2123247"/>
            <a:ext cx="2060361" cy="2060361"/>
          </a:xfrm>
          <a:prstGeom prst="rect">
            <a:avLst/>
          </a:prstGeom>
        </p:spPr>
      </p:pic>
      <p:pic>
        <p:nvPicPr>
          <p:cNvPr id="20" name="Graphic 19" descr="Social network with solid fill">
            <a:extLst>
              <a:ext uri="{FF2B5EF4-FFF2-40B4-BE49-F238E27FC236}">
                <a16:creationId xmlns:a16="http://schemas.microsoft.com/office/drawing/2014/main" id="{20298607-DE08-A5C5-5EC1-55342F79F0B8}"/>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71581" y="1761061"/>
            <a:ext cx="2258802" cy="2258802"/>
          </a:xfrm>
          <a:prstGeom prst="rect">
            <a:avLst/>
          </a:prstGeom>
        </p:spPr>
      </p:pic>
      <p:sp>
        <p:nvSpPr>
          <p:cNvPr id="2" name="Rectangle 1">
            <a:extLst>
              <a:ext uri="{FF2B5EF4-FFF2-40B4-BE49-F238E27FC236}">
                <a16:creationId xmlns:a16="http://schemas.microsoft.com/office/drawing/2014/main" id="{2FCA3F06-B629-AD3E-39CE-4BD8C81FE374}"/>
              </a:ext>
            </a:extLst>
          </p:cNvPr>
          <p:cNvSpPr/>
          <p:nvPr userDrawn="1"/>
        </p:nvSpPr>
        <p:spPr>
          <a:xfrm>
            <a:off x="293890" y="793949"/>
            <a:ext cx="11263686" cy="46421"/>
          </a:xfrm>
          <a:prstGeom prst="rect">
            <a:avLst/>
          </a:prstGeom>
          <a:solidFill>
            <a:srgbClr val="1590BB"/>
          </a:solidFill>
          <a:ln>
            <a:solidFill>
              <a:srgbClr val="1590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5">
            <a:extLst>
              <a:ext uri="{FF2B5EF4-FFF2-40B4-BE49-F238E27FC236}">
                <a16:creationId xmlns:a16="http://schemas.microsoft.com/office/drawing/2014/main" id="{9E0BF856-D6FB-A9E2-7B9E-D79BF3DAB162}"/>
              </a:ext>
            </a:extLst>
          </p:cNvPr>
          <p:cNvSpPr>
            <a:spLocks noGrp="1"/>
          </p:cNvSpPr>
          <p:nvPr>
            <p:ph type="title"/>
          </p:nvPr>
        </p:nvSpPr>
        <p:spPr>
          <a:xfrm>
            <a:off x="293890" y="282561"/>
            <a:ext cx="10515600" cy="488852"/>
          </a:xfrm>
          <a:prstGeom prst="rect">
            <a:avLst/>
          </a:prstGeom>
        </p:spPr>
        <p:txBody>
          <a:bodyPr/>
          <a:lstStyle>
            <a:lvl1pPr>
              <a:defRPr sz="2800" b="1" i="0">
                <a:solidFill>
                  <a:srgbClr val="454F4F"/>
                </a:solidFill>
                <a:latin typeface="Avenir Medium" panose="02000503020000020003" pitchFamily="2" charset="0"/>
              </a:defRPr>
            </a:lvl1pPr>
          </a:lstStyle>
          <a:p>
            <a:r>
              <a:rPr lang="en-US"/>
              <a:t>Click to edit Master title style</a:t>
            </a:r>
          </a:p>
        </p:txBody>
      </p:sp>
      <p:sp>
        <p:nvSpPr>
          <p:cNvPr id="21" name="Text Placeholder 20">
            <a:extLst>
              <a:ext uri="{FF2B5EF4-FFF2-40B4-BE49-F238E27FC236}">
                <a16:creationId xmlns:a16="http://schemas.microsoft.com/office/drawing/2014/main" id="{E6C42367-36CA-1F8E-42E5-E48DFC461FB5}"/>
              </a:ext>
            </a:extLst>
          </p:cNvPr>
          <p:cNvSpPr>
            <a:spLocks noGrp="1"/>
          </p:cNvSpPr>
          <p:nvPr>
            <p:ph type="body" sz="quarter" idx="13" hasCustomPrompt="1"/>
          </p:nvPr>
        </p:nvSpPr>
        <p:spPr>
          <a:xfrm>
            <a:off x="1069180" y="4346018"/>
            <a:ext cx="1944688" cy="895350"/>
          </a:xfrm>
        </p:spPr>
        <p:txBody>
          <a:bodyPr>
            <a:normAutofit/>
          </a:bodyPr>
          <a:lstStyle>
            <a:lvl1pPr marL="0" indent="0" algn="ctr">
              <a:buNone/>
              <a:defRPr sz="1500"/>
            </a:lvl1pPr>
          </a:lstStyle>
          <a:p>
            <a:pPr lvl="0"/>
            <a:r>
              <a:rPr lang="en-US"/>
              <a:t>Insert body copy</a:t>
            </a:r>
          </a:p>
        </p:txBody>
      </p:sp>
      <p:sp>
        <p:nvSpPr>
          <p:cNvPr id="23" name="Text Placeholder 22">
            <a:extLst>
              <a:ext uri="{FF2B5EF4-FFF2-40B4-BE49-F238E27FC236}">
                <a16:creationId xmlns:a16="http://schemas.microsoft.com/office/drawing/2014/main" id="{C48D9590-C9DF-7EC5-240F-89295FBF6145}"/>
              </a:ext>
            </a:extLst>
          </p:cNvPr>
          <p:cNvSpPr>
            <a:spLocks noGrp="1"/>
          </p:cNvSpPr>
          <p:nvPr>
            <p:ph type="body" sz="quarter" idx="14" hasCustomPrompt="1"/>
          </p:nvPr>
        </p:nvSpPr>
        <p:spPr>
          <a:xfrm>
            <a:off x="971550" y="4000500"/>
            <a:ext cx="2259013" cy="300038"/>
          </a:xfrm>
        </p:spPr>
        <p:txBody>
          <a:bodyPr>
            <a:noAutofit/>
          </a:bodyPr>
          <a:lstStyle>
            <a:lvl1pPr marL="0" indent="0" algn="ctr">
              <a:buNone/>
              <a:defRPr sz="2000" b="1" i="0">
                <a:solidFill>
                  <a:srgbClr val="454F4F"/>
                </a:solidFill>
                <a:latin typeface="Avenir Medium" panose="02000503020000020003" pitchFamily="2" charset="0"/>
              </a:defRPr>
            </a:lvl1pPr>
          </a:lstStyle>
          <a:p>
            <a:pPr lvl="0"/>
            <a:r>
              <a:rPr lang="en-US"/>
              <a:t>Insert Header</a:t>
            </a:r>
          </a:p>
        </p:txBody>
      </p:sp>
      <p:sp>
        <p:nvSpPr>
          <p:cNvPr id="24" name="Text Placeholder 20">
            <a:extLst>
              <a:ext uri="{FF2B5EF4-FFF2-40B4-BE49-F238E27FC236}">
                <a16:creationId xmlns:a16="http://schemas.microsoft.com/office/drawing/2014/main" id="{3E6C918D-F685-91E4-6E68-7148CCA8A364}"/>
              </a:ext>
            </a:extLst>
          </p:cNvPr>
          <p:cNvSpPr>
            <a:spLocks noGrp="1"/>
          </p:cNvSpPr>
          <p:nvPr>
            <p:ph type="body" sz="quarter" idx="15" hasCustomPrompt="1"/>
          </p:nvPr>
        </p:nvSpPr>
        <p:spPr>
          <a:xfrm>
            <a:off x="3904790" y="4346018"/>
            <a:ext cx="1944688" cy="895350"/>
          </a:xfrm>
        </p:spPr>
        <p:txBody>
          <a:bodyPr>
            <a:normAutofit/>
          </a:bodyPr>
          <a:lstStyle>
            <a:lvl1pPr marL="0" indent="0" algn="ctr">
              <a:buNone/>
              <a:defRPr sz="1500"/>
            </a:lvl1pPr>
          </a:lstStyle>
          <a:p>
            <a:pPr lvl="0"/>
            <a:r>
              <a:rPr lang="en-US"/>
              <a:t>Insert body copy</a:t>
            </a:r>
          </a:p>
        </p:txBody>
      </p:sp>
      <p:sp>
        <p:nvSpPr>
          <p:cNvPr id="25" name="Text Placeholder 22">
            <a:extLst>
              <a:ext uri="{FF2B5EF4-FFF2-40B4-BE49-F238E27FC236}">
                <a16:creationId xmlns:a16="http://schemas.microsoft.com/office/drawing/2014/main" id="{3039FD97-A649-E465-B43D-400288FEFFDC}"/>
              </a:ext>
            </a:extLst>
          </p:cNvPr>
          <p:cNvSpPr>
            <a:spLocks noGrp="1"/>
          </p:cNvSpPr>
          <p:nvPr>
            <p:ph type="body" sz="quarter" idx="16" hasCustomPrompt="1"/>
          </p:nvPr>
        </p:nvSpPr>
        <p:spPr>
          <a:xfrm>
            <a:off x="3714750" y="4000500"/>
            <a:ext cx="2259013" cy="300038"/>
          </a:xfrm>
        </p:spPr>
        <p:txBody>
          <a:bodyPr>
            <a:noAutofit/>
          </a:bodyPr>
          <a:lstStyle>
            <a:lvl1pPr marL="0" indent="0" algn="ctr">
              <a:buNone/>
              <a:defRPr sz="2000" b="1" i="0">
                <a:solidFill>
                  <a:srgbClr val="454F4F"/>
                </a:solidFill>
                <a:latin typeface="Avenir Medium" panose="02000503020000020003" pitchFamily="2" charset="0"/>
              </a:defRPr>
            </a:lvl1pPr>
          </a:lstStyle>
          <a:p>
            <a:pPr lvl="0"/>
            <a:r>
              <a:rPr lang="en-US"/>
              <a:t>Insert Header</a:t>
            </a:r>
          </a:p>
        </p:txBody>
      </p:sp>
      <p:sp>
        <p:nvSpPr>
          <p:cNvPr id="26" name="Text Placeholder 20">
            <a:extLst>
              <a:ext uri="{FF2B5EF4-FFF2-40B4-BE49-F238E27FC236}">
                <a16:creationId xmlns:a16="http://schemas.microsoft.com/office/drawing/2014/main" id="{D56B1914-A2D2-2F0E-62C6-7A5C2C25D8ED}"/>
              </a:ext>
            </a:extLst>
          </p:cNvPr>
          <p:cNvSpPr>
            <a:spLocks noGrp="1"/>
          </p:cNvSpPr>
          <p:nvPr>
            <p:ph type="body" sz="quarter" idx="17" hasCustomPrompt="1"/>
          </p:nvPr>
        </p:nvSpPr>
        <p:spPr>
          <a:xfrm>
            <a:off x="6524422" y="4346018"/>
            <a:ext cx="1944688" cy="895350"/>
          </a:xfrm>
        </p:spPr>
        <p:txBody>
          <a:bodyPr>
            <a:normAutofit/>
          </a:bodyPr>
          <a:lstStyle>
            <a:lvl1pPr marL="0" indent="0" algn="ctr">
              <a:buNone/>
              <a:defRPr sz="1500"/>
            </a:lvl1pPr>
          </a:lstStyle>
          <a:p>
            <a:pPr lvl="0"/>
            <a:r>
              <a:rPr lang="en-US"/>
              <a:t>Insert body copy</a:t>
            </a:r>
          </a:p>
        </p:txBody>
      </p:sp>
      <p:sp>
        <p:nvSpPr>
          <p:cNvPr id="27" name="Text Placeholder 22">
            <a:extLst>
              <a:ext uri="{FF2B5EF4-FFF2-40B4-BE49-F238E27FC236}">
                <a16:creationId xmlns:a16="http://schemas.microsoft.com/office/drawing/2014/main" id="{E3617DDB-8C4F-4691-D71E-69F4DD9812EC}"/>
              </a:ext>
            </a:extLst>
          </p:cNvPr>
          <p:cNvSpPr>
            <a:spLocks noGrp="1"/>
          </p:cNvSpPr>
          <p:nvPr>
            <p:ph type="body" sz="quarter" idx="18" hasCustomPrompt="1"/>
          </p:nvPr>
        </p:nvSpPr>
        <p:spPr>
          <a:xfrm>
            <a:off x="6334382" y="4000500"/>
            <a:ext cx="2259013" cy="300038"/>
          </a:xfrm>
        </p:spPr>
        <p:txBody>
          <a:bodyPr>
            <a:noAutofit/>
          </a:bodyPr>
          <a:lstStyle>
            <a:lvl1pPr marL="0" indent="0" algn="ctr">
              <a:buNone/>
              <a:defRPr sz="2000" b="1" i="0">
                <a:solidFill>
                  <a:srgbClr val="454F4F"/>
                </a:solidFill>
                <a:latin typeface="Avenir Medium" panose="02000503020000020003" pitchFamily="2" charset="0"/>
              </a:defRPr>
            </a:lvl1pPr>
          </a:lstStyle>
          <a:p>
            <a:pPr lvl="0"/>
            <a:r>
              <a:rPr lang="en-US"/>
              <a:t>Insert Header</a:t>
            </a:r>
          </a:p>
        </p:txBody>
      </p:sp>
      <p:sp>
        <p:nvSpPr>
          <p:cNvPr id="28" name="Text Placeholder 20">
            <a:extLst>
              <a:ext uri="{FF2B5EF4-FFF2-40B4-BE49-F238E27FC236}">
                <a16:creationId xmlns:a16="http://schemas.microsoft.com/office/drawing/2014/main" id="{46FDFB2A-7098-0348-E060-EEFA82BAB5A2}"/>
              </a:ext>
            </a:extLst>
          </p:cNvPr>
          <p:cNvSpPr>
            <a:spLocks noGrp="1"/>
          </p:cNvSpPr>
          <p:nvPr>
            <p:ph type="body" sz="quarter" idx="19" hasCustomPrompt="1"/>
          </p:nvPr>
        </p:nvSpPr>
        <p:spPr>
          <a:xfrm>
            <a:off x="8995774" y="4346018"/>
            <a:ext cx="1944688" cy="895350"/>
          </a:xfrm>
        </p:spPr>
        <p:txBody>
          <a:bodyPr>
            <a:normAutofit/>
          </a:bodyPr>
          <a:lstStyle>
            <a:lvl1pPr marL="0" indent="0" algn="ctr">
              <a:buNone/>
              <a:defRPr sz="1500"/>
            </a:lvl1pPr>
          </a:lstStyle>
          <a:p>
            <a:pPr lvl="0"/>
            <a:r>
              <a:rPr lang="en-US"/>
              <a:t>Insert body copy</a:t>
            </a:r>
          </a:p>
        </p:txBody>
      </p:sp>
      <p:sp>
        <p:nvSpPr>
          <p:cNvPr id="29" name="Text Placeholder 22">
            <a:extLst>
              <a:ext uri="{FF2B5EF4-FFF2-40B4-BE49-F238E27FC236}">
                <a16:creationId xmlns:a16="http://schemas.microsoft.com/office/drawing/2014/main" id="{F5579783-381E-8C9B-0790-26AB4D3CFC90}"/>
              </a:ext>
            </a:extLst>
          </p:cNvPr>
          <p:cNvSpPr>
            <a:spLocks noGrp="1"/>
          </p:cNvSpPr>
          <p:nvPr>
            <p:ph type="body" sz="quarter" idx="20" hasCustomPrompt="1"/>
          </p:nvPr>
        </p:nvSpPr>
        <p:spPr>
          <a:xfrm>
            <a:off x="8805734" y="4000500"/>
            <a:ext cx="2259013" cy="300038"/>
          </a:xfrm>
        </p:spPr>
        <p:txBody>
          <a:bodyPr>
            <a:noAutofit/>
          </a:bodyPr>
          <a:lstStyle>
            <a:lvl1pPr marL="0" indent="0" algn="ctr">
              <a:buNone/>
              <a:defRPr sz="2000" b="1" i="0">
                <a:solidFill>
                  <a:srgbClr val="454F4F"/>
                </a:solidFill>
                <a:latin typeface="Avenir Medium" panose="02000503020000020003" pitchFamily="2" charset="0"/>
              </a:defRPr>
            </a:lvl1pPr>
          </a:lstStyle>
          <a:p>
            <a:pPr lvl="0"/>
            <a:r>
              <a:rPr lang="en-US"/>
              <a:t>Insert Header</a:t>
            </a:r>
          </a:p>
        </p:txBody>
      </p:sp>
      <p:sp>
        <p:nvSpPr>
          <p:cNvPr id="11" name="Date Placeholder 10">
            <a:extLst>
              <a:ext uri="{FF2B5EF4-FFF2-40B4-BE49-F238E27FC236}">
                <a16:creationId xmlns:a16="http://schemas.microsoft.com/office/drawing/2014/main" id="{1BA6265C-4AE1-66C8-36C7-4F62EFFCA557}"/>
              </a:ext>
            </a:extLst>
          </p:cNvPr>
          <p:cNvSpPr>
            <a:spLocks noGrp="1"/>
          </p:cNvSpPr>
          <p:nvPr>
            <p:ph type="dt" sz="half" idx="21"/>
          </p:nvPr>
        </p:nvSpPr>
        <p:spPr/>
        <p:txBody>
          <a:bodyPr/>
          <a:lstStyle/>
          <a:p>
            <a:endParaRPr lang="en-US"/>
          </a:p>
        </p:txBody>
      </p:sp>
      <p:sp>
        <p:nvSpPr>
          <p:cNvPr id="12" name="Footer Placeholder 11">
            <a:extLst>
              <a:ext uri="{FF2B5EF4-FFF2-40B4-BE49-F238E27FC236}">
                <a16:creationId xmlns:a16="http://schemas.microsoft.com/office/drawing/2014/main" id="{AC318AC2-C612-E05E-6ED9-822AA58208E7}"/>
              </a:ext>
            </a:extLst>
          </p:cNvPr>
          <p:cNvSpPr>
            <a:spLocks noGrp="1"/>
          </p:cNvSpPr>
          <p:nvPr>
            <p:ph type="ftr" sz="quarter" idx="22"/>
          </p:nvPr>
        </p:nvSpPr>
        <p:spPr/>
        <p:txBody>
          <a:bodyPr/>
          <a:lstStyle/>
          <a:p>
            <a:endParaRPr lang="en-US"/>
          </a:p>
        </p:txBody>
      </p:sp>
      <p:sp>
        <p:nvSpPr>
          <p:cNvPr id="13" name="Slide Number Placeholder 12">
            <a:extLst>
              <a:ext uri="{FF2B5EF4-FFF2-40B4-BE49-F238E27FC236}">
                <a16:creationId xmlns:a16="http://schemas.microsoft.com/office/drawing/2014/main" id="{26CA785C-A6F9-1D34-0E58-510A943094AB}"/>
              </a:ext>
            </a:extLst>
          </p:cNvPr>
          <p:cNvSpPr>
            <a:spLocks noGrp="1"/>
          </p:cNvSpPr>
          <p:nvPr>
            <p:ph type="sldNum" sz="quarter" idx="23"/>
          </p:nvPr>
        </p:nvSpPr>
        <p:spPr/>
        <p:txBody>
          <a:bodyPr/>
          <a:lstStyle/>
          <a:p>
            <a:fld id="{7A96124F-0D74-3544-8EB0-07AAE95957A0}" type="slidenum">
              <a:rPr lang="en-US" smtClean="0"/>
              <a:pPr/>
              <a:t>‹#›</a:t>
            </a:fld>
            <a:endParaRPr lang="en-US"/>
          </a:p>
        </p:txBody>
      </p:sp>
    </p:spTree>
    <p:extLst>
      <p:ext uri="{BB962C8B-B14F-4D97-AF65-F5344CB8AC3E}">
        <p14:creationId xmlns:p14="http://schemas.microsoft.com/office/powerpoint/2010/main" val="1189390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730F521-7908-4CCD-8160-56A852973B52}"/>
              </a:ext>
            </a:extLst>
          </p:cNvPr>
          <p:cNvSpPr>
            <a:spLocks noGrp="1"/>
          </p:cNvSpPr>
          <p:nvPr>
            <p:ph type="pic" sz="quarter" idx="10"/>
          </p:nvPr>
        </p:nvSpPr>
        <p:spPr>
          <a:xfrm>
            <a:off x="293890" y="1085850"/>
            <a:ext cx="7734300" cy="5264150"/>
          </a:xfrm>
        </p:spPr>
        <p:txBody>
          <a:bodyPr/>
          <a:lstStyle/>
          <a:p>
            <a:endParaRPr lang="en-US"/>
          </a:p>
        </p:txBody>
      </p:sp>
      <p:sp>
        <p:nvSpPr>
          <p:cNvPr id="5" name="Text Placeholder 4">
            <a:extLst>
              <a:ext uri="{FF2B5EF4-FFF2-40B4-BE49-F238E27FC236}">
                <a16:creationId xmlns:a16="http://schemas.microsoft.com/office/drawing/2014/main" id="{5025ED38-6991-4642-9D33-F8BE9AB6F99D}"/>
              </a:ext>
            </a:extLst>
          </p:cNvPr>
          <p:cNvSpPr>
            <a:spLocks noGrp="1"/>
          </p:cNvSpPr>
          <p:nvPr>
            <p:ph type="body" sz="quarter" idx="11" hasCustomPrompt="1"/>
          </p:nvPr>
        </p:nvSpPr>
        <p:spPr>
          <a:xfrm>
            <a:off x="8272463" y="1085850"/>
            <a:ext cx="3284537" cy="4511675"/>
          </a:xfrm>
        </p:spPr>
        <p:txBody>
          <a:bodyPr/>
          <a:lstStyle>
            <a:lvl1pPr marL="0" indent="0">
              <a:lnSpc>
                <a:spcPct val="100000"/>
              </a:lnSpc>
              <a:buNone/>
              <a:defRPr>
                <a:solidFill>
                  <a:srgbClr val="454F4F"/>
                </a:solidFill>
              </a:defRPr>
            </a:lvl1pPr>
          </a:lstStyle>
          <a:p>
            <a:pPr marL="285750" indent="-285750">
              <a:buFont typeface="Arial" panose="020B0604020202020204" pitchFamily="34" charset="0"/>
              <a:buChar char="•"/>
            </a:pPr>
            <a:r>
              <a:rPr lang="en-US" sz="1800">
                <a:latin typeface="Avenir" panose="02000503020000020003" pitchFamily="2" charset="0"/>
              </a:rPr>
              <a:t>Insert Text</a:t>
            </a:r>
          </a:p>
          <a:p>
            <a:pPr marL="285750" indent="-285750">
              <a:buFont typeface="Arial" panose="020B0604020202020204" pitchFamily="34" charset="0"/>
              <a:buChar char="•"/>
            </a:pPr>
            <a:endParaRPr lang="en-US" sz="1800">
              <a:latin typeface="Avenir Medium" panose="02000503020000020003" pitchFamily="2" charset="0"/>
            </a:endParaRPr>
          </a:p>
          <a:p>
            <a:pPr marL="285750" indent="-285750">
              <a:buFont typeface="Arial" panose="020B0604020202020204" pitchFamily="34" charset="0"/>
              <a:buChar char="•"/>
            </a:pPr>
            <a:r>
              <a:rPr lang="en-US" sz="1800" b="1">
                <a:latin typeface="Avenir Medium" panose="02000503020000020003" pitchFamily="2" charset="0"/>
              </a:rPr>
              <a:t>Insert Text</a:t>
            </a:r>
            <a:r>
              <a:rPr lang="en-US" sz="1800">
                <a:latin typeface="Avenir Medium" panose="02000503020000020003" pitchFamily="2" charset="0"/>
              </a:rPr>
              <a:t> </a:t>
            </a:r>
            <a:r>
              <a:rPr lang="en-US" sz="1800">
                <a:latin typeface="Avenir" panose="02000503020000020003" pitchFamily="2" charset="0"/>
              </a:rPr>
              <a:t>by year, high school</a:t>
            </a:r>
          </a:p>
          <a:p>
            <a:pPr marL="285750" indent="-285750">
              <a:buFont typeface="Arial" panose="020B0604020202020204" pitchFamily="34" charset="0"/>
              <a:buChar char="•"/>
            </a:pPr>
            <a:endParaRPr lang="en-US" sz="1800">
              <a:latin typeface="Avenir Medium" panose="02000503020000020003" pitchFamily="2" charset="0"/>
            </a:endParaRPr>
          </a:p>
        </p:txBody>
      </p:sp>
      <p:sp>
        <p:nvSpPr>
          <p:cNvPr id="2" name="Rectangle 1">
            <a:extLst>
              <a:ext uri="{FF2B5EF4-FFF2-40B4-BE49-F238E27FC236}">
                <a16:creationId xmlns:a16="http://schemas.microsoft.com/office/drawing/2014/main" id="{93E15E9A-A928-46AC-EB83-A13D62D84644}"/>
              </a:ext>
            </a:extLst>
          </p:cNvPr>
          <p:cNvSpPr/>
          <p:nvPr userDrawn="1"/>
        </p:nvSpPr>
        <p:spPr>
          <a:xfrm>
            <a:off x="293890" y="793949"/>
            <a:ext cx="11263686" cy="46421"/>
          </a:xfrm>
          <a:prstGeom prst="rect">
            <a:avLst/>
          </a:prstGeom>
          <a:solidFill>
            <a:srgbClr val="1590BB"/>
          </a:solidFill>
          <a:ln>
            <a:solidFill>
              <a:srgbClr val="1590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5">
            <a:extLst>
              <a:ext uri="{FF2B5EF4-FFF2-40B4-BE49-F238E27FC236}">
                <a16:creationId xmlns:a16="http://schemas.microsoft.com/office/drawing/2014/main" id="{2D82E0F3-7DCD-B8E0-7E76-353C494A212E}"/>
              </a:ext>
            </a:extLst>
          </p:cNvPr>
          <p:cNvSpPr>
            <a:spLocks noGrp="1"/>
          </p:cNvSpPr>
          <p:nvPr>
            <p:ph type="title"/>
          </p:nvPr>
        </p:nvSpPr>
        <p:spPr>
          <a:xfrm>
            <a:off x="293890" y="282561"/>
            <a:ext cx="10515600" cy="488852"/>
          </a:xfrm>
          <a:prstGeom prst="rect">
            <a:avLst/>
          </a:prstGeom>
        </p:spPr>
        <p:txBody>
          <a:bodyPr/>
          <a:lstStyle>
            <a:lvl1pPr>
              <a:defRPr sz="2800" b="1" i="0">
                <a:solidFill>
                  <a:srgbClr val="454F4F"/>
                </a:solidFill>
                <a:latin typeface="Avenir Medium" panose="02000503020000020003" pitchFamily="2" charset="0"/>
              </a:defRPr>
            </a:lvl1pPr>
          </a:lstStyle>
          <a:p>
            <a:r>
              <a:rPr lang="en-US"/>
              <a:t>Click to edit Master title style</a:t>
            </a:r>
          </a:p>
        </p:txBody>
      </p:sp>
      <p:sp>
        <p:nvSpPr>
          <p:cNvPr id="7" name="Oval 6">
            <a:extLst>
              <a:ext uri="{FF2B5EF4-FFF2-40B4-BE49-F238E27FC236}">
                <a16:creationId xmlns:a16="http://schemas.microsoft.com/office/drawing/2014/main" id="{06F98E87-D90D-481D-4728-E6B9CFA9F417}"/>
              </a:ext>
            </a:extLst>
          </p:cNvPr>
          <p:cNvSpPr/>
          <p:nvPr userDrawn="1"/>
        </p:nvSpPr>
        <p:spPr>
          <a:xfrm>
            <a:off x="-1019148" y="6492240"/>
            <a:ext cx="2647896" cy="2647896"/>
          </a:xfrm>
          <a:prstGeom prst="ellipse">
            <a:avLst/>
          </a:prstGeom>
          <a:solidFill>
            <a:srgbClr val="1590BB">
              <a:alpha val="86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1679E94-7E19-DDAE-4D49-11CAE046D2A9}"/>
              </a:ext>
            </a:extLst>
          </p:cNvPr>
          <p:cNvSpPr/>
          <p:nvPr userDrawn="1"/>
        </p:nvSpPr>
        <p:spPr>
          <a:xfrm>
            <a:off x="10734702" y="-1832610"/>
            <a:ext cx="2647896" cy="2647896"/>
          </a:xfrm>
          <a:prstGeom prst="ellipse">
            <a:avLst/>
          </a:prstGeom>
          <a:solidFill>
            <a:srgbClr val="1590BB">
              <a:alpha val="86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ate Placeholder 14">
            <a:extLst>
              <a:ext uri="{FF2B5EF4-FFF2-40B4-BE49-F238E27FC236}">
                <a16:creationId xmlns:a16="http://schemas.microsoft.com/office/drawing/2014/main" id="{458C18DF-3AC5-C2EE-8B1D-72491E7DE7AF}"/>
              </a:ext>
            </a:extLst>
          </p:cNvPr>
          <p:cNvSpPr>
            <a:spLocks noGrp="1"/>
          </p:cNvSpPr>
          <p:nvPr>
            <p:ph type="dt" sz="half" idx="12"/>
          </p:nvPr>
        </p:nvSpPr>
        <p:spPr/>
        <p:txBody>
          <a:bodyPr/>
          <a:lstStyle/>
          <a:p>
            <a:endParaRPr lang="en-US"/>
          </a:p>
        </p:txBody>
      </p:sp>
      <p:sp>
        <p:nvSpPr>
          <p:cNvPr id="16" name="Footer Placeholder 15">
            <a:extLst>
              <a:ext uri="{FF2B5EF4-FFF2-40B4-BE49-F238E27FC236}">
                <a16:creationId xmlns:a16="http://schemas.microsoft.com/office/drawing/2014/main" id="{1BA140A8-EAD5-8FA4-97D1-9AE0CEF79539}"/>
              </a:ext>
            </a:extLst>
          </p:cNvPr>
          <p:cNvSpPr>
            <a:spLocks noGrp="1"/>
          </p:cNvSpPr>
          <p:nvPr>
            <p:ph type="ftr" sz="quarter" idx="13"/>
          </p:nvPr>
        </p:nvSpPr>
        <p:spPr/>
        <p:txBody>
          <a:bodyPr/>
          <a:lstStyle/>
          <a:p>
            <a:endParaRPr lang="en-US"/>
          </a:p>
        </p:txBody>
      </p:sp>
      <p:sp>
        <p:nvSpPr>
          <p:cNvPr id="17" name="Slide Number Placeholder 16">
            <a:extLst>
              <a:ext uri="{FF2B5EF4-FFF2-40B4-BE49-F238E27FC236}">
                <a16:creationId xmlns:a16="http://schemas.microsoft.com/office/drawing/2014/main" id="{8F20C346-8E2A-BA5A-4B3A-31D2DD01C19A}"/>
              </a:ext>
            </a:extLst>
          </p:cNvPr>
          <p:cNvSpPr>
            <a:spLocks noGrp="1"/>
          </p:cNvSpPr>
          <p:nvPr>
            <p:ph type="sldNum" sz="quarter" idx="14"/>
          </p:nvPr>
        </p:nvSpPr>
        <p:spPr/>
        <p:txBody>
          <a:bodyPr/>
          <a:lstStyle/>
          <a:p>
            <a:fld id="{7A96124F-0D74-3544-8EB0-07AAE95957A0}" type="slidenum">
              <a:rPr lang="en-US" smtClean="0"/>
              <a:pPr/>
              <a:t>‹#›</a:t>
            </a:fld>
            <a:endParaRPr lang="en-US"/>
          </a:p>
        </p:txBody>
      </p:sp>
    </p:spTree>
    <p:extLst>
      <p:ext uri="{BB962C8B-B14F-4D97-AF65-F5344CB8AC3E}">
        <p14:creationId xmlns:p14="http://schemas.microsoft.com/office/powerpoint/2010/main" val="150276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ext Steps">
    <p:spTree>
      <p:nvGrpSpPr>
        <p:cNvPr id="1" name=""/>
        <p:cNvGrpSpPr/>
        <p:nvPr/>
      </p:nvGrpSpPr>
      <p:grpSpPr>
        <a:xfrm>
          <a:off x="0" y="0"/>
          <a:ext cx="0" cy="0"/>
          <a:chOff x="0" y="0"/>
          <a:chExt cx="0" cy="0"/>
        </a:xfrm>
      </p:grpSpPr>
      <p:sp>
        <p:nvSpPr>
          <p:cNvPr id="27" name="Oval 26">
            <a:extLst>
              <a:ext uri="{FF2B5EF4-FFF2-40B4-BE49-F238E27FC236}">
                <a16:creationId xmlns:a16="http://schemas.microsoft.com/office/drawing/2014/main" id="{98A25B20-1E62-D954-3255-F18508852F67}"/>
              </a:ext>
            </a:extLst>
          </p:cNvPr>
          <p:cNvSpPr/>
          <p:nvPr userDrawn="1"/>
        </p:nvSpPr>
        <p:spPr>
          <a:xfrm>
            <a:off x="10868052" y="3438356"/>
            <a:ext cx="2647896" cy="2647896"/>
          </a:xfrm>
          <a:prstGeom prst="ellipse">
            <a:avLst/>
          </a:prstGeom>
          <a:solidFill>
            <a:srgbClr val="1590BB">
              <a:alpha val="86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4">
            <a:extLst>
              <a:ext uri="{FF2B5EF4-FFF2-40B4-BE49-F238E27FC236}">
                <a16:creationId xmlns:a16="http://schemas.microsoft.com/office/drawing/2014/main" id="{A5470339-47D7-062C-3488-923206FBA012}"/>
              </a:ext>
            </a:extLst>
          </p:cNvPr>
          <p:cNvSpPr/>
          <p:nvPr userDrawn="1"/>
        </p:nvSpPr>
        <p:spPr>
          <a:xfrm>
            <a:off x="3333261" y="1767256"/>
            <a:ext cx="2592330" cy="2630281"/>
          </a:xfrm>
          <a:custGeom>
            <a:avLst/>
            <a:gdLst>
              <a:gd name="connsiteX0" fmla="*/ 0 w 2592330"/>
              <a:gd name="connsiteY0" fmla="*/ 0 h 3393434"/>
              <a:gd name="connsiteX1" fmla="*/ 2592330 w 2592330"/>
              <a:gd name="connsiteY1" fmla="*/ 0 h 3393434"/>
              <a:gd name="connsiteX2" fmla="*/ 2592330 w 2592330"/>
              <a:gd name="connsiteY2" fmla="*/ 3393434 h 3393434"/>
              <a:gd name="connsiteX3" fmla="*/ 0 w 2592330"/>
              <a:gd name="connsiteY3" fmla="*/ 3393434 h 3393434"/>
              <a:gd name="connsiteX4" fmla="*/ 0 w 2592330"/>
              <a:gd name="connsiteY4" fmla="*/ 0 h 3393434"/>
              <a:gd name="connsiteX0" fmla="*/ 0 w 2592330"/>
              <a:gd name="connsiteY0" fmla="*/ 0 h 3393434"/>
              <a:gd name="connsiteX1" fmla="*/ 2592330 w 2592330"/>
              <a:gd name="connsiteY1" fmla="*/ 0 h 3393434"/>
              <a:gd name="connsiteX2" fmla="*/ 2592330 w 2592330"/>
              <a:gd name="connsiteY2" fmla="*/ 3393434 h 3393434"/>
              <a:gd name="connsiteX3" fmla="*/ 0 w 2592330"/>
              <a:gd name="connsiteY3" fmla="*/ 3393434 h 3393434"/>
              <a:gd name="connsiteX4" fmla="*/ 0 w 2592330"/>
              <a:gd name="connsiteY4" fmla="*/ 0 h 3393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2330" h="3393434">
                <a:moveTo>
                  <a:pt x="0" y="0"/>
                </a:moveTo>
                <a:lnTo>
                  <a:pt x="2592330" y="0"/>
                </a:lnTo>
                <a:lnTo>
                  <a:pt x="2592330" y="3393434"/>
                </a:lnTo>
                <a:lnTo>
                  <a:pt x="0" y="3393434"/>
                </a:lnTo>
                <a:lnTo>
                  <a:pt x="0" y="0"/>
                </a:lnTo>
                <a:close/>
              </a:path>
            </a:pathLst>
          </a:custGeom>
          <a:solidFill>
            <a:srgbClr val="FFFFFF"/>
          </a:solidFill>
          <a:ln>
            <a:noFill/>
          </a:ln>
          <a:effectLst>
            <a:outerShdw blurRad="215900" dist="25400" dir="8700000" sx="101000" sy="101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Rectangle 24">
            <a:extLst>
              <a:ext uri="{FF2B5EF4-FFF2-40B4-BE49-F238E27FC236}">
                <a16:creationId xmlns:a16="http://schemas.microsoft.com/office/drawing/2014/main" id="{0CC6F104-D6B5-020A-564D-DDDE000C188A}"/>
              </a:ext>
            </a:extLst>
          </p:cNvPr>
          <p:cNvSpPr/>
          <p:nvPr userDrawn="1"/>
        </p:nvSpPr>
        <p:spPr>
          <a:xfrm>
            <a:off x="538208" y="1784544"/>
            <a:ext cx="2592330" cy="2612993"/>
          </a:xfrm>
          <a:custGeom>
            <a:avLst/>
            <a:gdLst>
              <a:gd name="connsiteX0" fmla="*/ 0 w 2592330"/>
              <a:gd name="connsiteY0" fmla="*/ 0 h 3393434"/>
              <a:gd name="connsiteX1" fmla="*/ 2592330 w 2592330"/>
              <a:gd name="connsiteY1" fmla="*/ 0 h 3393434"/>
              <a:gd name="connsiteX2" fmla="*/ 2592330 w 2592330"/>
              <a:gd name="connsiteY2" fmla="*/ 3393434 h 3393434"/>
              <a:gd name="connsiteX3" fmla="*/ 0 w 2592330"/>
              <a:gd name="connsiteY3" fmla="*/ 3393434 h 3393434"/>
              <a:gd name="connsiteX4" fmla="*/ 0 w 2592330"/>
              <a:gd name="connsiteY4" fmla="*/ 0 h 3393434"/>
              <a:gd name="connsiteX0" fmla="*/ 0 w 2592330"/>
              <a:gd name="connsiteY0" fmla="*/ 0 h 3393434"/>
              <a:gd name="connsiteX1" fmla="*/ 2592330 w 2592330"/>
              <a:gd name="connsiteY1" fmla="*/ 0 h 3393434"/>
              <a:gd name="connsiteX2" fmla="*/ 2592330 w 2592330"/>
              <a:gd name="connsiteY2" fmla="*/ 3393434 h 3393434"/>
              <a:gd name="connsiteX3" fmla="*/ 0 w 2592330"/>
              <a:gd name="connsiteY3" fmla="*/ 3393434 h 3393434"/>
              <a:gd name="connsiteX4" fmla="*/ 0 w 2592330"/>
              <a:gd name="connsiteY4" fmla="*/ 0 h 3393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2330" h="3393434">
                <a:moveTo>
                  <a:pt x="0" y="0"/>
                </a:moveTo>
                <a:lnTo>
                  <a:pt x="2592330" y="0"/>
                </a:lnTo>
                <a:lnTo>
                  <a:pt x="2592330" y="3393434"/>
                </a:lnTo>
                <a:lnTo>
                  <a:pt x="0" y="3393434"/>
                </a:lnTo>
                <a:lnTo>
                  <a:pt x="0" y="0"/>
                </a:lnTo>
                <a:close/>
              </a:path>
            </a:pathLst>
          </a:custGeom>
          <a:solidFill>
            <a:srgbClr val="FFFFFF"/>
          </a:solidFill>
          <a:ln>
            <a:noFill/>
          </a:ln>
          <a:effectLst>
            <a:outerShdw blurRad="222559" dist="34860" dir="8700000" sx="101000" sy="101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Oval 4">
            <a:extLst>
              <a:ext uri="{FF2B5EF4-FFF2-40B4-BE49-F238E27FC236}">
                <a16:creationId xmlns:a16="http://schemas.microsoft.com/office/drawing/2014/main" id="{6953B9B6-04AF-A470-92A0-F0E2FE41ED90}"/>
              </a:ext>
            </a:extLst>
          </p:cNvPr>
          <p:cNvSpPr/>
          <p:nvPr userDrawn="1"/>
        </p:nvSpPr>
        <p:spPr>
          <a:xfrm>
            <a:off x="-753007" y="-159309"/>
            <a:ext cx="2019955" cy="2019955"/>
          </a:xfrm>
          <a:prstGeom prst="ellipse">
            <a:avLst/>
          </a:prstGeom>
          <a:solidFill>
            <a:srgbClr val="1590BB">
              <a:alpha val="89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F024677-F385-E449-16C0-4AADB6E83DD4}"/>
              </a:ext>
            </a:extLst>
          </p:cNvPr>
          <p:cNvSpPr/>
          <p:nvPr userDrawn="1"/>
        </p:nvSpPr>
        <p:spPr>
          <a:xfrm>
            <a:off x="3332186" y="1748737"/>
            <a:ext cx="2592330" cy="650885"/>
          </a:xfrm>
          <a:prstGeom prst="rect">
            <a:avLst/>
          </a:prstGeom>
          <a:solidFill>
            <a:srgbClr val="6ACA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700"/>
              </a:lnSpc>
            </a:pPr>
            <a:endParaRPr lang="en-US" sz="2000" b="1" spc="-15">
              <a:solidFill>
                <a:schemeClr val="bg1"/>
              </a:solidFill>
              <a:latin typeface="Avenir Medium" panose="02000503020000020003" pitchFamily="2" charset="0"/>
            </a:endParaRPr>
          </a:p>
        </p:txBody>
      </p:sp>
      <p:sp>
        <p:nvSpPr>
          <p:cNvPr id="7" name="Rectangle 6">
            <a:extLst>
              <a:ext uri="{FF2B5EF4-FFF2-40B4-BE49-F238E27FC236}">
                <a16:creationId xmlns:a16="http://schemas.microsoft.com/office/drawing/2014/main" id="{744E04FF-2177-A383-A91F-BC16A2FF5D51}"/>
              </a:ext>
            </a:extLst>
          </p:cNvPr>
          <p:cNvSpPr/>
          <p:nvPr userDrawn="1"/>
        </p:nvSpPr>
        <p:spPr>
          <a:xfrm>
            <a:off x="538206" y="1767256"/>
            <a:ext cx="2592330" cy="650885"/>
          </a:xfrm>
          <a:prstGeom prst="rect">
            <a:avLst/>
          </a:prstGeom>
          <a:solidFill>
            <a:srgbClr val="1590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latin typeface="Avenir Medium" panose="02000503020000020003" pitchFamily="2" charset="0"/>
            </a:endParaRPr>
          </a:p>
        </p:txBody>
      </p:sp>
      <p:sp>
        <p:nvSpPr>
          <p:cNvPr id="8" name="Rectangle 24">
            <a:extLst>
              <a:ext uri="{FF2B5EF4-FFF2-40B4-BE49-F238E27FC236}">
                <a16:creationId xmlns:a16="http://schemas.microsoft.com/office/drawing/2014/main" id="{CAD321C5-533E-6D0D-401C-684A515ABA37}"/>
              </a:ext>
            </a:extLst>
          </p:cNvPr>
          <p:cNvSpPr/>
          <p:nvPr userDrawn="1"/>
        </p:nvSpPr>
        <p:spPr>
          <a:xfrm>
            <a:off x="6181753" y="1748738"/>
            <a:ext cx="2592330" cy="2648800"/>
          </a:xfrm>
          <a:custGeom>
            <a:avLst/>
            <a:gdLst>
              <a:gd name="connsiteX0" fmla="*/ 0 w 2592330"/>
              <a:gd name="connsiteY0" fmla="*/ 0 h 3393434"/>
              <a:gd name="connsiteX1" fmla="*/ 2592330 w 2592330"/>
              <a:gd name="connsiteY1" fmla="*/ 0 h 3393434"/>
              <a:gd name="connsiteX2" fmla="*/ 2592330 w 2592330"/>
              <a:gd name="connsiteY2" fmla="*/ 3393434 h 3393434"/>
              <a:gd name="connsiteX3" fmla="*/ 0 w 2592330"/>
              <a:gd name="connsiteY3" fmla="*/ 3393434 h 3393434"/>
              <a:gd name="connsiteX4" fmla="*/ 0 w 2592330"/>
              <a:gd name="connsiteY4" fmla="*/ 0 h 3393434"/>
              <a:gd name="connsiteX0" fmla="*/ 0 w 2592330"/>
              <a:gd name="connsiteY0" fmla="*/ 0 h 3393434"/>
              <a:gd name="connsiteX1" fmla="*/ 2592330 w 2592330"/>
              <a:gd name="connsiteY1" fmla="*/ 0 h 3393434"/>
              <a:gd name="connsiteX2" fmla="*/ 2592330 w 2592330"/>
              <a:gd name="connsiteY2" fmla="*/ 3393434 h 3393434"/>
              <a:gd name="connsiteX3" fmla="*/ 0 w 2592330"/>
              <a:gd name="connsiteY3" fmla="*/ 3393434 h 3393434"/>
              <a:gd name="connsiteX4" fmla="*/ 0 w 2592330"/>
              <a:gd name="connsiteY4" fmla="*/ 0 h 3393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2330" h="3393434">
                <a:moveTo>
                  <a:pt x="0" y="0"/>
                </a:moveTo>
                <a:lnTo>
                  <a:pt x="2592330" y="0"/>
                </a:lnTo>
                <a:lnTo>
                  <a:pt x="2592330" y="3393434"/>
                </a:lnTo>
                <a:lnTo>
                  <a:pt x="0" y="3393434"/>
                </a:lnTo>
                <a:lnTo>
                  <a:pt x="0" y="0"/>
                </a:lnTo>
                <a:close/>
              </a:path>
            </a:pathLst>
          </a:custGeom>
          <a:solidFill>
            <a:srgbClr val="FFFFFF"/>
          </a:solidFill>
          <a:ln>
            <a:noFill/>
          </a:ln>
          <a:effectLst>
            <a:outerShdw blurRad="215900" dist="25400" dir="8700000" sx="101000" sy="101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Rectangle 8">
            <a:extLst>
              <a:ext uri="{FF2B5EF4-FFF2-40B4-BE49-F238E27FC236}">
                <a16:creationId xmlns:a16="http://schemas.microsoft.com/office/drawing/2014/main" id="{350B83E1-88B9-10AB-A51B-A0FFA72185AB}"/>
              </a:ext>
            </a:extLst>
          </p:cNvPr>
          <p:cNvSpPr/>
          <p:nvPr userDrawn="1"/>
        </p:nvSpPr>
        <p:spPr>
          <a:xfrm>
            <a:off x="6181753" y="1742073"/>
            <a:ext cx="2592330" cy="650885"/>
          </a:xfrm>
          <a:prstGeom prst="rect">
            <a:avLst/>
          </a:prstGeom>
          <a:solidFill>
            <a:srgbClr val="86C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latin typeface="Avenir Medium" panose="02000503020000020003" pitchFamily="2" charset="0"/>
            </a:endParaRPr>
          </a:p>
        </p:txBody>
      </p:sp>
      <p:sp>
        <p:nvSpPr>
          <p:cNvPr id="10" name="Rectangle 24">
            <a:extLst>
              <a:ext uri="{FF2B5EF4-FFF2-40B4-BE49-F238E27FC236}">
                <a16:creationId xmlns:a16="http://schemas.microsoft.com/office/drawing/2014/main" id="{3B1FF0B1-039B-286F-F3AF-7EB0DC04D64C}"/>
              </a:ext>
            </a:extLst>
          </p:cNvPr>
          <p:cNvSpPr/>
          <p:nvPr userDrawn="1"/>
        </p:nvSpPr>
        <p:spPr>
          <a:xfrm>
            <a:off x="8965246" y="1742074"/>
            <a:ext cx="2592330" cy="2679030"/>
          </a:xfrm>
          <a:custGeom>
            <a:avLst/>
            <a:gdLst>
              <a:gd name="connsiteX0" fmla="*/ 0 w 2592330"/>
              <a:gd name="connsiteY0" fmla="*/ 0 h 3393434"/>
              <a:gd name="connsiteX1" fmla="*/ 2592330 w 2592330"/>
              <a:gd name="connsiteY1" fmla="*/ 0 h 3393434"/>
              <a:gd name="connsiteX2" fmla="*/ 2592330 w 2592330"/>
              <a:gd name="connsiteY2" fmla="*/ 3393434 h 3393434"/>
              <a:gd name="connsiteX3" fmla="*/ 0 w 2592330"/>
              <a:gd name="connsiteY3" fmla="*/ 3393434 h 3393434"/>
              <a:gd name="connsiteX4" fmla="*/ 0 w 2592330"/>
              <a:gd name="connsiteY4" fmla="*/ 0 h 3393434"/>
              <a:gd name="connsiteX0" fmla="*/ 0 w 2592330"/>
              <a:gd name="connsiteY0" fmla="*/ 0 h 3393434"/>
              <a:gd name="connsiteX1" fmla="*/ 2592330 w 2592330"/>
              <a:gd name="connsiteY1" fmla="*/ 0 h 3393434"/>
              <a:gd name="connsiteX2" fmla="*/ 2592330 w 2592330"/>
              <a:gd name="connsiteY2" fmla="*/ 3393434 h 3393434"/>
              <a:gd name="connsiteX3" fmla="*/ 0 w 2592330"/>
              <a:gd name="connsiteY3" fmla="*/ 3393434 h 3393434"/>
              <a:gd name="connsiteX4" fmla="*/ 0 w 2592330"/>
              <a:gd name="connsiteY4" fmla="*/ 0 h 3393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2330" h="3393434">
                <a:moveTo>
                  <a:pt x="0" y="0"/>
                </a:moveTo>
                <a:lnTo>
                  <a:pt x="2592330" y="0"/>
                </a:lnTo>
                <a:lnTo>
                  <a:pt x="2592330" y="3393434"/>
                </a:lnTo>
                <a:lnTo>
                  <a:pt x="0" y="3393434"/>
                </a:lnTo>
                <a:lnTo>
                  <a:pt x="0" y="0"/>
                </a:lnTo>
                <a:close/>
              </a:path>
            </a:pathLst>
          </a:custGeom>
          <a:solidFill>
            <a:srgbClr val="FFFFFF"/>
          </a:solidFill>
          <a:ln>
            <a:noFill/>
          </a:ln>
          <a:effectLst>
            <a:outerShdw blurRad="215900" dist="25400" dir="8700000" sx="101000" sy="101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Rectangle 14">
            <a:extLst>
              <a:ext uri="{FF2B5EF4-FFF2-40B4-BE49-F238E27FC236}">
                <a16:creationId xmlns:a16="http://schemas.microsoft.com/office/drawing/2014/main" id="{812E03E6-A813-8A96-8385-3DA99A29CA4D}"/>
              </a:ext>
            </a:extLst>
          </p:cNvPr>
          <p:cNvSpPr/>
          <p:nvPr userDrawn="1"/>
        </p:nvSpPr>
        <p:spPr>
          <a:xfrm>
            <a:off x="432815" y="4861642"/>
            <a:ext cx="11124761" cy="164935"/>
          </a:xfrm>
          <a:prstGeom prst="rect">
            <a:avLst/>
          </a:prstGeom>
          <a:solidFill>
            <a:srgbClr val="D6D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2DA764F-10E3-FC28-E51A-EE2BA32BB427}"/>
              </a:ext>
            </a:extLst>
          </p:cNvPr>
          <p:cNvSpPr/>
          <p:nvPr userDrawn="1"/>
        </p:nvSpPr>
        <p:spPr>
          <a:xfrm>
            <a:off x="1598989" y="4700944"/>
            <a:ext cx="470764" cy="470764"/>
          </a:xfrm>
          <a:prstGeom prst="ellipse">
            <a:avLst/>
          </a:prstGeom>
          <a:solidFill>
            <a:srgbClr val="1590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0727F67-E429-58E8-9E0D-3174E5FC5277}"/>
              </a:ext>
            </a:extLst>
          </p:cNvPr>
          <p:cNvSpPr/>
          <p:nvPr userDrawn="1"/>
        </p:nvSpPr>
        <p:spPr>
          <a:xfrm>
            <a:off x="4345379" y="4700944"/>
            <a:ext cx="470764" cy="470764"/>
          </a:xfrm>
          <a:prstGeom prst="ellipse">
            <a:avLst/>
          </a:prstGeom>
          <a:solidFill>
            <a:srgbClr val="68CB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B7ACC3F-B017-B24D-C08F-905E1DE12C56}"/>
              </a:ext>
            </a:extLst>
          </p:cNvPr>
          <p:cNvSpPr/>
          <p:nvPr userDrawn="1"/>
        </p:nvSpPr>
        <p:spPr>
          <a:xfrm>
            <a:off x="7242536" y="4700944"/>
            <a:ext cx="470764" cy="470764"/>
          </a:xfrm>
          <a:prstGeom prst="ellipse">
            <a:avLst/>
          </a:prstGeom>
          <a:solidFill>
            <a:srgbClr val="86C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9C6CB283-AC4D-E258-67C3-19B2E59987A8}"/>
              </a:ext>
            </a:extLst>
          </p:cNvPr>
          <p:cNvSpPr/>
          <p:nvPr userDrawn="1"/>
        </p:nvSpPr>
        <p:spPr>
          <a:xfrm>
            <a:off x="10026029" y="4700944"/>
            <a:ext cx="470764" cy="470764"/>
          </a:xfrm>
          <a:prstGeom prst="ellipse">
            <a:avLst/>
          </a:prstGeom>
          <a:solidFill>
            <a:srgbClr val="8998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3C3802F-7586-ADBB-C383-9686A9EA11CB}"/>
              </a:ext>
            </a:extLst>
          </p:cNvPr>
          <p:cNvSpPr/>
          <p:nvPr userDrawn="1"/>
        </p:nvSpPr>
        <p:spPr>
          <a:xfrm>
            <a:off x="8965246" y="1742073"/>
            <a:ext cx="2592330" cy="650885"/>
          </a:xfrm>
          <a:prstGeom prst="rect">
            <a:avLst/>
          </a:prstGeom>
          <a:solidFill>
            <a:srgbClr val="8998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latin typeface="Avenir Medium" panose="02000503020000020003" pitchFamily="2" charset="0"/>
            </a:endParaRPr>
          </a:p>
        </p:txBody>
      </p:sp>
      <p:sp>
        <p:nvSpPr>
          <p:cNvPr id="32" name="Text Placeholder 31">
            <a:extLst>
              <a:ext uri="{FF2B5EF4-FFF2-40B4-BE49-F238E27FC236}">
                <a16:creationId xmlns:a16="http://schemas.microsoft.com/office/drawing/2014/main" id="{B7B75CC5-CAC8-6017-C04A-5905FE731F8D}"/>
              </a:ext>
            </a:extLst>
          </p:cNvPr>
          <p:cNvSpPr>
            <a:spLocks noGrp="1"/>
          </p:cNvSpPr>
          <p:nvPr>
            <p:ph type="body" sz="quarter" idx="11" hasCustomPrompt="1"/>
          </p:nvPr>
        </p:nvSpPr>
        <p:spPr>
          <a:xfrm>
            <a:off x="3565525" y="3514725"/>
            <a:ext cx="2093913" cy="600075"/>
          </a:xfrm>
        </p:spPr>
        <p:txBody>
          <a:bodyPr>
            <a:normAutofit/>
          </a:bodyPr>
          <a:lstStyle>
            <a:lvl1pPr marL="0" indent="0" algn="ctr">
              <a:buNone/>
              <a:defRPr sz="1800"/>
            </a:lvl1pPr>
          </a:lstStyle>
          <a:p>
            <a:pPr lvl="0"/>
            <a:r>
              <a:rPr lang="en-US"/>
              <a:t>Insert text</a:t>
            </a:r>
          </a:p>
        </p:txBody>
      </p:sp>
      <p:sp>
        <p:nvSpPr>
          <p:cNvPr id="33" name="Text Placeholder 31">
            <a:extLst>
              <a:ext uri="{FF2B5EF4-FFF2-40B4-BE49-F238E27FC236}">
                <a16:creationId xmlns:a16="http://schemas.microsoft.com/office/drawing/2014/main" id="{5F2BD41A-3A79-0951-E367-926206D30E31}"/>
              </a:ext>
            </a:extLst>
          </p:cNvPr>
          <p:cNvSpPr>
            <a:spLocks noGrp="1"/>
          </p:cNvSpPr>
          <p:nvPr>
            <p:ph type="body" sz="quarter" idx="12" hasCustomPrompt="1"/>
          </p:nvPr>
        </p:nvSpPr>
        <p:spPr>
          <a:xfrm>
            <a:off x="780104" y="3514725"/>
            <a:ext cx="2093913" cy="600075"/>
          </a:xfrm>
        </p:spPr>
        <p:txBody>
          <a:bodyPr>
            <a:normAutofit/>
          </a:bodyPr>
          <a:lstStyle>
            <a:lvl1pPr marL="0" indent="0" algn="ctr">
              <a:buNone/>
              <a:defRPr sz="1800"/>
            </a:lvl1pPr>
          </a:lstStyle>
          <a:p>
            <a:pPr lvl="0"/>
            <a:r>
              <a:rPr lang="en-US"/>
              <a:t>Insert text</a:t>
            </a:r>
          </a:p>
        </p:txBody>
      </p:sp>
      <p:sp>
        <p:nvSpPr>
          <p:cNvPr id="34" name="Text Placeholder 31">
            <a:extLst>
              <a:ext uri="{FF2B5EF4-FFF2-40B4-BE49-F238E27FC236}">
                <a16:creationId xmlns:a16="http://schemas.microsoft.com/office/drawing/2014/main" id="{DD790826-A817-863B-A2AB-8BB6340784FC}"/>
              </a:ext>
            </a:extLst>
          </p:cNvPr>
          <p:cNvSpPr>
            <a:spLocks noGrp="1"/>
          </p:cNvSpPr>
          <p:nvPr>
            <p:ph type="body" sz="quarter" idx="13" hasCustomPrompt="1"/>
          </p:nvPr>
        </p:nvSpPr>
        <p:spPr>
          <a:xfrm>
            <a:off x="6430744" y="3555347"/>
            <a:ext cx="2093913" cy="600075"/>
          </a:xfrm>
        </p:spPr>
        <p:txBody>
          <a:bodyPr>
            <a:normAutofit/>
          </a:bodyPr>
          <a:lstStyle>
            <a:lvl1pPr marL="0" indent="0" algn="ctr">
              <a:buNone/>
              <a:defRPr sz="1800"/>
            </a:lvl1pPr>
          </a:lstStyle>
          <a:p>
            <a:pPr lvl="0"/>
            <a:r>
              <a:rPr lang="en-US"/>
              <a:t>Insert text</a:t>
            </a:r>
          </a:p>
        </p:txBody>
      </p:sp>
      <p:sp>
        <p:nvSpPr>
          <p:cNvPr id="35" name="Text Placeholder 31">
            <a:extLst>
              <a:ext uri="{FF2B5EF4-FFF2-40B4-BE49-F238E27FC236}">
                <a16:creationId xmlns:a16="http://schemas.microsoft.com/office/drawing/2014/main" id="{E8D5B1DB-A849-D3BB-3DB8-FAB15468082F}"/>
              </a:ext>
            </a:extLst>
          </p:cNvPr>
          <p:cNvSpPr>
            <a:spLocks noGrp="1"/>
          </p:cNvSpPr>
          <p:nvPr>
            <p:ph type="body" sz="quarter" idx="14" hasCustomPrompt="1"/>
          </p:nvPr>
        </p:nvSpPr>
        <p:spPr>
          <a:xfrm>
            <a:off x="9214454" y="3555347"/>
            <a:ext cx="2093913" cy="600075"/>
          </a:xfrm>
        </p:spPr>
        <p:txBody>
          <a:bodyPr>
            <a:normAutofit/>
          </a:bodyPr>
          <a:lstStyle>
            <a:lvl1pPr marL="0" indent="0" algn="ctr">
              <a:buNone/>
              <a:defRPr sz="1800"/>
            </a:lvl1pPr>
          </a:lstStyle>
          <a:p>
            <a:pPr lvl="0"/>
            <a:r>
              <a:rPr lang="en-US"/>
              <a:t>Insert text</a:t>
            </a:r>
          </a:p>
        </p:txBody>
      </p:sp>
      <p:sp>
        <p:nvSpPr>
          <p:cNvPr id="36" name="Rectangle 35">
            <a:extLst>
              <a:ext uri="{FF2B5EF4-FFF2-40B4-BE49-F238E27FC236}">
                <a16:creationId xmlns:a16="http://schemas.microsoft.com/office/drawing/2014/main" id="{72B1F6B3-D13C-DEC0-E9CA-EE19286897F3}"/>
              </a:ext>
            </a:extLst>
          </p:cNvPr>
          <p:cNvSpPr/>
          <p:nvPr userDrawn="1"/>
        </p:nvSpPr>
        <p:spPr>
          <a:xfrm>
            <a:off x="293890" y="793949"/>
            <a:ext cx="11263686" cy="46421"/>
          </a:xfrm>
          <a:prstGeom prst="rect">
            <a:avLst/>
          </a:prstGeom>
          <a:solidFill>
            <a:srgbClr val="1590BB"/>
          </a:solidFill>
          <a:ln>
            <a:solidFill>
              <a:srgbClr val="1590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itle 5">
            <a:extLst>
              <a:ext uri="{FF2B5EF4-FFF2-40B4-BE49-F238E27FC236}">
                <a16:creationId xmlns:a16="http://schemas.microsoft.com/office/drawing/2014/main" id="{8EC42C1D-8F32-433E-25D3-9B605B04939C}"/>
              </a:ext>
            </a:extLst>
          </p:cNvPr>
          <p:cNvSpPr>
            <a:spLocks noGrp="1"/>
          </p:cNvSpPr>
          <p:nvPr>
            <p:ph type="title"/>
          </p:nvPr>
        </p:nvSpPr>
        <p:spPr>
          <a:xfrm>
            <a:off x="293890" y="282561"/>
            <a:ext cx="10515600" cy="488852"/>
          </a:xfrm>
          <a:prstGeom prst="rect">
            <a:avLst/>
          </a:prstGeom>
        </p:spPr>
        <p:txBody>
          <a:bodyPr/>
          <a:lstStyle>
            <a:lvl1pPr>
              <a:defRPr sz="2800" b="1" i="0">
                <a:solidFill>
                  <a:srgbClr val="454F4F"/>
                </a:solidFill>
                <a:latin typeface="Avenir Medium" panose="02000503020000020003" pitchFamily="2" charset="0"/>
              </a:defRPr>
            </a:lvl1pPr>
          </a:lstStyle>
          <a:p>
            <a:r>
              <a:rPr lang="en-US"/>
              <a:t>Click to edit Master title style</a:t>
            </a:r>
          </a:p>
        </p:txBody>
      </p:sp>
      <p:sp>
        <p:nvSpPr>
          <p:cNvPr id="11" name="Text Placeholder 10">
            <a:extLst>
              <a:ext uri="{FF2B5EF4-FFF2-40B4-BE49-F238E27FC236}">
                <a16:creationId xmlns:a16="http://schemas.microsoft.com/office/drawing/2014/main" id="{F24782C9-80AC-54A9-8781-DD427B0B5238}"/>
              </a:ext>
            </a:extLst>
          </p:cNvPr>
          <p:cNvSpPr>
            <a:spLocks noGrp="1"/>
          </p:cNvSpPr>
          <p:nvPr>
            <p:ph type="body" sz="quarter" idx="15" hasCustomPrompt="1"/>
          </p:nvPr>
        </p:nvSpPr>
        <p:spPr>
          <a:xfrm>
            <a:off x="1020707" y="1925507"/>
            <a:ext cx="1641475" cy="381000"/>
          </a:xfrm>
        </p:spPr>
        <p:txBody>
          <a:bodyPr>
            <a:normAutofit/>
          </a:bodyPr>
          <a:lstStyle>
            <a:lvl1pPr marL="0" indent="0" algn="ctr">
              <a:buNone/>
              <a:defRPr sz="2000" b="0" i="0">
                <a:solidFill>
                  <a:srgbClr val="FFFFFF"/>
                </a:solidFill>
                <a:latin typeface="Avenir Medium" panose="02000503020000020003" pitchFamily="2" charset="0"/>
              </a:defRPr>
            </a:lvl1pPr>
          </a:lstStyle>
          <a:p>
            <a:pPr lvl="0"/>
            <a:r>
              <a:rPr lang="en-US" sz="2000" b="0" i="0">
                <a:latin typeface="Avenir Medium" panose="02000503020000020003" pitchFamily="2" charset="0"/>
              </a:rPr>
              <a:t>Insert Title</a:t>
            </a:r>
            <a:endParaRPr lang="en-US"/>
          </a:p>
        </p:txBody>
      </p:sp>
      <p:sp>
        <p:nvSpPr>
          <p:cNvPr id="12" name="Text Placeholder 10">
            <a:extLst>
              <a:ext uri="{FF2B5EF4-FFF2-40B4-BE49-F238E27FC236}">
                <a16:creationId xmlns:a16="http://schemas.microsoft.com/office/drawing/2014/main" id="{440B8DC2-EE5F-FCE5-13CA-8DE7FE15D064}"/>
              </a:ext>
            </a:extLst>
          </p:cNvPr>
          <p:cNvSpPr>
            <a:spLocks noGrp="1"/>
          </p:cNvSpPr>
          <p:nvPr>
            <p:ph type="body" sz="quarter" idx="16" hasCustomPrompt="1"/>
          </p:nvPr>
        </p:nvSpPr>
        <p:spPr>
          <a:xfrm>
            <a:off x="3751381" y="1925507"/>
            <a:ext cx="1641475" cy="381000"/>
          </a:xfrm>
        </p:spPr>
        <p:txBody>
          <a:bodyPr>
            <a:normAutofit/>
          </a:bodyPr>
          <a:lstStyle>
            <a:lvl1pPr marL="0" indent="0" algn="ctr">
              <a:buNone/>
              <a:defRPr sz="2000" b="0" i="0">
                <a:solidFill>
                  <a:srgbClr val="FFFFFF"/>
                </a:solidFill>
                <a:latin typeface="Avenir Medium" panose="02000503020000020003" pitchFamily="2" charset="0"/>
              </a:defRPr>
            </a:lvl1pPr>
          </a:lstStyle>
          <a:p>
            <a:pPr lvl="0"/>
            <a:r>
              <a:rPr lang="en-US" sz="2000" b="0" i="0">
                <a:latin typeface="Avenir Medium" panose="02000503020000020003" pitchFamily="2" charset="0"/>
              </a:rPr>
              <a:t>Insert Title</a:t>
            </a:r>
            <a:endParaRPr lang="en-US"/>
          </a:p>
        </p:txBody>
      </p:sp>
      <p:sp>
        <p:nvSpPr>
          <p:cNvPr id="13" name="Text Placeholder 10">
            <a:extLst>
              <a:ext uri="{FF2B5EF4-FFF2-40B4-BE49-F238E27FC236}">
                <a16:creationId xmlns:a16="http://schemas.microsoft.com/office/drawing/2014/main" id="{747C4748-25AE-4A9A-F984-BCC45A1CE323}"/>
              </a:ext>
            </a:extLst>
          </p:cNvPr>
          <p:cNvSpPr>
            <a:spLocks noGrp="1"/>
          </p:cNvSpPr>
          <p:nvPr>
            <p:ph type="body" sz="quarter" idx="17" hasCustomPrompt="1"/>
          </p:nvPr>
        </p:nvSpPr>
        <p:spPr>
          <a:xfrm>
            <a:off x="6669945" y="1925507"/>
            <a:ext cx="1641475" cy="381000"/>
          </a:xfrm>
        </p:spPr>
        <p:txBody>
          <a:bodyPr>
            <a:normAutofit/>
          </a:bodyPr>
          <a:lstStyle>
            <a:lvl1pPr marL="0" indent="0" algn="ctr">
              <a:buNone/>
              <a:defRPr sz="2000" b="0" i="0">
                <a:solidFill>
                  <a:srgbClr val="FFFFFF"/>
                </a:solidFill>
                <a:latin typeface="Avenir Medium" panose="02000503020000020003" pitchFamily="2" charset="0"/>
              </a:defRPr>
            </a:lvl1pPr>
          </a:lstStyle>
          <a:p>
            <a:pPr lvl="0"/>
            <a:r>
              <a:rPr lang="en-US" sz="2000" b="0" i="0">
                <a:latin typeface="Avenir Medium" panose="02000503020000020003" pitchFamily="2" charset="0"/>
              </a:rPr>
              <a:t>Insert Title</a:t>
            </a:r>
            <a:endParaRPr lang="en-US"/>
          </a:p>
        </p:txBody>
      </p:sp>
      <p:sp>
        <p:nvSpPr>
          <p:cNvPr id="14" name="Text Placeholder 10">
            <a:extLst>
              <a:ext uri="{FF2B5EF4-FFF2-40B4-BE49-F238E27FC236}">
                <a16:creationId xmlns:a16="http://schemas.microsoft.com/office/drawing/2014/main" id="{16161254-A58A-1707-47C6-B382254380C6}"/>
              </a:ext>
            </a:extLst>
          </p:cNvPr>
          <p:cNvSpPr>
            <a:spLocks noGrp="1"/>
          </p:cNvSpPr>
          <p:nvPr>
            <p:ph type="body" sz="quarter" idx="18" hasCustomPrompt="1"/>
          </p:nvPr>
        </p:nvSpPr>
        <p:spPr>
          <a:xfrm>
            <a:off x="9438197" y="1925507"/>
            <a:ext cx="1641475" cy="381000"/>
          </a:xfrm>
        </p:spPr>
        <p:txBody>
          <a:bodyPr>
            <a:normAutofit/>
          </a:bodyPr>
          <a:lstStyle>
            <a:lvl1pPr marL="0" indent="0" algn="ctr">
              <a:buNone/>
              <a:defRPr sz="2000" b="0" i="0">
                <a:solidFill>
                  <a:srgbClr val="FFFFFF"/>
                </a:solidFill>
                <a:latin typeface="Avenir Medium" panose="02000503020000020003" pitchFamily="2" charset="0"/>
              </a:defRPr>
            </a:lvl1pPr>
          </a:lstStyle>
          <a:p>
            <a:pPr lvl="0"/>
            <a:r>
              <a:rPr lang="en-US" sz="2000" b="0" i="0">
                <a:latin typeface="Avenir Medium" panose="02000503020000020003" pitchFamily="2" charset="0"/>
              </a:rPr>
              <a:t>Insert Title</a:t>
            </a:r>
            <a:endParaRPr lang="en-US"/>
          </a:p>
        </p:txBody>
      </p:sp>
      <p:pic>
        <p:nvPicPr>
          <p:cNvPr id="28" name="Graphic 27" descr="Theatre outline">
            <a:extLst>
              <a:ext uri="{FF2B5EF4-FFF2-40B4-BE49-F238E27FC236}">
                <a16:creationId xmlns:a16="http://schemas.microsoft.com/office/drawing/2014/main" id="{6DA519C0-2BBE-A5F1-686A-DEE1FB18C1F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74889" y="8489119"/>
            <a:ext cx="904345" cy="904345"/>
          </a:xfrm>
          <a:prstGeom prst="rect">
            <a:avLst/>
          </a:prstGeom>
        </p:spPr>
      </p:pic>
      <p:pic>
        <p:nvPicPr>
          <p:cNvPr id="29" name="Graphic 28" descr="Inbox Check with solid fill">
            <a:extLst>
              <a:ext uri="{FF2B5EF4-FFF2-40B4-BE49-F238E27FC236}">
                <a16:creationId xmlns:a16="http://schemas.microsoft.com/office/drawing/2014/main" id="{F7139853-C6CA-B799-64E8-6513AD9EB68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58654" y="8438895"/>
            <a:ext cx="939393" cy="939393"/>
          </a:xfrm>
          <a:prstGeom prst="rect">
            <a:avLst/>
          </a:prstGeom>
        </p:spPr>
      </p:pic>
      <p:pic>
        <p:nvPicPr>
          <p:cNvPr id="30" name="Graphic 29" descr="Clipboard Mixed with solid fill">
            <a:extLst>
              <a:ext uri="{FF2B5EF4-FFF2-40B4-BE49-F238E27FC236}">
                <a16:creationId xmlns:a16="http://schemas.microsoft.com/office/drawing/2014/main" id="{9D65290A-EA34-5F27-7447-DB4399C33CFD}"/>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000853" y="8453032"/>
            <a:ext cx="1006086" cy="1006086"/>
          </a:xfrm>
          <a:prstGeom prst="rect">
            <a:avLst/>
          </a:prstGeom>
        </p:spPr>
      </p:pic>
      <p:pic>
        <p:nvPicPr>
          <p:cNvPr id="31" name="Graphic 30" descr="Tools outline">
            <a:extLst>
              <a:ext uri="{FF2B5EF4-FFF2-40B4-BE49-F238E27FC236}">
                <a16:creationId xmlns:a16="http://schemas.microsoft.com/office/drawing/2014/main" id="{BD260B64-8832-8723-B0A8-357C7860742B}"/>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812378" y="8497256"/>
            <a:ext cx="904218" cy="904218"/>
          </a:xfrm>
          <a:prstGeom prst="rect">
            <a:avLst/>
          </a:prstGeom>
        </p:spPr>
      </p:pic>
      <p:sp>
        <p:nvSpPr>
          <p:cNvPr id="38" name="Picture Placeholder 34">
            <a:extLst>
              <a:ext uri="{FF2B5EF4-FFF2-40B4-BE49-F238E27FC236}">
                <a16:creationId xmlns:a16="http://schemas.microsoft.com/office/drawing/2014/main" id="{42CCC057-1D6D-4967-8F8C-9CF09F85D56D}"/>
              </a:ext>
            </a:extLst>
          </p:cNvPr>
          <p:cNvSpPr>
            <a:spLocks noGrp="1"/>
          </p:cNvSpPr>
          <p:nvPr>
            <p:ph type="pic" sz="quarter" idx="20" hasCustomPrompt="1"/>
          </p:nvPr>
        </p:nvSpPr>
        <p:spPr>
          <a:xfrm>
            <a:off x="1182052" y="2597727"/>
            <a:ext cx="1209675" cy="634261"/>
          </a:xfrm>
        </p:spPr>
        <p:txBody>
          <a:bodyPr/>
          <a:lstStyle>
            <a:lvl1pPr marL="0" indent="0" algn="ctr">
              <a:buNone/>
              <a:defRPr/>
            </a:lvl1pPr>
          </a:lstStyle>
          <a:p>
            <a:br>
              <a:rPr lang="en-US"/>
            </a:br>
            <a:r>
              <a:rPr lang="en-US"/>
              <a:t>Icon</a:t>
            </a:r>
          </a:p>
        </p:txBody>
      </p:sp>
      <p:sp>
        <p:nvSpPr>
          <p:cNvPr id="39" name="Picture Placeholder 34">
            <a:extLst>
              <a:ext uri="{FF2B5EF4-FFF2-40B4-BE49-F238E27FC236}">
                <a16:creationId xmlns:a16="http://schemas.microsoft.com/office/drawing/2014/main" id="{AB246CBC-AABB-7095-D035-47D09A18986C}"/>
              </a:ext>
            </a:extLst>
          </p:cNvPr>
          <p:cNvSpPr>
            <a:spLocks noGrp="1"/>
          </p:cNvSpPr>
          <p:nvPr>
            <p:ph type="pic" sz="quarter" idx="21" hasCustomPrompt="1"/>
          </p:nvPr>
        </p:nvSpPr>
        <p:spPr>
          <a:xfrm>
            <a:off x="4084278" y="2597727"/>
            <a:ext cx="1209675" cy="634261"/>
          </a:xfrm>
        </p:spPr>
        <p:txBody>
          <a:bodyPr/>
          <a:lstStyle>
            <a:lvl1pPr marL="0" indent="0" algn="ctr">
              <a:buNone/>
              <a:defRPr/>
            </a:lvl1pPr>
          </a:lstStyle>
          <a:p>
            <a:br>
              <a:rPr lang="en-US"/>
            </a:br>
            <a:r>
              <a:rPr lang="en-US"/>
              <a:t>Icon</a:t>
            </a:r>
          </a:p>
        </p:txBody>
      </p:sp>
      <p:sp>
        <p:nvSpPr>
          <p:cNvPr id="40" name="Picture Placeholder 34">
            <a:extLst>
              <a:ext uri="{FF2B5EF4-FFF2-40B4-BE49-F238E27FC236}">
                <a16:creationId xmlns:a16="http://schemas.microsoft.com/office/drawing/2014/main" id="{35D0C12C-E716-EF31-C477-48A2B6298EC4}"/>
              </a:ext>
            </a:extLst>
          </p:cNvPr>
          <p:cNvSpPr>
            <a:spLocks noGrp="1"/>
          </p:cNvSpPr>
          <p:nvPr>
            <p:ph type="pic" sz="quarter" idx="22" hasCustomPrompt="1"/>
          </p:nvPr>
        </p:nvSpPr>
        <p:spPr>
          <a:xfrm>
            <a:off x="6926869" y="2597727"/>
            <a:ext cx="1209675" cy="634261"/>
          </a:xfrm>
        </p:spPr>
        <p:txBody>
          <a:bodyPr/>
          <a:lstStyle>
            <a:lvl1pPr marL="0" indent="0" algn="ctr">
              <a:buNone/>
              <a:defRPr/>
            </a:lvl1pPr>
          </a:lstStyle>
          <a:p>
            <a:br>
              <a:rPr lang="en-US"/>
            </a:br>
            <a:r>
              <a:rPr lang="en-US"/>
              <a:t>Icon</a:t>
            </a:r>
          </a:p>
        </p:txBody>
      </p:sp>
      <p:sp>
        <p:nvSpPr>
          <p:cNvPr id="41" name="Picture Placeholder 34">
            <a:extLst>
              <a:ext uri="{FF2B5EF4-FFF2-40B4-BE49-F238E27FC236}">
                <a16:creationId xmlns:a16="http://schemas.microsoft.com/office/drawing/2014/main" id="{572C60D3-BC58-CA9E-D238-6D934704E97A}"/>
              </a:ext>
            </a:extLst>
          </p:cNvPr>
          <p:cNvSpPr>
            <a:spLocks noGrp="1"/>
          </p:cNvSpPr>
          <p:nvPr>
            <p:ph type="pic" sz="quarter" idx="23" hasCustomPrompt="1"/>
          </p:nvPr>
        </p:nvSpPr>
        <p:spPr>
          <a:xfrm>
            <a:off x="9600495" y="2597727"/>
            <a:ext cx="1209675" cy="634261"/>
          </a:xfrm>
        </p:spPr>
        <p:txBody>
          <a:bodyPr/>
          <a:lstStyle>
            <a:lvl1pPr marL="0" indent="0" algn="ctr">
              <a:buNone/>
              <a:defRPr/>
            </a:lvl1pPr>
          </a:lstStyle>
          <a:p>
            <a:br>
              <a:rPr lang="en-US"/>
            </a:br>
            <a:r>
              <a:rPr lang="en-US"/>
              <a:t>Icon</a:t>
            </a:r>
          </a:p>
        </p:txBody>
      </p:sp>
      <p:sp>
        <p:nvSpPr>
          <p:cNvPr id="42" name="Date Placeholder 41">
            <a:extLst>
              <a:ext uri="{FF2B5EF4-FFF2-40B4-BE49-F238E27FC236}">
                <a16:creationId xmlns:a16="http://schemas.microsoft.com/office/drawing/2014/main" id="{C2FC5851-C404-4DA3-9B1F-D6302F3D8D2B}"/>
              </a:ext>
            </a:extLst>
          </p:cNvPr>
          <p:cNvSpPr>
            <a:spLocks noGrp="1"/>
          </p:cNvSpPr>
          <p:nvPr>
            <p:ph type="dt" sz="half" idx="24"/>
          </p:nvPr>
        </p:nvSpPr>
        <p:spPr/>
        <p:txBody>
          <a:bodyPr/>
          <a:lstStyle/>
          <a:p>
            <a:endParaRPr lang="en-US"/>
          </a:p>
        </p:txBody>
      </p:sp>
      <p:sp>
        <p:nvSpPr>
          <p:cNvPr id="43" name="Footer Placeholder 42">
            <a:extLst>
              <a:ext uri="{FF2B5EF4-FFF2-40B4-BE49-F238E27FC236}">
                <a16:creationId xmlns:a16="http://schemas.microsoft.com/office/drawing/2014/main" id="{EDB693A3-653E-FAED-A97C-62431C2197E0}"/>
              </a:ext>
            </a:extLst>
          </p:cNvPr>
          <p:cNvSpPr>
            <a:spLocks noGrp="1"/>
          </p:cNvSpPr>
          <p:nvPr>
            <p:ph type="ftr" sz="quarter" idx="25"/>
          </p:nvPr>
        </p:nvSpPr>
        <p:spPr/>
        <p:txBody>
          <a:bodyPr/>
          <a:lstStyle/>
          <a:p>
            <a:endParaRPr lang="en-US"/>
          </a:p>
        </p:txBody>
      </p:sp>
      <p:sp>
        <p:nvSpPr>
          <p:cNvPr id="44" name="Slide Number Placeholder 43">
            <a:extLst>
              <a:ext uri="{FF2B5EF4-FFF2-40B4-BE49-F238E27FC236}">
                <a16:creationId xmlns:a16="http://schemas.microsoft.com/office/drawing/2014/main" id="{0365F58E-49D5-3E96-C897-9E68556D20B8}"/>
              </a:ext>
            </a:extLst>
          </p:cNvPr>
          <p:cNvSpPr>
            <a:spLocks noGrp="1"/>
          </p:cNvSpPr>
          <p:nvPr>
            <p:ph type="sldNum" sz="quarter" idx="26"/>
          </p:nvPr>
        </p:nvSpPr>
        <p:spPr/>
        <p:txBody>
          <a:bodyPr/>
          <a:lstStyle/>
          <a:p>
            <a:fld id="{7A96124F-0D74-3544-8EB0-07AAE95957A0}" type="slidenum">
              <a:rPr lang="en-US" smtClean="0"/>
              <a:pPr/>
              <a:t>‹#›</a:t>
            </a:fld>
            <a:endParaRPr lang="en-US"/>
          </a:p>
        </p:txBody>
      </p:sp>
    </p:spTree>
    <p:extLst>
      <p:ext uri="{BB962C8B-B14F-4D97-AF65-F5344CB8AC3E}">
        <p14:creationId xmlns:p14="http://schemas.microsoft.com/office/powerpoint/2010/main" val="98974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FEBE6728-3ABE-ECF8-685F-E862E64E41EE}"/>
              </a:ext>
            </a:extLst>
          </p:cNvPr>
          <p:cNvSpPr/>
          <p:nvPr userDrawn="1"/>
        </p:nvSpPr>
        <p:spPr>
          <a:xfrm>
            <a:off x="-607490" y="-271971"/>
            <a:ext cx="2019955" cy="2019955"/>
          </a:xfrm>
          <a:prstGeom prst="ellipse">
            <a:avLst/>
          </a:prstGeom>
          <a:solidFill>
            <a:srgbClr val="1590BB">
              <a:alpha val="1129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A75B5D22-BD47-C5A4-269E-170B481858F9}"/>
              </a:ext>
            </a:extLst>
          </p:cNvPr>
          <p:cNvSpPr/>
          <p:nvPr userDrawn="1"/>
        </p:nvSpPr>
        <p:spPr>
          <a:xfrm>
            <a:off x="10340497" y="3259671"/>
            <a:ext cx="2647896" cy="2647896"/>
          </a:xfrm>
          <a:prstGeom prst="ellipse">
            <a:avLst/>
          </a:prstGeom>
          <a:solidFill>
            <a:srgbClr val="1590BB">
              <a:alpha val="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24">
            <a:extLst>
              <a:ext uri="{FF2B5EF4-FFF2-40B4-BE49-F238E27FC236}">
                <a16:creationId xmlns:a16="http://schemas.microsoft.com/office/drawing/2014/main" id="{4133705B-619C-527F-4CA4-7E40F73656BA}"/>
              </a:ext>
            </a:extLst>
          </p:cNvPr>
          <p:cNvSpPr/>
          <p:nvPr userDrawn="1"/>
        </p:nvSpPr>
        <p:spPr>
          <a:xfrm>
            <a:off x="3235931" y="1352310"/>
            <a:ext cx="2689660" cy="4254842"/>
          </a:xfrm>
          <a:custGeom>
            <a:avLst/>
            <a:gdLst>
              <a:gd name="connsiteX0" fmla="*/ 0 w 2592330"/>
              <a:gd name="connsiteY0" fmla="*/ 0 h 3393434"/>
              <a:gd name="connsiteX1" fmla="*/ 2592330 w 2592330"/>
              <a:gd name="connsiteY1" fmla="*/ 0 h 3393434"/>
              <a:gd name="connsiteX2" fmla="*/ 2592330 w 2592330"/>
              <a:gd name="connsiteY2" fmla="*/ 3393434 h 3393434"/>
              <a:gd name="connsiteX3" fmla="*/ 0 w 2592330"/>
              <a:gd name="connsiteY3" fmla="*/ 3393434 h 3393434"/>
              <a:gd name="connsiteX4" fmla="*/ 0 w 2592330"/>
              <a:gd name="connsiteY4" fmla="*/ 0 h 3393434"/>
              <a:gd name="connsiteX0" fmla="*/ 0 w 2592330"/>
              <a:gd name="connsiteY0" fmla="*/ 0 h 3393434"/>
              <a:gd name="connsiteX1" fmla="*/ 2592330 w 2592330"/>
              <a:gd name="connsiteY1" fmla="*/ 0 h 3393434"/>
              <a:gd name="connsiteX2" fmla="*/ 2592330 w 2592330"/>
              <a:gd name="connsiteY2" fmla="*/ 3393434 h 3393434"/>
              <a:gd name="connsiteX3" fmla="*/ 0 w 2592330"/>
              <a:gd name="connsiteY3" fmla="*/ 3393434 h 3393434"/>
              <a:gd name="connsiteX4" fmla="*/ 0 w 2592330"/>
              <a:gd name="connsiteY4" fmla="*/ 0 h 3393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2330" h="3393434">
                <a:moveTo>
                  <a:pt x="0" y="0"/>
                </a:moveTo>
                <a:lnTo>
                  <a:pt x="2592330" y="0"/>
                </a:lnTo>
                <a:lnTo>
                  <a:pt x="2592330" y="3393434"/>
                </a:lnTo>
                <a:lnTo>
                  <a:pt x="0" y="3393434"/>
                </a:lnTo>
                <a:lnTo>
                  <a:pt x="0" y="0"/>
                </a:lnTo>
                <a:close/>
              </a:path>
            </a:pathLst>
          </a:custGeom>
          <a:solidFill>
            <a:schemeClr val="bg1">
              <a:lumMod val="50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03240BC-8A6C-FC05-2DBE-2FAC8B697849}"/>
              </a:ext>
            </a:extLst>
          </p:cNvPr>
          <p:cNvSpPr/>
          <p:nvPr userDrawn="1"/>
        </p:nvSpPr>
        <p:spPr>
          <a:xfrm>
            <a:off x="6149822" y="2003195"/>
            <a:ext cx="2592330" cy="33934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71BC4CE-3272-51C2-BAA8-44E3BCDF069B}"/>
              </a:ext>
            </a:extLst>
          </p:cNvPr>
          <p:cNvSpPr/>
          <p:nvPr userDrawn="1"/>
        </p:nvSpPr>
        <p:spPr>
          <a:xfrm>
            <a:off x="8860365" y="2107880"/>
            <a:ext cx="2592330" cy="33934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4">
            <a:extLst>
              <a:ext uri="{FF2B5EF4-FFF2-40B4-BE49-F238E27FC236}">
                <a16:creationId xmlns:a16="http://schemas.microsoft.com/office/drawing/2014/main" id="{2C515DBB-B8D9-07C3-2BCE-C86AB2C05E9B}"/>
              </a:ext>
            </a:extLst>
          </p:cNvPr>
          <p:cNvSpPr/>
          <p:nvPr userDrawn="1"/>
        </p:nvSpPr>
        <p:spPr>
          <a:xfrm>
            <a:off x="432815" y="1352310"/>
            <a:ext cx="2697723" cy="4254842"/>
          </a:xfrm>
          <a:custGeom>
            <a:avLst/>
            <a:gdLst>
              <a:gd name="connsiteX0" fmla="*/ 0 w 2592330"/>
              <a:gd name="connsiteY0" fmla="*/ 0 h 3393434"/>
              <a:gd name="connsiteX1" fmla="*/ 2592330 w 2592330"/>
              <a:gd name="connsiteY1" fmla="*/ 0 h 3393434"/>
              <a:gd name="connsiteX2" fmla="*/ 2592330 w 2592330"/>
              <a:gd name="connsiteY2" fmla="*/ 3393434 h 3393434"/>
              <a:gd name="connsiteX3" fmla="*/ 0 w 2592330"/>
              <a:gd name="connsiteY3" fmla="*/ 3393434 h 3393434"/>
              <a:gd name="connsiteX4" fmla="*/ 0 w 2592330"/>
              <a:gd name="connsiteY4" fmla="*/ 0 h 3393434"/>
              <a:gd name="connsiteX0" fmla="*/ 0 w 2592330"/>
              <a:gd name="connsiteY0" fmla="*/ 0 h 3393434"/>
              <a:gd name="connsiteX1" fmla="*/ 2592330 w 2592330"/>
              <a:gd name="connsiteY1" fmla="*/ 0 h 3393434"/>
              <a:gd name="connsiteX2" fmla="*/ 2592330 w 2592330"/>
              <a:gd name="connsiteY2" fmla="*/ 3393434 h 3393434"/>
              <a:gd name="connsiteX3" fmla="*/ 0 w 2592330"/>
              <a:gd name="connsiteY3" fmla="*/ 3393434 h 3393434"/>
              <a:gd name="connsiteX4" fmla="*/ 0 w 2592330"/>
              <a:gd name="connsiteY4" fmla="*/ 0 h 3393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2330" h="3393434">
                <a:moveTo>
                  <a:pt x="0" y="0"/>
                </a:moveTo>
                <a:lnTo>
                  <a:pt x="2592330" y="0"/>
                </a:lnTo>
                <a:lnTo>
                  <a:pt x="2592330" y="3393434"/>
                </a:lnTo>
                <a:lnTo>
                  <a:pt x="0" y="3393434"/>
                </a:lnTo>
                <a:lnTo>
                  <a:pt x="0" y="0"/>
                </a:lnTo>
                <a:close/>
              </a:path>
            </a:pathLst>
          </a:custGeom>
          <a:solidFill>
            <a:schemeClr val="bg1">
              <a:lumMod val="50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24">
            <a:extLst>
              <a:ext uri="{FF2B5EF4-FFF2-40B4-BE49-F238E27FC236}">
                <a16:creationId xmlns:a16="http://schemas.microsoft.com/office/drawing/2014/main" id="{D4D7A1B8-4580-E52F-A0D1-5AF4F77C39F8}"/>
              </a:ext>
            </a:extLst>
          </p:cNvPr>
          <p:cNvSpPr/>
          <p:nvPr userDrawn="1"/>
        </p:nvSpPr>
        <p:spPr>
          <a:xfrm>
            <a:off x="538208" y="1352310"/>
            <a:ext cx="2592330" cy="4254842"/>
          </a:xfrm>
          <a:custGeom>
            <a:avLst/>
            <a:gdLst>
              <a:gd name="connsiteX0" fmla="*/ 0 w 2592330"/>
              <a:gd name="connsiteY0" fmla="*/ 0 h 3393434"/>
              <a:gd name="connsiteX1" fmla="*/ 2592330 w 2592330"/>
              <a:gd name="connsiteY1" fmla="*/ 0 h 3393434"/>
              <a:gd name="connsiteX2" fmla="*/ 2592330 w 2592330"/>
              <a:gd name="connsiteY2" fmla="*/ 3393434 h 3393434"/>
              <a:gd name="connsiteX3" fmla="*/ 0 w 2592330"/>
              <a:gd name="connsiteY3" fmla="*/ 3393434 h 3393434"/>
              <a:gd name="connsiteX4" fmla="*/ 0 w 2592330"/>
              <a:gd name="connsiteY4" fmla="*/ 0 h 3393434"/>
              <a:gd name="connsiteX0" fmla="*/ 0 w 2592330"/>
              <a:gd name="connsiteY0" fmla="*/ 0 h 3393434"/>
              <a:gd name="connsiteX1" fmla="*/ 2592330 w 2592330"/>
              <a:gd name="connsiteY1" fmla="*/ 0 h 3393434"/>
              <a:gd name="connsiteX2" fmla="*/ 2592330 w 2592330"/>
              <a:gd name="connsiteY2" fmla="*/ 3393434 h 3393434"/>
              <a:gd name="connsiteX3" fmla="*/ 0 w 2592330"/>
              <a:gd name="connsiteY3" fmla="*/ 3393434 h 3393434"/>
              <a:gd name="connsiteX4" fmla="*/ 0 w 2592330"/>
              <a:gd name="connsiteY4" fmla="*/ 0 h 3393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2330" h="3393434">
                <a:moveTo>
                  <a:pt x="0" y="0"/>
                </a:moveTo>
                <a:lnTo>
                  <a:pt x="2592330" y="0"/>
                </a:lnTo>
                <a:lnTo>
                  <a:pt x="2592330" y="3393434"/>
                </a:lnTo>
                <a:lnTo>
                  <a:pt x="0" y="3393434"/>
                </a:lnTo>
                <a:lnTo>
                  <a:pt x="0" y="0"/>
                </a:lnTo>
                <a:close/>
              </a:path>
            </a:pathLst>
          </a:custGeom>
          <a:solidFill>
            <a:srgbClr val="FFFFFF"/>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Rectangle 24">
            <a:extLst>
              <a:ext uri="{FF2B5EF4-FFF2-40B4-BE49-F238E27FC236}">
                <a16:creationId xmlns:a16="http://schemas.microsoft.com/office/drawing/2014/main" id="{0EDDE79C-A2F6-6BA0-430F-B4261AEEF583}"/>
              </a:ext>
            </a:extLst>
          </p:cNvPr>
          <p:cNvSpPr/>
          <p:nvPr userDrawn="1"/>
        </p:nvSpPr>
        <p:spPr>
          <a:xfrm>
            <a:off x="3333261" y="1352310"/>
            <a:ext cx="2592330" cy="4254842"/>
          </a:xfrm>
          <a:custGeom>
            <a:avLst/>
            <a:gdLst>
              <a:gd name="connsiteX0" fmla="*/ 0 w 2592330"/>
              <a:gd name="connsiteY0" fmla="*/ 0 h 3393434"/>
              <a:gd name="connsiteX1" fmla="*/ 2592330 w 2592330"/>
              <a:gd name="connsiteY1" fmla="*/ 0 h 3393434"/>
              <a:gd name="connsiteX2" fmla="*/ 2592330 w 2592330"/>
              <a:gd name="connsiteY2" fmla="*/ 3393434 h 3393434"/>
              <a:gd name="connsiteX3" fmla="*/ 0 w 2592330"/>
              <a:gd name="connsiteY3" fmla="*/ 3393434 h 3393434"/>
              <a:gd name="connsiteX4" fmla="*/ 0 w 2592330"/>
              <a:gd name="connsiteY4" fmla="*/ 0 h 3393434"/>
              <a:gd name="connsiteX0" fmla="*/ 0 w 2592330"/>
              <a:gd name="connsiteY0" fmla="*/ 0 h 3393434"/>
              <a:gd name="connsiteX1" fmla="*/ 2592330 w 2592330"/>
              <a:gd name="connsiteY1" fmla="*/ 0 h 3393434"/>
              <a:gd name="connsiteX2" fmla="*/ 2592330 w 2592330"/>
              <a:gd name="connsiteY2" fmla="*/ 3393434 h 3393434"/>
              <a:gd name="connsiteX3" fmla="*/ 0 w 2592330"/>
              <a:gd name="connsiteY3" fmla="*/ 3393434 h 3393434"/>
              <a:gd name="connsiteX4" fmla="*/ 0 w 2592330"/>
              <a:gd name="connsiteY4" fmla="*/ 0 h 3393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2330" h="3393434">
                <a:moveTo>
                  <a:pt x="0" y="0"/>
                </a:moveTo>
                <a:lnTo>
                  <a:pt x="2592330" y="0"/>
                </a:lnTo>
                <a:lnTo>
                  <a:pt x="2592330" y="3393434"/>
                </a:lnTo>
                <a:lnTo>
                  <a:pt x="0" y="3393434"/>
                </a:lnTo>
                <a:lnTo>
                  <a:pt x="0" y="0"/>
                </a:lnTo>
                <a:close/>
              </a:path>
            </a:pathLst>
          </a:custGeom>
          <a:solidFill>
            <a:srgbClr val="FFFFFF"/>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Rectangle 24">
            <a:extLst>
              <a:ext uri="{FF2B5EF4-FFF2-40B4-BE49-F238E27FC236}">
                <a16:creationId xmlns:a16="http://schemas.microsoft.com/office/drawing/2014/main" id="{7AAF860D-60F3-DE81-03AE-54DB4E17C08C}"/>
              </a:ext>
            </a:extLst>
          </p:cNvPr>
          <p:cNvSpPr/>
          <p:nvPr userDrawn="1"/>
        </p:nvSpPr>
        <p:spPr>
          <a:xfrm>
            <a:off x="6101435" y="1352310"/>
            <a:ext cx="2672648" cy="4254842"/>
          </a:xfrm>
          <a:custGeom>
            <a:avLst/>
            <a:gdLst>
              <a:gd name="connsiteX0" fmla="*/ 0 w 2592330"/>
              <a:gd name="connsiteY0" fmla="*/ 0 h 3393434"/>
              <a:gd name="connsiteX1" fmla="*/ 2592330 w 2592330"/>
              <a:gd name="connsiteY1" fmla="*/ 0 h 3393434"/>
              <a:gd name="connsiteX2" fmla="*/ 2592330 w 2592330"/>
              <a:gd name="connsiteY2" fmla="*/ 3393434 h 3393434"/>
              <a:gd name="connsiteX3" fmla="*/ 0 w 2592330"/>
              <a:gd name="connsiteY3" fmla="*/ 3393434 h 3393434"/>
              <a:gd name="connsiteX4" fmla="*/ 0 w 2592330"/>
              <a:gd name="connsiteY4" fmla="*/ 0 h 3393434"/>
              <a:gd name="connsiteX0" fmla="*/ 0 w 2592330"/>
              <a:gd name="connsiteY0" fmla="*/ 0 h 3393434"/>
              <a:gd name="connsiteX1" fmla="*/ 2592330 w 2592330"/>
              <a:gd name="connsiteY1" fmla="*/ 0 h 3393434"/>
              <a:gd name="connsiteX2" fmla="*/ 2592330 w 2592330"/>
              <a:gd name="connsiteY2" fmla="*/ 3393434 h 3393434"/>
              <a:gd name="connsiteX3" fmla="*/ 0 w 2592330"/>
              <a:gd name="connsiteY3" fmla="*/ 3393434 h 3393434"/>
              <a:gd name="connsiteX4" fmla="*/ 0 w 2592330"/>
              <a:gd name="connsiteY4" fmla="*/ 0 h 3393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2330" h="3393434">
                <a:moveTo>
                  <a:pt x="0" y="0"/>
                </a:moveTo>
                <a:lnTo>
                  <a:pt x="2592330" y="0"/>
                </a:lnTo>
                <a:lnTo>
                  <a:pt x="2592330" y="3393434"/>
                </a:lnTo>
                <a:lnTo>
                  <a:pt x="0" y="3393434"/>
                </a:lnTo>
                <a:lnTo>
                  <a:pt x="0" y="0"/>
                </a:lnTo>
                <a:close/>
              </a:path>
            </a:pathLst>
          </a:custGeom>
          <a:solidFill>
            <a:schemeClr val="bg1">
              <a:lumMod val="50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24">
            <a:extLst>
              <a:ext uri="{FF2B5EF4-FFF2-40B4-BE49-F238E27FC236}">
                <a16:creationId xmlns:a16="http://schemas.microsoft.com/office/drawing/2014/main" id="{6C07C054-7A8A-AC29-D0E5-A77828F23A21}"/>
              </a:ext>
            </a:extLst>
          </p:cNvPr>
          <p:cNvSpPr/>
          <p:nvPr userDrawn="1"/>
        </p:nvSpPr>
        <p:spPr>
          <a:xfrm>
            <a:off x="6181753" y="1352310"/>
            <a:ext cx="2592330" cy="4254842"/>
          </a:xfrm>
          <a:custGeom>
            <a:avLst/>
            <a:gdLst>
              <a:gd name="connsiteX0" fmla="*/ 0 w 2592330"/>
              <a:gd name="connsiteY0" fmla="*/ 0 h 3393434"/>
              <a:gd name="connsiteX1" fmla="*/ 2592330 w 2592330"/>
              <a:gd name="connsiteY1" fmla="*/ 0 h 3393434"/>
              <a:gd name="connsiteX2" fmla="*/ 2592330 w 2592330"/>
              <a:gd name="connsiteY2" fmla="*/ 3393434 h 3393434"/>
              <a:gd name="connsiteX3" fmla="*/ 0 w 2592330"/>
              <a:gd name="connsiteY3" fmla="*/ 3393434 h 3393434"/>
              <a:gd name="connsiteX4" fmla="*/ 0 w 2592330"/>
              <a:gd name="connsiteY4" fmla="*/ 0 h 3393434"/>
              <a:gd name="connsiteX0" fmla="*/ 0 w 2592330"/>
              <a:gd name="connsiteY0" fmla="*/ 0 h 3393434"/>
              <a:gd name="connsiteX1" fmla="*/ 2592330 w 2592330"/>
              <a:gd name="connsiteY1" fmla="*/ 0 h 3393434"/>
              <a:gd name="connsiteX2" fmla="*/ 2592330 w 2592330"/>
              <a:gd name="connsiteY2" fmla="*/ 3393434 h 3393434"/>
              <a:gd name="connsiteX3" fmla="*/ 0 w 2592330"/>
              <a:gd name="connsiteY3" fmla="*/ 3393434 h 3393434"/>
              <a:gd name="connsiteX4" fmla="*/ 0 w 2592330"/>
              <a:gd name="connsiteY4" fmla="*/ 0 h 3393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2330" h="3393434">
                <a:moveTo>
                  <a:pt x="0" y="0"/>
                </a:moveTo>
                <a:lnTo>
                  <a:pt x="2592330" y="0"/>
                </a:lnTo>
                <a:lnTo>
                  <a:pt x="2592330" y="3393434"/>
                </a:lnTo>
                <a:lnTo>
                  <a:pt x="0" y="3393434"/>
                </a:lnTo>
                <a:lnTo>
                  <a:pt x="0" y="0"/>
                </a:lnTo>
                <a:close/>
              </a:path>
            </a:pathLst>
          </a:custGeom>
          <a:solidFill>
            <a:srgbClr val="FFFFFF"/>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Rectangle 15">
            <a:extLst>
              <a:ext uri="{FF2B5EF4-FFF2-40B4-BE49-F238E27FC236}">
                <a16:creationId xmlns:a16="http://schemas.microsoft.com/office/drawing/2014/main" id="{73FB6D62-3B28-F3D0-A4CC-B5D78F7DE809}"/>
              </a:ext>
            </a:extLst>
          </p:cNvPr>
          <p:cNvSpPr/>
          <p:nvPr userDrawn="1"/>
        </p:nvSpPr>
        <p:spPr>
          <a:xfrm>
            <a:off x="6185729" y="1352310"/>
            <a:ext cx="2592330" cy="650885"/>
          </a:xfrm>
          <a:prstGeom prst="rect">
            <a:avLst/>
          </a:prstGeom>
          <a:solidFill>
            <a:srgbClr val="86C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7" name="Rectangle 24">
            <a:extLst>
              <a:ext uri="{FF2B5EF4-FFF2-40B4-BE49-F238E27FC236}">
                <a16:creationId xmlns:a16="http://schemas.microsoft.com/office/drawing/2014/main" id="{FBA50CED-0761-9E9F-DC98-481EF4F5CE4F}"/>
              </a:ext>
            </a:extLst>
          </p:cNvPr>
          <p:cNvSpPr/>
          <p:nvPr userDrawn="1"/>
        </p:nvSpPr>
        <p:spPr>
          <a:xfrm>
            <a:off x="8884928" y="1352310"/>
            <a:ext cx="2672648" cy="4254842"/>
          </a:xfrm>
          <a:custGeom>
            <a:avLst/>
            <a:gdLst>
              <a:gd name="connsiteX0" fmla="*/ 0 w 2592330"/>
              <a:gd name="connsiteY0" fmla="*/ 0 h 3393434"/>
              <a:gd name="connsiteX1" fmla="*/ 2592330 w 2592330"/>
              <a:gd name="connsiteY1" fmla="*/ 0 h 3393434"/>
              <a:gd name="connsiteX2" fmla="*/ 2592330 w 2592330"/>
              <a:gd name="connsiteY2" fmla="*/ 3393434 h 3393434"/>
              <a:gd name="connsiteX3" fmla="*/ 0 w 2592330"/>
              <a:gd name="connsiteY3" fmla="*/ 3393434 h 3393434"/>
              <a:gd name="connsiteX4" fmla="*/ 0 w 2592330"/>
              <a:gd name="connsiteY4" fmla="*/ 0 h 3393434"/>
              <a:gd name="connsiteX0" fmla="*/ 0 w 2592330"/>
              <a:gd name="connsiteY0" fmla="*/ 0 h 3393434"/>
              <a:gd name="connsiteX1" fmla="*/ 2592330 w 2592330"/>
              <a:gd name="connsiteY1" fmla="*/ 0 h 3393434"/>
              <a:gd name="connsiteX2" fmla="*/ 2592330 w 2592330"/>
              <a:gd name="connsiteY2" fmla="*/ 3393434 h 3393434"/>
              <a:gd name="connsiteX3" fmla="*/ 0 w 2592330"/>
              <a:gd name="connsiteY3" fmla="*/ 3393434 h 3393434"/>
              <a:gd name="connsiteX4" fmla="*/ 0 w 2592330"/>
              <a:gd name="connsiteY4" fmla="*/ 0 h 3393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2330" h="3393434">
                <a:moveTo>
                  <a:pt x="0" y="0"/>
                </a:moveTo>
                <a:lnTo>
                  <a:pt x="2592330" y="0"/>
                </a:lnTo>
                <a:lnTo>
                  <a:pt x="2592330" y="3393434"/>
                </a:lnTo>
                <a:lnTo>
                  <a:pt x="0" y="3393434"/>
                </a:lnTo>
                <a:lnTo>
                  <a:pt x="0" y="0"/>
                </a:lnTo>
                <a:close/>
              </a:path>
            </a:pathLst>
          </a:custGeom>
          <a:solidFill>
            <a:schemeClr val="bg1">
              <a:lumMod val="50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24">
            <a:extLst>
              <a:ext uri="{FF2B5EF4-FFF2-40B4-BE49-F238E27FC236}">
                <a16:creationId xmlns:a16="http://schemas.microsoft.com/office/drawing/2014/main" id="{7D38937A-3EE6-48AF-8AA2-6F8A1D242D9A}"/>
              </a:ext>
            </a:extLst>
          </p:cNvPr>
          <p:cNvSpPr/>
          <p:nvPr userDrawn="1"/>
        </p:nvSpPr>
        <p:spPr>
          <a:xfrm>
            <a:off x="8965246" y="1352310"/>
            <a:ext cx="2592330" cy="4254842"/>
          </a:xfrm>
          <a:custGeom>
            <a:avLst/>
            <a:gdLst>
              <a:gd name="connsiteX0" fmla="*/ 0 w 2592330"/>
              <a:gd name="connsiteY0" fmla="*/ 0 h 3393434"/>
              <a:gd name="connsiteX1" fmla="*/ 2592330 w 2592330"/>
              <a:gd name="connsiteY1" fmla="*/ 0 h 3393434"/>
              <a:gd name="connsiteX2" fmla="*/ 2592330 w 2592330"/>
              <a:gd name="connsiteY2" fmla="*/ 3393434 h 3393434"/>
              <a:gd name="connsiteX3" fmla="*/ 0 w 2592330"/>
              <a:gd name="connsiteY3" fmla="*/ 3393434 h 3393434"/>
              <a:gd name="connsiteX4" fmla="*/ 0 w 2592330"/>
              <a:gd name="connsiteY4" fmla="*/ 0 h 3393434"/>
              <a:gd name="connsiteX0" fmla="*/ 0 w 2592330"/>
              <a:gd name="connsiteY0" fmla="*/ 0 h 3393434"/>
              <a:gd name="connsiteX1" fmla="*/ 2592330 w 2592330"/>
              <a:gd name="connsiteY1" fmla="*/ 0 h 3393434"/>
              <a:gd name="connsiteX2" fmla="*/ 2592330 w 2592330"/>
              <a:gd name="connsiteY2" fmla="*/ 3393434 h 3393434"/>
              <a:gd name="connsiteX3" fmla="*/ 0 w 2592330"/>
              <a:gd name="connsiteY3" fmla="*/ 3393434 h 3393434"/>
              <a:gd name="connsiteX4" fmla="*/ 0 w 2592330"/>
              <a:gd name="connsiteY4" fmla="*/ 0 h 3393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2330" h="3393434">
                <a:moveTo>
                  <a:pt x="0" y="0"/>
                </a:moveTo>
                <a:lnTo>
                  <a:pt x="2592330" y="0"/>
                </a:lnTo>
                <a:lnTo>
                  <a:pt x="2592330" y="3393434"/>
                </a:lnTo>
                <a:lnTo>
                  <a:pt x="0" y="3393434"/>
                </a:lnTo>
                <a:lnTo>
                  <a:pt x="0" y="0"/>
                </a:lnTo>
                <a:close/>
              </a:path>
            </a:pathLst>
          </a:custGeom>
          <a:solidFill>
            <a:srgbClr val="FFFFFF"/>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 name="Rectangle 18">
            <a:extLst>
              <a:ext uri="{FF2B5EF4-FFF2-40B4-BE49-F238E27FC236}">
                <a16:creationId xmlns:a16="http://schemas.microsoft.com/office/drawing/2014/main" id="{9A13CC54-3E5A-D150-2493-1E411784E5F0}"/>
              </a:ext>
            </a:extLst>
          </p:cNvPr>
          <p:cNvSpPr/>
          <p:nvPr userDrawn="1"/>
        </p:nvSpPr>
        <p:spPr>
          <a:xfrm>
            <a:off x="8969222" y="1352310"/>
            <a:ext cx="2592330" cy="650885"/>
          </a:xfrm>
          <a:prstGeom prst="rect">
            <a:avLst/>
          </a:prstGeom>
          <a:solidFill>
            <a:srgbClr val="8998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8" name="Rectangle 27">
            <a:extLst>
              <a:ext uri="{FF2B5EF4-FFF2-40B4-BE49-F238E27FC236}">
                <a16:creationId xmlns:a16="http://schemas.microsoft.com/office/drawing/2014/main" id="{0DBF9F13-30F2-467C-8547-03058D27E441}"/>
              </a:ext>
            </a:extLst>
          </p:cNvPr>
          <p:cNvSpPr/>
          <p:nvPr userDrawn="1"/>
        </p:nvSpPr>
        <p:spPr>
          <a:xfrm>
            <a:off x="432815" y="5926663"/>
            <a:ext cx="11124761" cy="175112"/>
          </a:xfrm>
          <a:prstGeom prst="rect">
            <a:avLst/>
          </a:prstGeom>
          <a:solidFill>
            <a:srgbClr val="D6D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F215C29-564B-F129-3CB5-70AEF9DC857B}"/>
              </a:ext>
            </a:extLst>
          </p:cNvPr>
          <p:cNvSpPr/>
          <p:nvPr userDrawn="1"/>
        </p:nvSpPr>
        <p:spPr>
          <a:xfrm>
            <a:off x="1598989" y="5763781"/>
            <a:ext cx="470764" cy="470764"/>
          </a:xfrm>
          <a:prstGeom prst="ellipse">
            <a:avLst/>
          </a:prstGeom>
          <a:solidFill>
            <a:srgbClr val="1590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8A951E92-3143-047E-BD11-2E858973497E}"/>
              </a:ext>
            </a:extLst>
          </p:cNvPr>
          <p:cNvSpPr/>
          <p:nvPr userDrawn="1"/>
        </p:nvSpPr>
        <p:spPr>
          <a:xfrm>
            <a:off x="4345379" y="5763781"/>
            <a:ext cx="470764" cy="470764"/>
          </a:xfrm>
          <a:prstGeom prst="ellipse">
            <a:avLst/>
          </a:prstGeom>
          <a:solidFill>
            <a:srgbClr val="68CB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569F38A4-D93A-A52D-7547-6932E637D74E}"/>
              </a:ext>
            </a:extLst>
          </p:cNvPr>
          <p:cNvSpPr/>
          <p:nvPr userDrawn="1"/>
        </p:nvSpPr>
        <p:spPr>
          <a:xfrm>
            <a:off x="7242536" y="5763781"/>
            <a:ext cx="470764" cy="470764"/>
          </a:xfrm>
          <a:prstGeom prst="ellipse">
            <a:avLst/>
          </a:prstGeom>
          <a:solidFill>
            <a:srgbClr val="86C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03B6267B-F65A-3786-C1D9-F13837867F25}"/>
              </a:ext>
            </a:extLst>
          </p:cNvPr>
          <p:cNvSpPr/>
          <p:nvPr userDrawn="1"/>
        </p:nvSpPr>
        <p:spPr>
          <a:xfrm>
            <a:off x="10026029" y="5763781"/>
            <a:ext cx="470764" cy="470764"/>
          </a:xfrm>
          <a:prstGeom prst="ellipse">
            <a:avLst/>
          </a:prstGeom>
          <a:solidFill>
            <a:srgbClr val="8998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D1374181-7290-5F41-288C-972DDF4FD35D}"/>
              </a:ext>
            </a:extLst>
          </p:cNvPr>
          <p:cNvSpPr/>
          <p:nvPr userDrawn="1"/>
        </p:nvSpPr>
        <p:spPr>
          <a:xfrm>
            <a:off x="293890" y="793949"/>
            <a:ext cx="11263686" cy="46421"/>
          </a:xfrm>
          <a:prstGeom prst="rect">
            <a:avLst/>
          </a:prstGeom>
          <a:solidFill>
            <a:srgbClr val="1590BB"/>
          </a:solidFill>
          <a:ln>
            <a:solidFill>
              <a:srgbClr val="1590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5">
            <a:extLst>
              <a:ext uri="{FF2B5EF4-FFF2-40B4-BE49-F238E27FC236}">
                <a16:creationId xmlns:a16="http://schemas.microsoft.com/office/drawing/2014/main" id="{62EFC46A-EA4F-9DF1-88C2-C681DA3DEE8A}"/>
              </a:ext>
            </a:extLst>
          </p:cNvPr>
          <p:cNvSpPr>
            <a:spLocks noGrp="1"/>
          </p:cNvSpPr>
          <p:nvPr>
            <p:ph type="title"/>
          </p:nvPr>
        </p:nvSpPr>
        <p:spPr>
          <a:xfrm>
            <a:off x="293890" y="282561"/>
            <a:ext cx="10515600" cy="488852"/>
          </a:xfrm>
          <a:prstGeom prst="rect">
            <a:avLst/>
          </a:prstGeom>
        </p:spPr>
        <p:txBody>
          <a:bodyPr/>
          <a:lstStyle>
            <a:lvl1pPr>
              <a:defRPr sz="2800" b="1" i="0">
                <a:solidFill>
                  <a:srgbClr val="454F4F"/>
                </a:solidFill>
                <a:latin typeface="Avenir Medium" panose="02000503020000020003" pitchFamily="2" charset="0"/>
              </a:defRPr>
            </a:lvl1pPr>
          </a:lstStyle>
          <a:p>
            <a:r>
              <a:rPr lang="en-US"/>
              <a:t>Click to edit Master title style</a:t>
            </a:r>
          </a:p>
        </p:txBody>
      </p:sp>
      <p:sp>
        <p:nvSpPr>
          <p:cNvPr id="35" name="Picture Placeholder 34">
            <a:extLst>
              <a:ext uri="{FF2B5EF4-FFF2-40B4-BE49-F238E27FC236}">
                <a16:creationId xmlns:a16="http://schemas.microsoft.com/office/drawing/2014/main" id="{B46DB35F-43E1-8DEE-836E-3DF6D364777B}"/>
              </a:ext>
            </a:extLst>
          </p:cNvPr>
          <p:cNvSpPr>
            <a:spLocks noGrp="1"/>
          </p:cNvSpPr>
          <p:nvPr>
            <p:ph type="pic" sz="quarter" idx="13" hasCustomPrompt="1"/>
          </p:nvPr>
        </p:nvSpPr>
        <p:spPr>
          <a:xfrm>
            <a:off x="1182052" y="2141940"/>
            <a:ext cx="1209675" cy="634261"/>
          </a:xfrm>
        </p:spPr>
        <p:txBody>
          <a:bodyPr/>
          <a:lstStyle>
            <a:lvl1pPr marL="0" indent="0" algn="ctr">
              <a:buNone/>
              <a:defRPr/>
            </a:lvl1pPr>
          </a:lstStyle>
          <a:p>
            <a:br>
              <a:rPr lang="en-US"/>
            </a:br>
            <a:r>
              <a:rPr lang="en-US"/>
              <a:t>Icon</a:t>
            </a:r>
          </a:p>
        </p:txBody>
      </p:sp>
      <p:sp>
        <p:nvSpPr>
          <p:cNvPr id="36" name="Picture Placeholder 34">
            <a:extLst>
              <a:ext uri="{FF2B5EF4-FFF2-40B4-BE49-F238E27FC236}">
                <a16:creationId xmlns:a16="http://schemas.microsoft.com/office/drawing/2014/main" id="{BF8C7D68-B6C7-3F71-D986-DCFD9B4115F7}"/>
              </a:ext>
            </a:extLst>
          </p:cNvPr>
          <p:cNvSpPr>
            <a:spLocks noGrp="1"/>
          </p:cNvSpPr>
          <p:nvPr>
            <p:ph type="pic" sz="quarter" idx="14" hasCustomPrompt="1"/>
          </p:nvPr>
        </p:nvSpPr>
        <p:spPr>
          <a:xfrm>
            <a:off x="3955732" y="2141940"/>
            <a:ext cx="1209675" cy="634261"/>
          </a:xfrm>
        </p:spPr>
        <p:txBody>
          <a:bodyPr/>
          <a:lstStyle>
            <a:lvl1pPr marL="0" indent="0" algn="ctr">
              <a:buNone/>
              <a:defRPr/>
            </a:lvl1pPr>
          </a:lstStyle>
          <a:p>
            <a:br>
              <a:rPr lang="en-US"/>
            </a:br>
            <a:r>
              <a:rPr lang="en-US"/>
              <a:t>Icon</a:t>
            </a:r>
          </a:p>
        </p:txBody>
      </p:sp>
      <p:sp>
        <p:nvSpPr>
          <p:cNvPr id="37" name="Picture Placeholder 34">
            <a:extLst>
              <a:ext uri="{FF2B5EF4-FFF2-40B4-BE49-F238E27FC236}">
                <a16:creationId xmlns:a16="http://schemas.microsoft.com/office/drawing/2014/main" id="{50930094-D67A-5F83-E468-61E18ED29DCD}"/>
              </a:ext>
            </a:extLst>
          </p:cNvPr>
          <p:cNvSpPr>
            <a:spLocks noGrp="1"/>
          </p:cNvSpPr>
          <p:nvPr>
            <p:ph type="pic" sz="quarter" idx="15" hasCustomPrompt="1"/>
          </p:nvPr>
        </p:nvSpPr>
        <p:spPr>
          <a:xfrm>
            <a:off x="6922452" y="2141940"/>
            <a:ext cx="1209675" cy="634261"/>
          </a:xfrm>
        </p:spPr>
        <p:txBody>
          <a:bodyPr/>
          <a:lstStyle>
            <a:lvl1pPr marL="0" indent="0" algn="ctr">
              <a:buNone/>
              <a:defRPr/>
            </a:lvl1pPr>
          </a:lstStyle>
          <a:p>
            <a:br>
              <a:rPr lang="en-US"/>
            </a:br>
            <a:r>
              <a:rPr lang="en-US"/>
              <a:t>Icon</a:t>
            </a:r>
          </a:p>
        </p:txBody>
      </p:sp>
      <p:sp>
        <p:nvSpPr>
          <p:cNvPr id="38" name="Picture Placeholder 34">
            <a:extLst>
              <a:ext uri="{FF2B5EF4-FFF2-40B4-BE49-F238E27FC236}">
                <a16:creationId xmlns:a16="http://schemas.microsoft.com/office/drawing/2014/main" id="{0716D0FF-B520-C1BE-D8B5-CE1E2DA20BBD}"/>
              </a:ext>
            </a:extLst>
          </p:cNvPr>
          <p:cNvSpPr>
            <a:spLocks noGrp="1"/>
          </p:cNvSpPr>
          <p:nvPr>
            <p:ph type="pic" sz="quarter" idx="16" hasCustomPrompt="1"/>
          </p:nvPr>
        </p:nvSpPr>
        <p:spPr>
          <a:xfrm>
            <a:off x="9706292" y="2141940"/>
            <a:ext cx="1209675" cy="634261"/>
          </a:xfrm>
        </p:spPr>
        <p:txBody>
          <a:bodyPr/>
          <a:lstStyle>
            <a:lvl1pPr marL="0" indent="0" algn="ctr">
              <a:buNone/>
              <a:defRPr/>
            </a:lvl1pPr>
          </a:lstStyle>
          <a:p>
            <a:br>
              <a:rPr lang="en-US"/>
            </a:br>
            <a:r>
              <a:rPr lang="en-US"/>
              <a:t>Icon</a:t>
            </a:r>
          </a:p>
        </p:txBody>
      </p:sp>
      <p:sp>
        <p:nvSpPr>
          <p:cNvPr id="42" name="Text Placeholder 39">
            <a:extLst>
              <a:ext uri="{FF2B5EF4-FFF2-40B4-BE49-F238E27FC236}">
                <a16:creationId xmlns:a16="http://schemas.microsoft.com/office/drawing/2014/main" id="{5DD42C1F-F16D-9AD4-6BF5-D4A21A2DE896}"/>
              </a:ext>
            </a:extLst>
          </p:cNvPr>
          <p:cNvSpPr>
            <a:spLocks noGrp="1"/>
          </p:cNvSpPr>
          <p:nvPr>
            <p:ph type="body" sz="quarter" idx="19" hasCustomPrompt="1"/>
          </p:nvPr>
        </p:nvSpPr>
        <p:spPr>
          <a:xfrm>
            <a:off x="6631780" y="1534142"/>
            <a:ext cx="1692275" cy="315913"/>
          </a:xfrm>
        </p:spPr>
        <p:txBody>
          <a:bodyPr/>
          <a:lstStyle>
            <a:lvl1pPr marL="0" indent="0" algn="ctr">
              <a:buNone/>
              <a:defRPr b="1" i="0">
                <a:solidFill>
                  <a:schemeClr val="bg1"/>
                </a:solidFill>
                <a:latin typeface="Avenir Medium" panose="02000503020000020003" pitchFamily="2" charset="0"/>
              </a:defRPr>
            </a:lvl1pPr>
          </a:lstStyle>
          <a:p>
            <a:pPr lvl="0"/>
            <a:r>
              <a:rPr lang="en-US"/>
              <a:t>Insert Header</a:t>
            </a:r>
          </a:p>
        </p:txBody>
      </p:sp>
      <p:sp>
        <p:nvSpPr>
          <p:cNvPr id="43" name="Text Placeholder 39">
            <a:extLst>
              <a:ext uri="{FF2B5EF4-FFF2-40B4-BE49-F238E27FC236}">
                <a16:creationId xmlns:a16="http://schemas.microsoft.com/office/drawing/2014/main" id="{98EBB7C6-785D-AF7E-8B68-22A17153701E}"/>
              </a:ext>
            </a:extLst>
          </p:cNvPr>
          <p:cNvSpPr>
            <a:spLocks noGrp="1"/>
          </p:cNvSpPr>
          <p:nvPr>
            <p:ph type="body" sz="quarter" idx="20" hasCustomPrompt="1"/>
          </p:nvPr>
        </p:nvSpPr>
        <p:spPr>
          <a:xfrm>
            <a:off x="9402891" y="1534142"/>
            <a:ext cx="1692275" cy="315913"/>
          </a:xfrm>
        </p:spPr>
        <p:txBody>
          <a:bodyPr/>
          <a:lstStyle>
            <a:lvl1pPr marL="0" indent="0" algn="ctr">
              <a:buNone/>
              <a:defRPr b="1" i="0">
                <a:solidFill>
                  <a:schemeClr val="bg1"/>
                </a:solidFill>
                <a:latin typeface="Avenir Medium" panose="02000503020000020003" pitchFamily="2" charset="0"/>
              </a:defRPr>
            </a:lvl1pPr>
          </a:lstStyle>
          <a:p>
            <a:pPr lvl="0"/>
            <a:r>
              <a:rPr lang="en-US"/>
              <a:t>Insert Header</a:t>
            </a:r>
          </a:p>
        </p:txBody>
      </p:sp>
      <p:sp>
        <p:nvSpPr>
          <p:cNvPr id="55" name="Text Placeholder 54">
            <a:extLst>
              <a:ext uri="{FF2B5EF4-FFF2-40B4-BE49-F238E27FC236}">
                <a16:creationId xmlns:a16="http://schemas.microsoft.com/office/drawing/2014/main" id="{59BE4A70-3F27-BA85-7BDE-074CE91E1070}"/>
              </a:ext>
            </a:extLst>
          </p:cNvPr>
          <p:cNvSpPr>
            <a:spLocks noGrp="1"/>
          </p:cNvSpPr>
          <p:nvPr>
            <p:ph type="body" sz="quarter" idx="21" hasCustomPrompt="1"/>
          </p:nvPr>
        </p:nvSpPr>
        <p:spPr>
          <a:xfrm>
            <a:off x="717550" y="3065463"/>
            <a:ext cx="2336800" cy="650885"/>
          </a:xfrm>
        </p:spPr>
        <p:txBody>
          <a:bodyPr>
            <a:normAutofit/>
          </a:bodyPr>
          <a:lstStyle>
            <a:lvl1pPr marL="0" indent="0" algn="ctr">
              <a:buNone/>
              <a:defRPr sz="1500" b="0" i="0">
                <a:latin typeface="Avenir Medium" panose="02000503020000020003" pitchFamily="2" charset="0"/>
              </a:defRPr>
            </a:lvl1pPr>
          </a:lstStyle>
          <a:p>
            <a:pPr lvl="0"/>
            <a:r>
              <a:rPr lang="en-US"/>
              <a:t>Subject Title</a:t>
            </a:r>
          </a:p>
        </p:txBody>
      </p:sp>
      <p:sp>
        <p:nvSpPr>
          <p:cNvPr id="56" name="Text Placeholder 54">
            <a:extLst>
              <a:ext uri="{FF2B5EF4-FFF2-40B4-BE49-F238E27FC236}">
                <a16:creationId xmlns:a16="http://schemas.microsoft.com/office/drawing/2014/main" id="{B71FC758-9CAF-375D-26CF-D99584631EA4}"/>
              </a:ext>
            </a:extLst>
          </p:cNvPr>
          <p:cNvSpPr>
            <a:spLocks noGrp="1"/>
          </p:cNvSpPr>
          <p:nvPr>
            <p:ph type="body" sz="quarter" idx="22" hasCustomPrompt="1"/>
          </p:nvPr>
        </p:nvSpPr>
        <p:spPr>
          <a:xfrm>
            <a:off x="717550" y="3804597"/>
            <a:ext cx="2336800" cy="1465361"/>
          </a:xfrm>
        </p:spPr>
        <p:txBody>
          <a:bodyPr>
            <a:normAutofit/>
          </a:bodyPr>
          <a:lstStyle>
            <a:lvl1pPr marL="0" indent="0" algn="ctr">
              <a:buNone/>
              <a:defRPr sz="1500" b="0" i="0">
                <a:latin typeface="Avenir Medium" panose="02000503020000020003" pitchFamily="2" charset="0"/>
              </a:defRPr>
            </a:lvl1pPr>
          </a:lstStyle>
          <a:p>
            <a:pPr algn="ctr"/>
            <a:r>
              <a:rPr lang="en-US" sz="1500">
                <a:solidFill>
                  <a:srgbClr val="454F4F"/>
                </a:solidFill>
                <a:latin typeface="Avenir Book" panose="02000503020000020003" pitchFamily="2" charset="0"/>
              </a:rPr>
              <a:t>Placeholder body copy </a:t>
            </a:r>
          </a:p>
        </p:txBody>
      </p:sp>
      <p:sp>
        <p:nvSpPr>
          <p:cNvPr id="58" name="Text Placeholder 54">
            <a:extLst>
              <a:ext uri="{FF2B5EF4-FFF2-40B4-BE49-F238E27FC236}">
                <a16:creationId xmlns:a16="http://schemas.microsoft.com/office/drawing/2014/main" id="{0F78E0DB-2D4C-A176-346E-5DD6816468AF}"/>
              </a:ext>
            </a:extLst>
          </p:cNvPr>
          <p:cNvSpPr>
            <a:spLocks noGrp="1"/>
          </p:cNvSpPr>
          <p:nvPr>
            <p:ph type="body" sz="quarter" idx="23" hasCustomPrompt="1"/>
          </p:nvPr>
        </p:nvSpPr>
        <p:spPr>
          <a:xfrm>
            <a:off x="3533486" y="3065463"/>
            <a:ext cx="2336800" cy="650885"/>
          </a:xfrm>
        </p:spPr>
        <p:txBody>
          <a:bodyPr>
            <a:normAutofit/>
          </a:bodyPr>
          <a:lstStyle>
            <a:lvl1pPr marL="0" indent="0" algn="ctr">
              <a:buNone/>
              <a:defRPr sz="1500" b="0" i="0">
                <a:latin typeface="Avenir Medium" panose="02000503020000020003" pitchFamily="2" charset="0"/>
              </a:defRPr>
            </a:lvl1pPr>
          </a:lstStyle>
          <a:p>
            <a:pPr lvl="0"/>
            <a:r>
              <a:rPr lang="en-US"/>
              <a:t>Subject Title</a:t>
            </a:r>
          </a:p>
        </p:txBody>
      </p:sp>
      <p:sp>
        <p:nvSpPr>
          <p:cNvPr id="59" name="Text Placeholder 54">
            <a:extLst>
              <a:ext uri="{FF2B5EF4-FFF2-40B4-BE49-F238E27FC236}">
                <a16:creationId xmlns:a16="http://schemas.microsoft.com/office/drawing/2014/main" id="{20D0BA94-8735-47F4-8C8C-E788AC9255E9}"/>
              </a:ext>
            </a:extLst>
          </p:cNvPr>
          <p:cNvSpPr>
            <a:spLocks noGrp="1"/>
          </p:cNvSpPr>
          <p:nvPr>
            <p:ph type="body" sz="quarter" idx="24" hasCustomPrompt="1"/>
          </p:nvPr>
        </p:nvSpPr>
        <p:spPr>
          <a:xfrm>
            <a:off x="3533486" y="3804597"/>
            <a:ext cx="2336800" cy="1465361"/>
          </a:xfrm>
        </p:spPr>
        <p:txBody>
          <a:bodyPr>
            <a:normAutofit/>
          </a:bodyPr>
          <a:lstStyle>
            <a:lvl1pPr marL="0" indent="0" algn="ctr">
              <a:buNone/>
              <a:defRPr sz="1500" b="0" i="0">
                <a:latin typeface="Avenir Medium" panose="02000503020000020003" pitchFamily="2" charset="0"/>
              </a:defRPr>
            </a:lvl1pPr>
          </a:lstStyle>
          <a:p>
            <a:pPr algn="ctr"/>
            <a:r>
              <a:rPr lang="en-US" sz="1500">
                <a:solidFill>
                  <a:srgbClr val="454F4F"/>
                </a:solidFill>
                <a:latin typeface="Avenir Book" panose="02000503020000020003" pitchFamily="2" charset="0"/>
              </a:rPr>
              <a:t>Placeholder body copy </a:t>
            </a:r>
          </a:p>
        </p:txBody>
      </p:sp>
      <p:sp>
        <p:nvSpPr>
          <p:cNvPr id="60" name="Text Placeholder 54">
            <a:extLst>
              <a:ext uri="{FF2B5EF4-FFF2-40B4-BE49-F238E27FC236}">
                <a16:creationId xmlns:a16="http://schemas.microsoft.com/office/drawing/2014/main" id="{AF3451D6-7011-7588-3573-027764FEE152}"/>
              </a:ext>
            </a:extLst>
          </p:cNvPr>
          <p:cNvSpPr>
            <a:spLocks noGrp="1"/>
          </p:cNvSpPr>
          <p:nvPr>
            <p:ph type="body" sz="quarter" idx="25" hasCustomPrompt="1"/>
          </p:nvPr>
        </p:nvSpPr>
        <p:spPr>
          <a:xfrm>
            <a:off x="6339032" y="3065463"/>
            <a:ext cx="2336800" cy="650885"/>
          </a:xfrm>
        </p:spPr>
        <p:txBody>
          <a:bodyPr>
            <a:normAutofit/>
          </a:bodyPr>
          <a:lstStyle>
            <a:lvl1pPr marL="0" indent="0" algn="ctr">
              <a:buNone/>
              <a:defRPr sz="1500" b="0" i="0">
                <a:latin typeface="Avenir Medium" panose="02000503020000020003" pitchFamily="2" charset="0"/>
              </a:defRPr>
            </a:lvl1pPr>
          </a:lstStyle>
          <a:p>
            <a:pPr lvl="0"/>
            <a:r>
              <a:rPr lang="en-US"/>
              <a:t>Subject Title</a:t>
            </a:r>
          </a:p>
        </p:txBody>
      </p:sp>
      <p:sp>
        <p:nvSpPr>
          <p:cNvPr id="61" name="Text Placeholder 54">
            <a:extLst>
              <a:ext uri="{FF2B5EF4-FFF2-40B4-BE49-F238E27FC236}">
                <a16:creationId xmlns:a16="http://schemas.microsoft.com/office/drawing/2014/main" id="{4B456EC6-F5CA-CBF9-9413-4CC013C42767}"/>
              </a:ext>
            </a:extLst>
          </p:cNvPr>
          <p:cNvSpPr>
            <a:spLocks noGrp="1"/>
          </p:cNvSpPr>
          <p:nvPr>
            <p:ph type="body" sz="quarter" idx="26" hasCustomPrompt="1"/>
          </p:nvPr>
        </p:nvSpPr>
        <p:spPr>
          <a:xfrm>
            <a:off x="6339032" y="3804597"/>
            <a:ext cx="2336800" cy="1465361"/>
          </a:xfrm>
        </p:spPr>
        <p:txBody>
          <a:bodyPr>
            <a:normAutofit/>
          </a:bodyPr>
          <a:lstStyle>
            <a:lvl1pPr marL="0" indent="0" algn="ctr">
              <a:buNone/>
              <a:defRPr sz="1500" b="0" i="0">
                <a:latin typeface="Avenir Medium" panose="02000503020000020003" pitchFamily="2" charset="0"/>
              </a:defRPr>
            </a:lvl1pPr>
          </a:lstStyle>
          <a:p>
            <a:pPr algn="ctr"/>
            <a:r>
              <a:rPr lang="en-US" sz="1500">
                <a:solidFill>
                  <a:srgbClr val="454F4F"/>
                </a:solidFill>
                <a:latin typeface="Avenir Book" panose="02000503020000020003" pitchFamily="2" charset="0"/>
              </a:rPr>
              <a:t>Placeholder body copy </a:t>
            </a:r>
          </a:p>
        </p:txBody>
      </p:sp>
      <p:sp>
        <p:nvSpPr>
          <p:cNvPr id="62" name="Text Placeholder 54">
            <a:extLst>
              <a:ext uri="{FF2B5EF4-FFF2-40B4-BE49-F238E27FC236}">
                <a16:creationId xmlns:a16="http://schemas.microsoft.com/office/drawing/2014/main" id="{B6A54EC0-CB2D-AF0A-7100-4A84552634DB}"/>
              </a:ext>
            </a:extLst>
          </p:cNvPr>
          <p:cNvSpPr>
            <a:spLocks noGrp="1"/>
          </p:cNvSpPr>
          <p:nvPr>
            <p:ph type="body" sz="quarter" idx="27" hasCustomPrompt="1"/>
          </p:nvPr>
        </p:nvSpPr>
        <p:spPr>
          <a:xfrm>
            <a:off x="9082232" y="3065463"/>
            <a:ext cx="2336800" cy="650885"/>
          </a:xfrm>
        </p:spPr>
        <p:txBody>
          <a:bodyPr>
            <a:normAutofit/>
          </a:bodyPr>
          <a:lstStyle>
            <a:lvl1pPr marL="0" indent="0" algn="ctr">
              <a:buNone/>
              <a:defRPr sz="1500" b="0" i="0">
                <a:latin typeface="Avenir Medium" panose="02000503020000020003" pitchFamily="2" charset="0"/>
              </a:defRPr>
            </a:lvl1pPr>
          </a:lstStyle>
          <a:p>
            <a:pPr lvl="0"/>
            <a:r>
              <a:rPr lang="en-US"/>
              <a:t>Subject Title</a:t>
            </a:r>
          </a:p>
        </p:txBody>
      </p:sp>
      <p:sp>
        <p:nvSpPr>
          <p:cNvPr id="63" name="Text Placeholder 54">
            <a:extLst>
              <a:ext uri="{FF2B5EF4-FFF2-40B4-BE49-F238E27FC236}">
                <a16:creationId xmlns:a16="http://schemas.microsoft.com/office/drawing/2014/main" id="{59C9BA70-DAEF-4473-E0DF-BC00AE3F7F01}"/>
              </a:ext>
            </a:extLst>
          </p:cNvPr>
          <p:cNvSpPr>
            <a:spLocks noGrp="1"/>
          </p:cNvSpPr>
          <p:nvPr>
            <p:ph type="body" sz="quarter" idx="28" hasCustomPrompt="1"/>
          </p:nvPr>
        </p:nvSpPr>
        <p:spPr>
          <a:xfrm>
            <a:off x="9082232" y="3804597"/>
            <a:ext cx="2336800" cy="1465361"/>
          </a:xfrm>
        </p:spPr>
        <p:txBody>
          <a:bodyPr>
            <a:normAutofit/>
          </a:bodyPr>
          <a:lstStyle>
            <a:lvl1pPr marL="0" indent="0" algn="ctr">
              <a:buNone/>
              <a:defRPr sz="1500" b="0" i="0">
                <a:latin typeface="Avenir Medium" panose="02000503020000020003" pitchFamily="2" charset="0"/>
              </a:defRPr>
            </a:lvl1pPr>
          </a:lstStyle>
          <a:p>
            <a:pPr algn="ctr"/>
            <a:r>
              <a:rPr lang="en-US" sz="1500">
                <a:solidFill>
                  <a:srgbClr val="454F4F"/>
                </a:solidFill>
                <a:latin typeface="Avenir Book" panose="02000503020000020003" pitchFamily="2" charset="0"/>
              </a:rPr>
              <a:t>Placeholder body copy </a:t>
            </a:r>
          </a:p>
        </p:txBody>
      </p:sp>
      <p:sp>
        <p:nvSpPr>
          <p:cNvPr id="9" name="Rectangle 8">
            <a:extLst>
              <a:ext uri="{FF2B5EF4-FFF2-40B4-BE49-F238E27FC236}">
                <a16:creationId xmlns:a16="http://schemas.microsoft.com/office/drawing/2014/main" id="{C2A16D46-ADAF-8D70-A26A-8AFB7F6C58A9}"/>
              </a:ext>
            </a:extLst>
          </p:cNvPr>
          <p:cNvSpPr/>
          <p:nvPr userDrawn="1"/>
        </p:nvSpPr>
        <p:spPr>
          <a:xfrm>
            <a:off x="3332186" y="1352310"/>
            <a:ext cx="2592330" cy="650885"/>
          </a:xfrm>
          <a:prstGeom prst="rect">
            <a:avLst/>
          </a:prstGeom>
          <a:solidFill>
            <a:srgbClr val="6ACA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1" name="Text Placeholder 39">
            <a:extLst>
              <a:ext uri="{FF2B5EF4-FFF2-40B4-BE49-F238E27FC236}">
                <a16:creationId xmlns:a16="http://schemas.microsoft.com/office/drawing/2014/main" id="{56A10056-37DC-2B86-7B10-43735A2E3115}"/>
              </a:ext>
            </a:extLst>
          </p:cNvPr>
          <p:cNvSpPr>
            <a:spLocks noGrp="1"/>
          </p:cNvSpPr>
          <p:nvPr>
            <p:ph type="body" sz="quarter" idx="18" hasCustomPrompt="1"/>
          </p:nvPr>
        </p:nvSpPr>
        <p:spPr>
          <a:xfrm>
            <a:off x="3782213" y="1534142"/>
            <a:ext cx="1692275" cy="315913"/>
          </a:xfrm>
        </p:spPr>
        <p:txBody>
          <a:bodyPr/>
          <a:lstStyle>
            <a:lvl1pPr marL="0" indent="0" algn="ctr">
              <a:buNone/>
              <a:defRPr b="1" i="0">
                <a:solidFill>
                  <a:schemeClr val="bg1"/>
                </a:solidFill>
                <a:latin typeface="Avenir Medium" panose="02000503020000020003" pitchFamily="2" charset="0"/>
              </a:defRPr>
            </a:lvl1pPr>
          </a:lstStyle>
          <a:p>
            <a:pPr lvl="0"/>
            <a:r>
              <a:rPr lang="en-US"/>
              <a:t>Insert Header</a:t>
            </a:r>
          </a:p>
        </p:txBody>
      </p:sp>
      <p:sp>
        <p:nvSpPr>
          <p:cNvPr id="11" name="Rectangle 10">
            <a:extLst>
              <a:ext uri="{FF2B5EF4-FFF2-40B4-BE49-F238E27FC236}">
                <a16:creationId xmlns:a16="http://schemas.microsoft.com/office/drawing/2014/main" id="{867D72C5-E727-BD7F-51CC-6BCDFC7412EE}"/>
              </a:ext>
            </a:extLst>
          </p:cNvPr>
          <p:cNvSpPr/>
          <p:nvPr userDrawn="1"/>
        </p:nvSpPr>
        <p:spPr>
          <a:xfrm>
            <a:off x="540050" y="1352310"/>
            <a:ext cx="2592330" cy="650885"/>
          </a:xfrm>
          <a:prstGeom prst="rect">
            <a:avLst/>
          </a:prstGeom>
          <a:solidFill>
            <a:srgbClr val="1590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0" name="Text Placeholder 39">
            <a:extLst>
              <a:ext uri="{FF2B5EF4-FFF2-40B4-BE49-F238E27FC236}">
                <a16:creationId xmlns:a16="http://schemas.microsoft.com/office/drawing/2014/main" id="{71E4E251-753C-65B0-C046-4A587617CB0A}"/>
              </a:ext>
            </a:extLst>
          </p:cNvPr>
          <p:cNvSpPr>
            <a:spLocks noGrp="1"/>
          </p:cNvSpPr>
          <p:nvPr>
            <p:ph type="body" sz="quarter" idx="17" hasCustomPrompt="1"/>
          </p:nvPr>
        </p:nvSpPr>
        <p:spPr>
          <a:xfrm>
            <a:off x="988233" y="1534142"/>
            <a:ext cx="1692275" cy="315913"/>
          </a:xfrm>
        </p:spPr>
        <p:txBody>
          <a:bodyPr/>
          <a:lstStyle>
            <a:lvl1pPr marL="0" indent="0" algn="ctr">
              <a:buNone/>
              <a:defRPr b="1" i="0">
                <a:solidFill>
                  <a:schemeClr val="bg1"/>
                </a:solidFill>
                <a:latin typeface="Avenir Medium" panose="02000503020000020003" pitchFamily="2" charset="0"/>
              </a:defRPr>
            </a:lvl1pPr>
          </a:lstStyle>
          <a:p>
            <a:pPr lvl="0"/>
            <a:r>
              <a:rPr lang="en-US"/>
              <a:t>Insert Header</a:t>
            </a:r>
          </a:p>
        </p:txBody>
      </p:sp>
      <p:sp>
        <p:nvSpPr>
          <p:cNvPr id="23" name="Date Placeholder 22">
            <a:extLst>
              <a:ext uri="{FF2B5EF4-FFF2-40B4-BE49-F238E27FC236}">
                <a16:creationId xmlns:a16="http://schemas.microsoft.com/office/drawing/2014/main" id="{641C3118-82FE-89AD-8789-4B67F72BC199}"/>
              </a:ext>
            </a:extLst>
          </p:cNvPr>
          <p:cNvSpPr>
            <a:spLocks noGrp="1"/>
          </p:cNvSpPr>
          <p:nvPr>
            <p:ph type="dt" sz="half" idx="29"/>
          </p:nvPr>
        </p:nvSpPr>
        <p:spPr/>
        <p:txBody>
          <a:bodyPr/>
          <a:lstStyle/>
          <a:p>
            <a:endParaRPr lang="en-US"/>
          </a:p>
        </p:txBody>
      </p:sp>
      <p:sp>
        <p:nvSpPr>
          <p:cNvPr id="24" name="Footer Placeholder 23">
            <a:extLst>
              <a:ext uri="{FF2B5EF4-FFF2-40B4-BE49-F238E27FC236}">
                <a16:creationId xmlns:a16="http://schemas.microsoft.com/office/drawing/2014/main" id="{BE1B43E8-F17E-A28E-47BD-9F8080C70A47}"/>
              </a:ext>
            </a:extLst>
          </p:cNvPr>
          <p:cNvSpPr>
            <a:spLocks noGrp="1"/>
          </p:cNvSpPr>
          <p:nvPr>
            <p:ph type="ftr" sz="quarter" idx="30"/>
          </p:nvPr>
        </p:nvSpPr>
        <p:spPr/>
        <p:txBody>
          <a:bodyPr/>
          <a:lstStyle/>
          <a:p>
            <a:endParaRPr lang="en-US"/>
          </a:p>
        </p:txBody>
      </p:sp>
      <p:sp>
        <p:nvSpPr>
          <p:cNvPr id="25" name="Slide Number Placeholder 24">
            <a:extLst>
              <a:ext uri="{FF2B5EF4-FFF2-40B4-BE49-F238E27FC236}">
                <a16:creationId xmlns:a16="http://schemas.microsoft.com/office/drawing/2014/main" id="{28EA6204-9432-6442-4FBB-97D2F14FE03F}"/>
              </a:ext>
            </a:extLst>
          </p:cNvPr>
          <p:cNvSpPr>
            <a:spLocks noGrp="1"/>
          </p:cNvSpPr>
          <p:nvPr>
            <p:ph type="sldNum" sz="quarter" idx="31"/>
          </p:nvPr>
        </p:nvSpPr>
        <p:spPr/>
        <p:txBody>
          <a:bodyPr/>
          <a:lstStyle/>
          <a:p>
            <a:fld id="{7A96124F-0D74-3544-8EB0-07AAE95957A0}" type="slidenum">
              <a:rPr lang="en-US" smtClean="0"/>
              <a:pPr/>
              <a:t>‹#›</a:t>
            </a:fld>
            <a:endParaRPr lang="en-US"/>
          </a:p>
        </p:txBody>
      </p:sp>
    </p:spTree>
    <p:extLst>
      <p:ext uri="{BB962C8B-B14F-4D97-AF65-F5344CB8AC3E}">
        <p14:creationId xmlns:p14="http://schemas.microsoft.com/office/powerpoint/2010/main" val="1618803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A3B656A-7558-4A05-B759-65529EC48CA0}"/>
              </a:ext>
            </a:extLst>
          </p:cNvPr>
          <p:cNvSpPr>
            <a:spLocks noGrp="1"/>
          </p:cNvSpPr>
          <p:nvPr>
            <p:ph type="body" idx="1"/>
          </p:nvPr>
        </p:nvSpPr>
        <p:spPr>
          <a:xfrm>
            <a:off x="479397" y="1322667"/>
            <a:ext cx="11248446" cy="4351338"/>
          </a:xfrm>
          <a:prstGeom prst="rect">
            <a:avLst/>
          </a:prstGeom>
        </p:spPr>
        <p:txBody>
          <a:bodyPr vert="horz" lIns="91440" tIns="45720" rIns="91440" bIns="45720" rtlCol="0">
            <a:normAutofit/>
          </a:bodyPr>
          <a:lstStyle/>
          <a:p>
            <a:pPr lvl="0"/>
            <a:r>
              <a:rPr lang="en-US"/>
              <a:t>Click to edit Master text styles</a:t>
            </a:r>
          </a:p>
          <a:p>
            <a:pPr lvl="0"/>
            <a:r>
              <a:rPr lang="en-US"/>
              <a:t>Second level</a:t>
            </a:r>
          </a:p>
        </p:txBody>
      </p:sp>
      <p:sp>
        <p:nvSpPr>
          <p:cNvPr id="4" name="Date Placeholder 3">
            <a:extLst>
              <a:ext uri="{FF2B5EF4-FFF2-40B4-BE49-F238E27FC236}">
                <a16:creationId xmlns:a16="http://schemas.microsoft.com/office/drawing/2014/main" id="{1FF7C003-F31F-406A-90D3-101DF807B184}"/>
              </a:ext>
            </a:extLst>
          </p:cNvPr>
          <p:cNvSpPr>
            <a:spLocks noGrp="1"/>
          </p:cNvSpPr>
          <p:nvPr>
            <p:ph type="dt" sz="half" idx="2"/>
          </p:nvPr>
        </p:nvSpPr>
        <p:spPr>
          <a:xfrm>
            <a:off x="47939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2" name="Footer Placeholder 1">
            <a:extLst>
              <a:ext uri="{FF2B5EF4-FFF2-40B4-BE49-F238E27FC236}">
                <a16:creationId xmlns:a16="http://schemas.microsoft.com/office/drawing/2014/main" id="{1A4CB5F2-A1D2-01FA-D28A-3235366ED3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7" name="Slide Number Placeholder 5">
            <a:extLst>
              <a:ext uri="{FF2B5EF4-FFF2-40B4-BE49-F238E27FC236}">
                <a16:creationId xmlns:a16="http://schemas.microsoft.com/office/drawing/2014/main" id="{FBD26C40-57B2-FC9D-B443-C2325DB4CCF5}"/>
              </a:ext>
            </a:extLst>
          </p:cNvPr>
          <p:cNvSpPr>
            <a:spLocks noGrp="1"/>
          </p:cNvSpPr>
          <p:nvPr>
            <p:ph type="sldNum" sz="quarter" idx="4"/>
          </p:nvPr>
        </p:nvSpPr>
        <p:spPr>
          <a:xfrm>
            <a:off x="9144000" y="6298565"/>
            <a:ext cx="2743200" cy="387350"/>
          </a:xfrm>
          <a:prstGeom prst="rect">
            <a:avLst/>
          </a:prstGeom>
        </p:spPr>
        <p:txBody>
          <a:bodyPr/>
          <a:lstStyle>
            <a:lvl1pPr algn="r">
              <a:defRPr sz="1800" b="0" i="0">
                <a:solidFill>
                  <a:srgbClr val="1590BB"/>
                </a:solidFill>
                <a:latin typeface="Avenir Medium" panose="02000503020000020003" pitchFamily="2" charset="0"/>
              </a:defRPr>
            </a:lvl1pPr>
          </a:lstStyle>
          <a:p>
            <a:fld id="{7A96124F-0D74-3544-8EB0-07AAE95957A0}" type="slidenum">
              <a:rPr lang="en-US" smtClean="0"/>
              <a:pPr/>
              <a:t>‹#›</a:t>
            </a:fld>
            <a:endParaRPr lang="en-US"/>
          </a:p>
        </p:txBody>
      </p:sp>
    </p:spTree>
    <p:extLst>
      <p:ext uri="{BB962C8B-B14F-4D97-AF65-F5344CB8AC3E}">
        <p14:creationId xmlns:p14="http://schemas.microsoft.com/office/powerpoint/2010/main" val="4119251327"/>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1" r:id="rId3"/>
    <p:sldLayoutId id="2147483660" r:id="rId4"/>
    <p:sldLayoutId id="2147483650" r:id="rId5"/>
    <p:sldLayoutId id="2147483652" r:id="rId6"/>
    <p:sldLayoutId id="2147483653" r:id="rId7"/>
    <p:sldLayoutId id="2147483654" r:id="rId8"/>
    <p:sldLayoutId id="2147483659" r:id="rId9"/>
    <p:sldLayoutId id="2147483655" r:id="rId10"/>
    <p:sldLayoutId id="2147483662" r:id="rId11"/>
    <p:sldLayoutId id="2147483663" r:id="rId12"/>
    <p:sldLayoutId id="2147483666" r:id="rId13"/>
    <p:sldLayoutId id="2147483669" r:id="rId14"/>
    <p:sldLayoutId id="2147483667" r:id="rId15"/>
    <p:sldLayoutId id="2147483668" r:id="rId16"/>
    <p:sldLayoutId id="2147483665" r:id="rId17"/>
    <p:sldLayoutId id="2147483657" r:id="rId18"/>
    <p:sldLayoutId id="2147483661" r:id="rId19"/>
    <p:sldLayoutId id="2147483714" r:id="rId20"/>
    <p:sldLayoutId id="2147483715" r:id="rId21"/>
    <p:sldLayoutId id="2147483717" r:id="rId22"/>
    <p:sldLayoutId id="2147483718" r:id="rId23"/>
  </p:sldLayoutIdLst>
  <p:hf hdr="0" ftr="0" dt="0"/>
  <p:txStyles>
    <p:titleStyle>
      <a:lvl1pPr algn="l" defTabSz="914400" rtl="0" eaLnBrk="1" latinLnBrk="0" hangingPunct="1">
        <a:lnSpc>
          <a:spcPct val="90000"/>
        </a:lnSpc>
        <a:spcBef>
          <a:spcPct val="0"/>
        </a:spcBef>
        <a:buNone/>
        <a:defRPr lang="en-US" sz="4000" b="1" kern="1200" smtClean="0">
          <a:solidFill>
            <a:schemeClr val="tx1"/>
          </a:solidFill>
          <a:latin typeface="+mj-lt"/>
          <a:ea typeface="+mn-ea"/>
          <a:cs typeface="+mn-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b="0" i="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45.png"/><Relationship Id="rId7" Type="http://schemas.openxmlformats.org/officeDocument/2006/relationships/image" Target="../media/image37.png"/><Relationship Id="rId2" Type="http://schemas.openxmlformats.org/officeDocument/2006/relationships/image" Target="../media/image44.png"/><Relationship Id="rId1" Type="http://schemas.openxmlformats.org/officeDocument/2006/relationships/slideLayout" Target="../slideLayouts/slideLayout20.xml"/><Relationship Id="rId6" Type="http://schemas.openxmlformats.org/officeDocument/2006/relationships/image" Target="../media/image36.png"/><Relationship Id="rId5" Type="http://schemas.openxmlformats.org/officeDocument/2006/relationships/image" Target="../media/image32.png"/><Relationship Id="rId4" Type="http://schemas.openxmlformats.org/officeDocument/2006/relationships/image" Target="../media/image46.png"/><Relationship Id="rId9"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Layout" Target="../slideLayouts/slideLayout4.xml"/><Relationship Id="rId5" Type="http://schemas.openxmlformats.org/officeDocument/2006/relationships/image" Target="../media/image52.svg"/><Relationship Id="rId4" Type="http://schemas.openxmlformats.org/officeDocument/2006/relationships/image" Target="../media/image5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59.sv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57.svg"/><Relationship Id="rId5" Type="http://schemas.openxmlformats.org/officeDocument/2006/relationships/image" Target="../media/image56.png"/><Relationship Id="rId4" Type="http://schemas.openxmlformats.org/officeDocument/2006/relationships/image" Target="../media/image55.svg"/><Relationship Id="rId9" Type="http://schemas.openxmlformats.org/officeDocument/2006/relationships/image" Target="../media/image6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hyperlink" Target="http://www.mass.gov/e2c" TargetMode="External"/><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20.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1.png"/><Relationship Id="rId1" Type="http://schemas.openxmlformats.org/officeDocument/2006/relationships/slideLayout" Target="../slideLayouts/slideLayout20.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2.png"/><Relationship Id="rId7" Type="http://schemas.openxmlformats.org/officeDocument/2006/relationships/image" Target="../media/image43.png"/><Relationship Id="rId2" Type="http://schemas.openxmlformats.org/officeDocument/2006/relationships/image" Target="../media/image33.png"/><Relationship Id="rId1" Type="http://schemas.openxmlformats.org/officeDocument/2006/relationships/slideLayout" Target="../slideLayouts/slideLayout20.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08EAE29-6185-4092-AD19-08F26C308878}"/>
              </a:ext>
            </a:extLst>
          </p:cNvPr>
          <p:cNvSpPr txBox="1"/>
          <p:nvPr/>
        </p:nvSpPr>
        <p:spPr>
          <a:xfrm>
            <a:off x="1358538" y="1692972"/>
            <a:ext cx="8733533" cy="1323439"/>
          </a:xfrm>
          <a:prstGeom prst="rect">
            <a:avLst/>
          </a:prstGeom>
          <a:noFill/>
        </p:spPr>
        <p:txBody>
          <a:bodyPr wrap="square" lIns="91440" tIns="45720" rIns="91440" bIns="45720" rtlCol="0" anchor="t">
            <a:spAutoFit/>
          </a:bodyPr>
          <a:lstStyle/>
          <a:p>
            <a:pPr algn="ctr">
              <a:spcBef>
                <a:spcPts val="150"/>
              </a:spcBef>
            </a:pPr>
            <a:r>
              <a:rPr lang="en-US" sz="4000" b="1">
                <a:latin typeface="Aptos"/>
              </a:rPr>
              <a:t>Massachusetts Education-to-Career Research and Data Hub (E2C Hub)</a:t>
            </a:r>
          </a:p>
        </p:txBody>
      </p:sp>
      <p:sp>
        <p:nvSpPr>
          <p:cNvPr id="2" name="TextBox 1">
            <a:extLst>
              <a:ext uri="{FF2B5EF4-FFF2-40B4-BE49-F238E27FC236}">
                <a16:creationId xmlns:a16="http://schemas.microsoft.com/office/drawing/2014/main" id="{79496945-5A3D-648F-27C8-9D41EB3832C5}"/>
              </a:ext>
            </a:extLst>
          </p:cNvPr>
          <p:cNvSpPr txBox="1"/>
          <p:nvPr/>
        </p:nvSpPr>
        <p:spPr>
          <a:xfrm>
            <a:off x="2680353" y="3242271"/>
            <a:ext cx="6618514" cy="954107"/>
          </a:xfrm>
          <a:prstGeom prst="rect">
            <a:avLst/>
          </a:prstGeom>
          <a:noFill/>
        </p:spPr>
        <p:txBody>
          <a:bodyPr wrap="square" lIns="91440" tIns="45720" rIns="91440" bIns="45720" rtlCol="0" anchor="t">
            <a:spAutoFit/>
          </a:bodyPr>
          <a:lstStyle/>
          <a:p>
            <a:pPr algn="ctr"/>
            <a:r>
              <a:rPr lang="en-US" sz="2800">
                <a:solidFill>
                  <a:schemeClr val="accent1"/>
                </a:solidFill>
                <a:latin typeface="Aptos"/>
              </a:rPr>
              <a:t>2</a:t>
            </a:r>
            <a:r>
              <a:rPr lang="en-US" sz="2800" baseline="30000">
                <a:solidFill>
                  <a:schemeClr val="accent1"/>
                </a:solidFill>
                <a:latin typeface="Aptos"/>
              </a:rPr>
              <a:t>nd</a:t>
            </a:r>
            <a:r>
              <a:rPr lang="en-US" sz="2800">
                <a:solidFill>
                  <a:schemeClr val="accent1"/>
                </a:solidFill>
                <a:latin typeface="Aptos"/>
              </a:rPr>
              <a:t> Annual </a:t>
            </a:r>
            <a:r>
              <a:rPr lang="en-US" sz="2800" err="1">
                <a:solidFill>
                  <a:schemeClr val="accent1"/>
                </a:solidFill>
                <a:latin typeface="Aptos"/>
              </a:rPr>
              <a:t>FoLDS</a:t>
            </a:r>
            <a:r>
              <a:rPr lang="en-US" sz="2800">
                <a:solidFill>
                  <a:schemeClr val="accent1"/>
                </a:solidFill>
                <a:latin typeface="Aptos"/>
              </a:rPr>
              <a:t> Fall Symposium </a:t>
            </a:r>
          </a:p>
          <a:p>
            <a:pPr algn="ctr"/>
            <a:r>
              <a:rPr lang="en-US" sz="2800">
                <a:solidFill>
                  <a:schemeClr val="accent1"/>
                </a:solidFill>
                <a:latin typeface="Aptos"/>
              </a:rPr>
              <a:t>October 18, 2023</a:t>
            </a:r>
          </a:p>
        </p:txBody>
      </p:sp>
    </p:spTree>
    <p:extLst>
      <p:ext uri="{BB962C8B-B14F-4D97-AF65-F5344CB8AC3E}">
        <p14:creationId xmlns:p14="http://schemas.microsoft.com/office/powerpoint/2010/main" val="239611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06031F-22C2-421E-82F6-EEC166CD086B}"/>
              </a:ext>
            </a:extLst>
          </p:cNvPr>
          <p:cNvPicPr>
            <a:picLocks noChangeAspect="1"/>
          </p:cNvPicPr>
          <p:nvPr/>
        </p:nvPicPr>
        <p:blipFill>
          <a:blip r:embed="rId2"/>
          <a:srcRect/>
          <a:stretch/>
        </p:blipFill>
        <p:spPr>
          <a:xfrm>
            <a:off x="3300937" y="1231951"/>
            <a:ext cx="4146187" cy="2230808"/>
          </a:xfrm>
          <a:prstGeom prst="rect">
            <a:avLst/>
          </a:prstGeom>
          <a:ln>
            <a:noFill/>
          </a:ln>
          <a:effectLst>
            <a:outerShdw blurRad="50800" dist="38100" dir="2700000" algn="tl" rotWithShape="0">
              <a:prstClr val="black">
                <a:alpha val="40000"/>
              </a:prstClr>
            </a:outerShdw>
          </a:effectLst>
        </p:spPr>
      </p:pic>
      <p:pic>
        <p:nvPicPr>
          <p:cNvPr id="3" name="Picture 2" descr="A screen shot of a web page&#10;&#10;Description automatically generated">
            <a:extLst>
              <a:ext uri="{FF2B5EF4-FFF2-40B4-BE49-F238E27FC236}">
                <a16:creationId xmlns:a16="http://schemas.microsoft.com/office/drawing/2014/main" id="{454A9290-809C-442E-A883-14F39E3F3952}"/>
              </a:ext>
            </a:extLst>
          </p:cNvPr>
          <p:cNvPicPr>
            <a:picLocks noChangeAspect="1"/>
          </p:cNvPicPr>
          <p:nvPr/>
        </p:nvPicPr>
        <p:blipFill rotWithShape="1">
          <a:blip r:embed="rId3"/>
          <a:srcRect l="3036" r="4249"/>
          <a:stretch/>
        </p:blipFill>
        <p:spPr>
          <a:xfrm>
            <a:off x="7607030" y="1562780"/>
            <a:ext cx="4355560" cy="2756339"/>
          </a:xfrm>
          <a:prstGeom prst="rect">
            <a:avLst/>
          </a:prstGeom>
          <a:ln>
            <a:noFill/>
          </a:ln>
          <a:effectLst>
            <a:outerShdw blurRad="50800" dist="38100" dir="2700000" algn="tl" rotWithShape="0">
              <a:prstClr val="black">
                <a:alpha val="40000"/>
              </a:prstClr>
            </a:outerShdw>
          </a:effectLst>
        </p:spPr>
      </p:pic>
      <p:pic>
        <p:nvPicPr>
          <p:cNvPr id="4" name="Picture 3" descr="A screenshot of a computer&#10;&#10;Description automatically generated">
            <a:extLst>
              <a:ext uri="{FF2B5EF4-FFF2-40B4-BE49-F238E27FC236}">
                <a16:creationId xmlns:a16="http://schemas.microsoft.com/office/drawing/2014/main" id="{7BCFB206-C879-4E1B-8B7C-88E7E79AB03E}"/>
              </a:ext>
            </a:extLst>
          </p:cNvPr>
          <p:cNvPicPr>
            <a:picLocks noChangeAspect="1"/>
          </p:cNvPicPr>
          <p:nvPr/>
        </p:nvPicPr>
        <p:blipFill rotWithShape="1">
          <a:blip r:embed="rId4"/>
          <a:srcRect t="12960"/>
          <a:stretch/>
        </p:blipFill>
        <p:spPr>
          <a:xfrm>
            <a:off x="4584971" y="3881336"/>
            <a:ext cx="5112593" cy="2500075"/>
          </a:xfrm>
          <a:prstGeom prst="rect">
            <a:avLst/>
          </a:prstGeom>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2A44EA15-574B-4E23-8C79-7F3BB164B152}"/>
              </a:ext>
            </a:extLst>
          </p:cNvPr>
          <p:cNvPicPr>
            <a:picLocks noChangeAspect="1"/>
          </p:cNvPicPr>
          <p:nvPr/>
        </p:nvPicPr>
        <p:blipFill>
          <a:blip r:embed="rId5"/>
          <a:stretch>
            <a:fillRect/>
          </a:stretch>
        </p:blipFill>
        <p:spPr>
          <a:xfrm>
            <a:off x="422950" y="2242528"/>
            <a:ext cx="1098014" cy="1114402"/>
          </a:xfrm>
          <a:prstGeom prst="rect">
            <a:avLst/>
          </a:prstGeom>
        </p:spPr>
      </p:pic>
      <p:sp>
        <p:nvSpPr>
          <p:cNvPr id="6" name="Rectangle 5">
            <a:extLst>
              <a:ext uri="{FF2B5EF4-FFF2-40B4-BE49-F238E27FC236}">
                <a16:creationId xmlns:a16="http://schemas.microsoft.com/office/drawing/2014/main" id="{694535AE-2D34-430A-B22E-310A6C911E4A}"/>
              </a:ext>
            </a:extLst>
          </p:cNvPr>
          <p:cNvSpPr/>
          <p:nvPr/>
        </p:nvSpPr>
        <p:spPr>
          <a:xfrm>
            <a:off x="375325" y="3375175"/>
            <a:ext cx="1158502" cy="379915"/>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Family Member</a:t>
            </a:r>
          </a:p>
        </p:txBody>
      </p:sp>
      <p:pic>
        <p:nvPicPr>
          <p:cNvPr id="7" name="Picture 6">
            <a:extLst>
              <a:ext uri="{FF2B5EF4-FFF2-40B4-BE49-F238E27FC236}">
                <a16:creationId xmlns:a16="http://schemas.microsoft.com/office/drawing/2014/main" id="{B3A31C45-2209-4274-AF89-DFF7E4F2E350}"/>
              </a:ext>
            </a:extLst>
          </p:cNvPr>
          <p:cNvPicPr>
            <a:picLocks noChangeAspect="1"/>
          </p:cNvPicPr>
          <p:nvPr/>
        </p:nvPicPr>
        <p:blipFill>
          <a:blip r:embed="rId6"/>
          <a:stretch>
            <a:fillRect/>
          </a:stretch>
        </p:blipFill>
        <p:spPr>
          <a:xfrm>
            <a:off x="479296" y="4265071"/>
            <a:ext cx="979326" cy="1187828"/>
          </a:xfrm>
          <a:prstGeom prst="rect">
            <a:avLst/>
          </a:prstGeom>
        </p:spPr>
      </p:pic>
      <p:sp>
        <p:nvSpPr>
          <p:cNvPr id="8" name="Rectangle 7">
            <a:extLst>
              <a:ext uri="{FF2B5EF4-FFF2-40B4-BE49-F238E27FC236}">
                <a16:creationId xmlns:a16="http://schemas.microsoft.com/office/drawing/2014/main" id="{533E4755-8823-46C7-B942-14A763F54679}"/>
              </a:ext>
            </a:extLst>
          </p:cNvPr>
          <p:cNvSpPr/>
          <p:nvPr/>
        </p:nvSpPr>
        <p:spPr>
          <a:xfrm>
            <a:off x="375325" y="5452900"/>
            <a:ext cx="1158502" cy="29448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Student</a:t>
            </a:r>
          </a:p>
        </p:txBody>
      </p:sp>
      <p:pic>
        <p:nvPicPr>
          <p:cNvPr id="9" name="Picture 8">
            <a:extLst>
              <a:ext uri="{FF2B5EF4-FFF2-40B4-BE49-F238E27FC236}">
                <a16:creationId xmlns:a16="http://schemas.microsoft.com/office/drawing/2014/main" id="{EDCB9A8B-7B92-42FC-A106-2D9A1EE90D69}"/>
              </a:ext>
            </a:extLst>
          </p:cNvPr>
          <p:cNvPicPr>
            <a:picLocks noChangeAspect="1"/>
          </p:cNvPicPr>
          <p:nvPr/>
        </p:nvPicPr>
        <p:blipFill>
          <a:blip r:embed="rId7"/>
          <a:stretch>
            <a:fillRect/>
          </a:stretch>
        </p:blipFill>
        <p:spPr>
          <a:xfrm>
            <a:off x="467630" y="415469"/>
            <a:ext cx="999684" cy="1261896"/>
          </a:xfrm>
          <a:prstGeom prst="rect">
            <a:avLst/>
          </a:prstGeom>
        </p:spPr>
      </p:pic>
      <p:sp>
        <p:nvSpPr>
          <p:cNvPr id="10" name="Rectangle 9">
            <a:extLst>
              <a:ext uri="{FF2B5EF4-FFF2-40B4-BE49-F238E27FC236}">
                <a16:creationId xmlns:a16="http://schemas.microsoft.com/office/drawing/2014/main" id="{3E723744-D960-42ED-BEE1-7165272D5113}"/>
              </a:ext>
            </a:extLst>
          </p:cNvPr>
          <p:cNvSpPr/>
          <p:nvPr/>
        </p:nvSpPr>
        <p:spPr>
          <a:xfrm>
            <a:off x="375325" y="1540002"/>
            <a:ext cx="1158502" cy="29448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HS Principal</a:t>
            </a:r>
          </a:p>
        </p:txBody>
      </p:sp>
      <p:pic>
        <p:nvPicPr>
          <p:cNvPr id="11" name="Picture 10">
            <a:extLst>
              <a:ext uri="{FF2B5EF4-FFF2-40B4-BE49-F238E27FC236}">
                <a16:creationId xmlns:a16="http://schemas.microsoft.com/office/drawing/2014/main" id="{2C5ADBB2-E6BC-4453-9C6B-CB069BABA0D1}"/>
              </a:ext>
            </a:extLst>
          </p:cNvPr>
          <p:cNvPicPr>
            <a:picLocks noChangeAspect="1"/>
          </p:cNvPicPr>
          <p:nvPr/>
        </p:nvPicPr>
        <p:blipFill>
          <a:blip r:embed="rId8"/>
          <a:stretch>
            <a:fillRect/>
          </a:stretch>
        </p:blipFill>
        <p:spPr>
          <a:xfrm>
            <a:off x="1961529" y="1477318"/>
            <a:ext cx="875877" cy="1108974"/>
          </a:xfrm>
          <a:prstGeom prst="rect">
            <a:avLst/>
          </a:prstGeom>
        </p:spPr>
      </p:pic>
      <p:sp>
        <p:nvSpPr>
          <p:cNvPr id="12" name="Rectangle 11">
            <a:extLst>
              <a:ext uri="{FF2B5EF4-FFF2-40B4-BE49-F238E27FC236}">
                <a16:creationId xmlns:a16="http://schemas.microsoft.com/office/drawing/2014/main" id="{EC646384-C5D1-4AFC-8198-6C08B7AED079}"/>
              </a:ext>
            </a:extLst>
          </p:cNvPr>
          <p:cNvSpPr/>
          <p:nvPr/>
        </p:nvSpPr>
        <p:spPr>
          <a:xfrm>
            <a:off x="1792504" y="2603167"/>
            <a:ext cx="1158502" cy="29448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College Dean</a:t>
            </a:r>
          </a:p>
        </p:txBody>
      </p:sp>
      <p:sp>
        <p:nvSpPr>
          <p:cNvPr id="13" name="Rectangle 12">
            <a:extLst>
              <a:ext uri="{FF2B5EF4-FFF2-40B4-BE49-F238E27FC236}">
                <a16:creationId xmlns:a16="http://schemas.microsoft.com/office/drawing/2014/main" id="{4AB9794C-18BD-405E-A2FD-567D01B6F58D}"/>
              </a:ext>
            </a:extLst>
          </p:cNvPr>
          <p:cNvSpPr/>
          <p:nvPr/>
        </p:nvSpPr>
        <p:spPr>
          <a:xfrm>
            <a:off x="1777831" y="4420690"/>
            <a:ext cx="1158502" cy="39437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Teacher</a:t>
            </a:r>
          </a:p>
        </p:txBody>
      </p:sp>
      <p:pic>
        <p:nvPicPr>
          <p:cNvPr id="14" name="Picture 13">
            <a:extLst>
              <a:ext uri="{FF2B5EF4-FFF2-40B4-BE49-F238E27FC236}">
                <a16:creationId xmlns:a16="http://schemas.microsoft.com/office/drawing/2014/main" id="{A087ED0A-93B0-4717-924A-21E794D26BF4}"/>
              </a:ext>
            </a:extLst>
          </p:cNvPr>
          <p:cNvPicPr>
            <a:picLocks noChangeAspect="1"/>
          </p:cNvPicPr>
          <p:nvPr/>
        </p:nvPicPr>
        <p:blipFill>
          <a:blip r:embed="rId9"/>
          <a:stretch>
            <a:fillRect/>
          </a:stretch>
        </p:blipFill>
        <p:spPr>
          <a:xfrm>
            <a:off x="1769806" y="3133070"/>
            <a:ext cx="1103429" cy="1244039"/>
          </a:xfrm>
          <a:prstGeom prst="rect">
            <a:avLst/>
          </a:prstGeom>
        </p:spPr>
      </p:pic>
      <p:sp>
        <p:nvSpPr>
          <p:cNvPr id="15" name="TextBox 14">
            <a:extLst>
              <a:ext uri="{FF2B5EF4-FFF2-40B4-BE49-F238E27FC236}">
                <a16:creationId xmlns:a16="http://schemas.microsoft.com/office/drawing/2014/main" id="{0CF3A269-98BC-459F-924C-1F067146C879}"/>
              </a:ext>
            </a:extLst>
          </p:cNvPr>
          <p:cNvSpPr txBox="1"/>
          <p:nvPr/>
        </p:nvSpPr>
        <p:spPr>
          <a:xfrm>
            <a:off x="1994653" y="105488"/>
            <a:ext cx="8555292" cy="707886"/>
          </a:xfrm>
          <a:prstGeom prst="rect">
            <a:avLst/>
          </a:prstGeom>
          <a:noFill/>
        </p:spPr>
        <p:txBody>
          <a:bodyPr wrap="none" rtlCol="0">
            <a:spAutoFit/>
          </a:bodyPr>
          <a:lstStyle/>
          <a:p>
            <a:pPr algn="ctr"/>
            <a:r>
              <a:rPr lang="en-US" sz="4000" b="1">
                <a:solidFill>
                  <a:schemeClr val="accent1"/>
                </a:solidFill>
                <a:latin typeface="Aptos" panose="020B0004020202020204" pitchFamily="34" charset="0"/>
              </a:rPr>
              <a:t>Easy entry points for new data users</a:t>
            </a:r>
          </a:p>
        </p:txBody>
      </p:sp>
    </p:spTree>
    <p:extLst>
      <p:ext uri="{BB962C8B-B14F-4D97-AF65-F5344CB8AC3E}">
        <p14:creationId xmlns:p14="http://schemas.microsoft.com/office/powerpoint/2010/main" val="1077347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3BE9204-B5C5-482C-95C5-B024C9C11F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733" y="1942382"/>
            <a:ext cx="5687267" cy="319908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3" name="Picture 2" descr="Graphical user interface, text, application, email&#10;&#10;Description automatically generated">
            <a:extLst>
              <a:ext uri="{FF2B5EF4-FFF2-40B4-BE49-F238E27FC236}">
                <a16:creationId xmlns:a16="http://schemas.microsoft.com/office/drawing/2014/main" id="{034CF5CF-FE78-49C7-9627-FCD735D46488}"/>
              </a:ext>
            </a:extLst>
          </p:cNvPr>
          <p:cNvPicPr>
            <a:picLocks noChangeAspect="1"/>
          </p:cNvPicPr>
          <p:nvPr/>
        </p:nvPicPr>
        <p:blipFill>
          <a:blip r:embed="rId3"/>
          <a:stretch>
            <a:fillRect/>
          </a:stretch>
        </p:blipFill>
        <p:spPr>
          <a:xfrm>
            <a:off x="6585626" y="1942383"/>
            <a:ext cx="5234506" cy="3199086"/>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771512C9-E376-4DE4-A217-9E145FE3AD68}"/>
              </a:ext>
            </a:extLst>
          </p:cNvPr>
          <p:cNvSpPr txBox="1"/>
          <p:nvPr/>
        </p:nvSpPr>
        <p:spPr>
          <a:xfrm>
            <a:off x="920459" y="160352"/>
            <a:ext cx="10510506" cy="1323439"/>
          </a:xfrm>
          <a:prstGeom prst="rect">
            <a:avLst/>
          </a:prstGeom>
          <a:noFill/>
        </p:spPr>
        <p:txBody>
          <a:bodyPr wrap="none" rtlCol="0">
            <a:spAutoFit/>
          </a:bodyPr>
          <a:lstStyle/>
          <a:p>
            <a:pPr algn="ctr"/>
            <a:r>
              <a:rPr lang="en-US" sz="4000" b="1">
                <a:solidFill>
                  <a:schemeClr val="accent1"/>
                </a:solidFill>
                <a:latin typeface="Aptos" panose="020B0004020202020204" pitchFamily="34" charset="0"/>
              </a:rPr>
              <a:t>For 2024: Policy-driven research agenda and </a:t>
            </a:r>
          </a:p>
          <a:p>
            <a:pPr algn="ctr"/>
            <a:r>
              <a:rPr lang="en-US" sz="4000" b="1">
                <a:solidFill>
                  <a:schemeClr val="accent1"/>
                </a:solidFill>
                <a:latin typeface="Aptos" panose="020B0004020202020204" pitchFamily="34" charset="0"/>
              </a:rPr>
              <a:t>unified research processes</a:t>
            </a:r>
          </a:p>
        </p:txBody>
      </p:sp>
      <p:sp>
        <p:nvSpPr>
          <p:cNvPr id="6" name="TextBox 5">
            <a:extLst>
              <a:ext uri="{FF2B5EF4-FFF2-40B4-BE49-F238E27FC236}">
                <a16:creationId xmlns:a16="http://schemas.microsoft.com/office/drawing/2014/main" id="{0C343634-D3ED-460D-85D3-53F64FACFF4F}"/>
              </a:ext>
            </a:extLst>
          </p:cNvPr>
          <p:cNvSpPr txBox="1"/>
          <p:nvPr/>
        </p:nvSpPr>
        <p:spPr>
          <a:xfrm>
            <a:off x="793768" y="5299113"/>
            <a:ext cx="4917195" cy="400110"/>
          </a:xfrm>
          <a:prstGeom prst="rect">
            <a:avLst/>
          </a:prstGeom>
          <a:noFill/>
        </p:spPr>
        <p:txBody>
          <a:bodyPr wrap="square" rtlCol="0">
            <a:spAutoFit/>
          </a:bodyPr>
          <a:lstStyle/>
          <a:p>
            <a:pPr algn="ctr"/>
            <a:r>
              <a:rPr lang="en-US" sz="2000" b="1">
                <a:latin typeface="Aptos" panose="020B0004020202020204" pitchFamily="34" charset="0"/>
              </a:rPr>
              <a:t>Research Advisory Committee</a:t>
            </a:r>
          </a:p>
        </p:txBody>
      </p:sp>
      <p:sp>
        <p:nvSpPr>
          <p:cNvPr id="7" name="TextBox 6">
            <a:extLst>
              <a:ext uri="{FF2B5EF4-FFF2-40B4-BE49-F238E27FC236}">
                <a16:creationId xmlns:a16="http://schemas.microsoft.com/office/drawing/2014/main" id="{B71A4B4A-61E2-4941-8E77-F19E581EA615}"/>
              </a:ext>
            </a:extLst>
          </p:cNvPr>
          <p:cNvSpPr txBox="1"/>
          <p:nvPr/>
        </p:nvSpPr>
        <p:spPr>
          <a:xfrm>
            <a:off x="6744281" y="5299113"/>
            <a:ext cx="4917195" cy="400110"/>
          </a:xfrm>
          <a:prstGeom prst="rect">
            <a:avLst/>
          </a:prstGeom>
          <a:noFill/>
        </p:spPr>
        <p:txBody>
          <a:bodyPr wrap="square" rtlCol="0">
            <a:spAutoFit/>
          </a:bodyPr>
          <a:lstStyle/>
          <a:p>
            <a:pPr algn="ctr"/>
            <a:r>
              <a:rPr lang="en-US" sz="2000" b="1">
                <a:latin typeface="Aptos" panose="020B0004020202020204" pitchFamily="34" charset="0"/>
              </a:rPr>
              <a:t>New research portal</a:t>
            </a:r>
          </a:p>
        </p:txBody>
      </p:sp>
    </p:spTree>
    <p:extLst>
      <p:ext uri="{BB962C8B-B14F-4D97-AF65-F5344CB8AC3E}">
        <p14:creationId xmlns:p14="http://schemas.microsoft.com/office/powerpoint/2010/main" val="635102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43">
            <a:extLst>
              <a:ext uri="{FF2B5EF4-FFF2-40B4-BE49-F238E27FC236}">
                <a16:creationId xmlns:a16="http://schemas.microsoft.com/office/drawing/2014/main" id="{814DD879-9401-42D1-8D9A-CB53E8032A86}"/>
              </a:ext>
            </a:extLst>
          </p:cNvPr>
          <p:cNvSpPr>
            <a:spLocks noGrp="1"/>
          </p:cNvSpPr>
          <p:nvPr>
            <p:ph type="title"/>
          </p:nvPr>
        </p:nvSpPr>
        <p:spPr/>
        <p:txBody>
          <a:bodyPr/>
          <a:lstStyle/>
          <a:p>
            <a:r>
              <a:rPr lang="en-US">
                <a:solidFill>
                  <a:schemeClr val="accent4">
                    <a:lumMod val="50000"/>
                  </a:schemeClr>
                </a:solidFill>
                <a:latin typeface="Aptos SemiBold" panose="020B0004020202020204" pitchFamily="34" charset="0"/>
              </a:rPr>
              <a:t>E2C Hub Guiding Principles</a:t>
            </a:r>
          </a:p>
        </p:txBody>
      </p:sp>
      <p:sp>
        <p:nvSpPr>
          <p:cNvPr id="4" name="Slide Number Placeholder 3">
            <a:extLst>
              <a:ext uri="{FF2B5EF4-FFF2-40B4-BE49-F238E27FC236}">
                <a16:creationId xmlns:a16="http://schemas.microsoft.com/office/drawing/2014/main" id="{F8DFF824-9570-4ACD-A7FD-EFAFEA9E8F21}"/>
              </a:ext>
            </a:extLst>
          </p:cNvPr>
          <p:cNvSpPr>
            <a:spLocks noGrp="1"/>
          </p:cNvSpPr>
          <p:nvPr>
            <p:ph type="sldNum" sz="quarter" idx="12"/>
          </p:nvPr>
        </p:nvSpPr>
        <p:spPr/>
        <p:txBody>
          <a:bodyPr/>
          <a:lstStyle/>
          <a:p>
            <a:fld id="{7A96124F-0D74-3544-8EB0-07AAE95957A0}" type="slidenum">
              <a:rPr lang="en-US" b="1" smtClean="0">
                <a:latin typeface="Aptos SemiBold" panose="020B0004020202020204" pitchFamily="34" charset="0"/>
              </a:rPr>
              <a:pPr/>
              <a:t>12</a:t>
            </a:fld>
            <a:endParaRPr lang="en-US" b="1">
              <a:latin typeface="Aptos SemiBold" panose="020B0004020202020204" pitchFamily="34" charset="0"/>
            </a:endParaRPr>
          </a:p>
        </p:txBody>
      </p:sp>
      <p:sp>
        <p:nvSpPr>
          <p:cNvPr id="7" name="Freeform 2">
            <a:extLst>
              <a:ext uri="{FF2B5EF4-FFF2-40B4-BE49-F238E27FC236}">
                <a16:creationId xmlns:a16="http://schemas.microsoft.com/office/drawing/2014/main" id="{25E5DEFF-1EC7-443A-9CE2-AC2334EE958C}"/>
              </a:ext>
            </a:extLst>
          </p:cNvPr>
          <p:cNvSpPr>
            <a:spLocks noChangeArrowheads="1"/>
          </p:cNvSpPr>
          <p:nvPr/>
        </p:nvSpPr>
        <p:spPr bwMode="auto">
          <a:xfrm>
            <a:off x="9139088" y="1323395"/>
            <a:ext cx="2166963" cy="4679981"/>
          </a:xfrm>
          <a:custGeom>
            <a:avLst/>
            <a:gdLst>
              <a:gd name="T0" fmla="*/ 411025111 w 3479"/>
              <a:gd name="T1" fmla="*/ 0 h 7516"/>
              <a:gd name="T2" fmla="*/ 55347806 w 3479"/>
              <a:gd name="T3" fmla="*/ 0 h 7516"/>
              <a:gd name="T4" fmla="*/ 39923132 w 3479"/>
              <a:gd name="T5" fmla="*/ 0 h 7516"/>
              <a:gd name="T6" fmla="*/ 0 w 3479"/>
              <a:gd name="T7" fmla="*/ 39897346 h 7516"/>
              <a:gd name="T8" fmla="*/ 0 w 3479"/>
              <a:gd name="T9" fmla="*/ 308945382 h 7516"/>
              <a:gd name="T10" fmla="*/ 0 w 3479"/>
              <a:gd name="T11" fmla="*/ 664653076 h 7516"/>
              <a:gd name="T12" fmla="*/ 0 w 3479"/>
              <a:gd name="T13" fmla="*/ 933571544 h 7516"/>
              <a:gd name="T14" fmla="*/ 39923132 w 3479"/>
              <a:gd name="T15" fmla="*/ 973468890 h 7516"/>
              <a:gd name="T16" fmla="*/ 411025111 w 3479"/>
              <a:gd name="T17" fmla="*/ 973468890 h 7516"/>
              <a:gd name="T18" fmla="*/ 450818633 w 3479"/>
              <a:gd name="T19" fmla="*/ 933571544 h 7516"/>
              <a:gd name="T20" fmla="*/ 450818633 w 3479"/>
              <a:gd name="T21" fmla="*/ 664653076 h 7516"/>
              <a:gd name="T22" fmla="*/ 450818633 w 3479"/>
              <a:gd name="T23" fmla="*/ 537707008 h 7516"/>
              <a:gd name="T24" fmla="*/ 450818633 w 3479"/>
              <a:gd name="T25" fmla="*/ 268659332 h 7516"/>
              <a:gd name="T26" fmla="*/ 450818633 w 3479"/>
              <a:gd name="T27" fmla="*/ 39897346 h 7516"/>
              <a:gd name="T28" fmla="*/ 411025111 w 3479"/>
              <a:gd name="T29" fmla="*/ 0 h 75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479" h="7516">
                <a:moveTo>
                  <a:pt x="3171" y="0"/>
                </a:moveTo>
                <a:lnTo>
                  <a:pt x="427" y="0"/>
                </a:lnTo>
                <a:lnTo>
                  <a:pt x="308" y="0"/>
                </a:lnTo>
                <a:cubicBezTo>
                  <a:pt x="139" y="0"/>
                  <a:pt x="0" y="138"/>
                  <a:pt x="0" y="308"/>
                </a:cubicBezTo>
                <a:lnTo>
                  <a:pt x="0" y="2385"/>
                </a:lnTo>
                <a:lnTo>
                  <a:pt x="0" y="5131"/>
                </a:lnTo>
                <a:lnTo>
                  <a:pt x="0" y="7207"/>
                </a:lnTo>
                <a:cubicBezTo>
                  <a:pt x="0" y="7377"/>
                  <a:pt x="139" y="7515"/>
                  <a:pt x="308" y="7515"/>
                </a:cubicBezTo>
                <a:lnTo>
                  <a:pt x="3171" y="7515"/>
                </a:lnTo>
                <a:cubicBezTo>
                  <a:pt x="3341" y="7515"/>
                  <a:pt x="3478" y="7377"/>
                  <a:pt x="3478" y="7207"/>
                </a:cubicBezTo>
                <a:lnTo>
                  <a:pt x="3478" y="5131"/>
                </a:lnTo>
                <a:lnTo>
                  <a:pt x="3478" y="4151"/>
                </a:lnTo>
                <a:lnTo>
                  <a:pt x="3478" y="2074"/>
                </a:lnTo>
                <a:lnTo>
                  <a:pt x="3478" y="308"/>
                </a:lnTo>
                <a:cubicBezTo>
                  <a:pt x="3478" y="138"/>
                  <a:pt x="3341" y="0"/>
                  <a:pt x="3171" y="0"/>
                </a:cubicBezTo>
              </a:path>
            </a:pathLst>
          </a:custGeom>
          <a:solidFill>
            <a:schemeClr val="bg1">
              <a:lumMod val="95000"/>
            </a:schemeClr>
          </a:solidFill>
          <a:ln>
            <a:noFill/>
          </a:ln>
          <a:effectLst/>
        </p:spPr>
        <p:txBody>
          <a:bodyPr wrap="none" anchor="ctr"/>
          <a:lstStyle/>
          <a:p>
            <a:endParaRPr lang="en-US" sz="900">
              <a:latin typeface="DM Sans" pitchFamily="2" charset="77"/>
            </a:endParaRPr>
          </a:p>
        </p:txBody>
      </p:sp>
      <p:sp>
        <p:nvSpPr>
          <p:cNvPr id="8" name="Freeform 3">
            <a:extLst>
              <a:ext uri="{FF2B5EF4-FFF2-40B4-BE49-F238E27FC236}">
                <a16:creationId xmlns:a16="http://schemas.microsoft.com/office/drawing/2014/main" id="{5220781C-E08B-4F6A-9CB1-CC592345D98C}"/>
              </a:ext>
            </a:extLst>
          </p:cNvPr>
          <p:cNvSpPr>
            <a:spLocks noChangeArrowheads="1"/>
          </p:cNvSpPr>
          <p:nvPr/>
        </p:nvSpPr>
        <p:spPr bwMode="auto">
          <a:xfrm>
            <a:off x="6387127" y="1323395"/>
            <a:ext cx="2166963" cy="4679981"/>
          </a:xfrm>
          <a:custGeom>
            <a:avLst/>
            <a:gdLst>
              <a:gd name="T0" fmla="*/ 410788945 w 3480"/>
              <a:gd name="T1" fmla="*/ 0 h 7516"/>
              <a:gd name="T2" fmla="*/ 55316065 w 3480"/>
              <a:gd name="T3" fmla="*/ 0 h 7516"/>
              <a:gd name="T4" fmla="*/ 39900142 w 3480"/>
              <a:gd name="T5" fmla="*/ 0 h 7516"/>
              <a:gd name="T6" fmla="*/ 0 w 3480"/>
              <a:gd name="T7" fmla="*/ 39897346 h 7516"/>
              <a:gd name="T8" fmla="*/ 0 w 3480"/>
              <a:gd name="T9" fmla="*/ 308945382 h 7516"/>
              <a:gd name="T10" fmla="*/ 0 w 3480"/>
              <a:gd name="T11" fmla="*/ 664653076 h 7516"/>
              <a:gd name="T12" fmla="*/ 0 w 3480"/>
              <a:gd name="T13" fmla="*/ 933571544 h 7516"/>
              <a:gd name="T14" fmla="*/ 39900142 w 3480"/>
              <a:gd name="T15" fmla="*/ 973468890 h 7516"/>
              <a:gd name="T16" fmla="*/ 410788945 w 3480"/>
              <a:gd name="T17" fmla="*/ 973468890 h 7516"/>
              <a:gd name="T18" fmla="*/ 450689087 w 3480"/>
              <a:gd name="T19" fmla="*/ 933571544 h 7516"/>
              <a:gd name="T20" fmla="*/ 450689087 w 3480"/>
              <a:gd name="T21" fmla="*/ 664653076 h 7516"/>
              <a:gd name="T22" fmla="*/ 450689087 w 3480"/>
              <a:gd name="T23" fmla="*/ 537707008 h 7516"/>
              <a:gd name="T24" fmla="*/ 450689087 w 3480"/>
              <a:gd name="T25" fmla="*/ 268659332 h 7516"/>
              <a:gd name="T26" fmla="*/ 450689087 w 3480"/>
              <a:gd name="T27" fmla="*/ 39897346 h 7516"/>
              <a:gd name="T28" fmla="*/ 410788945 w 3480"/>
              <a:gd name="T29" fmla="*/ 0 h 75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480" h="7516">
                <a:moveTo>
                  <a:pt x="3171" y="0"/>
                </a:moveTo>
                <a:lnTo>
                  <a:pt x="427" y="0"/>
                </a:lnTo>
                <a:lnTo>
                  <a:pt x="308" y="0"/>
                </a:lnTo>
                <a:cubicBezTo>
                  <a:pt x="138" y="0"/>
                  <a:pt x="0" y="138"/>
                  <a:pt x="0" y="308"/>
                </a:cubicBezTo>
                <a:lnTo>
                  <a:pt x="0" y="2385"/>
                </a:lnTo>
                <a:lnTo>
                  <a:pt x="0" y="5131"/>
                </a:lnTo>
                <a:lnTo>
                  <a:pt x="0" y="7207"/>
                </a:lnTo>
                <a:cubicBezTo>
                  <a:pt x="0" y="7377"/>
                  <a:pt x="138" y="7515"/>
                  <a:pt x="308" y="7515"/>
                </a:cubicBezTo>
                <a:lnTo>
                  <a:pt x="3171" y="7515"/>
                </a:lnTo>
                <a:cubicBezTo>
                  <a:pt x="3341" y="7515"/>
                  <a:pt x="3479" y="7377"/>
                  <a:pt x="3479" y="7207"/>
                </a:cubicBezTo>
                <a:lnTo>
                  <a:pt x="3479" y="5131"/>
                </a:lnTo>
                <a:lnTo>
                  <a:pt x="3479" y="4151"/>
                </a:lnTo>
                <a:lnTo>
                  <a:pt x="3479" y="2074"/>
                </a:lnTo>
                <a:lnTo>
                  <a:pt x="3479" y="308"/>
                </a:lnTo>
                <a:cubicBezTo>
                  <a:pt x="3479" y="138"/>
                  <a:pt x="3341" y="0"/>
                  <a:pt x="3171" y="0"/>
                </a:cubicBezTo>
              </a:path>
            </a:pathLst>
          </a:custGeom>
          <a:solidFill>
            <a:schemeClr val="bg1">
              <a:lumMod val="95000"/>
            </a:schemeClr>
          </a:solidFill>
          <a:ln>
            <a:noFill/>
          </a:ln>
          <a:effectLst/>
        </p:spPr>
        <p:txBody>
          <a:bodyPr wrap="none" anchor="ctr"/>
          <a:lstStyle/>
          <a:p>
            <a:endParaRPr lang="en-US" sz="900">
              <a:latin typeface="DM Sans" pitchFamily="2" charset="77"/>
            </a:endParaRPr>
          </a:p>
        </p:txBody>
      </p:sp>
      <p:sp>
        <p:nvSpPr>
          <p:cNvPr id="9" name="Freeform 4">
            <a:extLst>
              <a:ext uri="{FF2B5EF4-FFF2-40B4-BE49-F238E27FC236}">
                <a16:creationId xmlns:a16="http://schemas.microsoft.com/office/drawing/2014/main" id="{67EBBF89-7FC5-4350-B974-25C0F269B9F6}"/>
              </a:ext>
            </a:extLst>
          </p:cNvPr>
          <p:cNvSpPr>
            <a:spLocks noChangeArrowheads="1"/>
          </p:cNvSpPr>
          <p:nvPr/>
        </p:nvSpPr>
        <p:spPr bwMode="auto">
          <a:xfrm>
            <a:off x="6653534" y="1323395"/>
            <a:ext cx="1900556" cy="1296333"/>
          </a:xfrm>
          <a:custGeom>
            <a:avLst/>
            <a:gdLst>
              <a:gd name="T0" fmla="*/ 355279634 w 3053"/>
              <a:gd name="T1" fmla="*/ 0 h 2082"/>
              <a:gd name="T2" fmla="*/ 0 w 3053"/>
              <a:gd name="T3" fmla="*/ 0 h 2082"/>
              <a:gd name="T4" fmla="*/ 48812250 w 3053"/>
              <a:gd name="T5" fmla="*/ 154003823 h 2082"/>
              <a:gd name="T6" fmla="*/ 110442237 w 3053"/>
              <a:gd name="T7" fmla="*/ 210346721 h 2082"/>
              <a:gd name="T8" fmla="*/ 368745057 w 3053"/>
              <a:gd name="T9" fmla="*/ 267207866 h 2082"/>
              <a:gd name="T10" fmla="*/ 395157755 w 3053"/>
              <a:gd name="T11" fmla="*/ 268632687 h 2082"/>
              <a:gd name="T12" fmla="*/ 395157755 w 3053"/>
              <a:gd name="T13" fmla="*/ 39893207 h 2082"/>
              <a:gd name="T14" fmla="*/ 355279634 w 3053"/>
              <a:gd name="T15" fmla="*/ 0 h 208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53" h="2082">
                <a:moveTo>
                  <a:pt x="2744" y="0"/>
                </a:moveTo>
                <a:lnTo>
                  <a:pt x="0" y="0"/>
                </a:lnTo>
                <a:lnTo>
                  <a:pt x="377" y="1189"/>
                </a:lnTo>
                <a:cubicBezTo>
                  <a:pt x="447" y="1409"/>
                  <a:pt x="628" y="1574"/>
                  <a:pt x="853" y="1624"/>
                </a:cubicBezTo>
                <a:lnTo>
                  <a:pt x="2848" y="2063"/>
                </a:lnTo>
                <a:cubicBezTo>
                  <a:pt x="2916" y="2077"/>
                  <a:pt x="2984" y="2081"/>
                  <a:pt x="3052" y="2074"/>
                </a:cubicBezTo>
                <a:lnTo>
                  <a:pt x="3052" y="308"/>
                </a:lnTo>
                <a:cubicBezTo>
                  <a:pt x="3052" y="138"/>
                  <a:pt x="2914" y="0"/>
                  <a:pt x="2744" y="0"/>
                </a:cubicBezTo>
              </a:path>
            </a:pathLst>
          </a:custGeom>
          <a:solidFill>
            <a:schemeClr val="accent3"/>
          </a:solidFill>
          <a:ln>
            <a:noFill/>
          </a:ln>
          <a:effectLst/>
        </p:spPr>
        <p:txBody>
          <a:bodyPr wrap="none" anchor="ctr"/>
          <a:lstStyle/>
          <a:p>
            <a:endParaRPr lang="en-US" sz="900">
              <a:latin typeface="DM Sans" pitchFamily="2" charset="77"/>
            </a:endParaRPr>
          </a:p>
        </p:txBody>
      </p:sp>
      <p:sp>
        <p:nvSpPr>
          <p:cNvPr id="10" name="Freeform 250">
            <a:extLst>
              <a:ext uri="{FF2B5EF4-FFF2-40B4-BE49-F238E27FC236}">
                <a16:creationId xmlns:a16="http://schemas.microsoft.com/office/drawing/2014/main" id="{6BBBB2D4-A183-455F-819A-CD47A6F90150}"/>
              </a:ext>
            </a:extLst>
          </p:cNvPr>
          <p:cNvSpPr>
            <a:spLocks noChangeArrowheads="1"/>
          </p:cNvSpPr>
          <p:nvPr/>
        </p:nvSpPr>
        <p:spPr bwMode="auto">
          <a:xfrm>
            <a:off x="3635166" y="1323395"/>
            <a:ext cx="2166963" cy="4679981"/>
          </a:xfrm>
          <a:custGeom>
            <a:avLst/>
            <a:gdLst>
              <a:gd name="T0" fmla="*/ 410895501 w 3479"/>
              <a:gd name="T1" fmla="*/ 0 h 7516"/>
              <a:gd name="T2" fmla="*/ 55347806 w 3479"/>
              <a:gd name="T3" fmla="*/ 0 h 7516"/>
              <a:gd name="T4" fmla="*/ 39923132 w 3479"/>
              <a:gd name="T5" fmla="*/ 0 h 7516"/>
              <a:gd name="T6" fmla="*/ 0 w 3479"/>
              <a:gd name="T7" fmla="*/ 39897346 h 7516"/>
              <a:gd name="T8" fmla="*/ 0 w 3479"/>
              <a:gd name="T9" fmla="*/ 308945382 h 7516"/>
              <a:gd name="T10" fmla="*/ 0 w 3479"/>
              <a:gd name="T11" fmla="*/ 664653076 h 7516"/>
              <a:gd name="T12" fmla="*/ 0 w 3479"/>
              <a:gd name="T13" fmla="*/ 933571544 h 7516"/>
              <a:gd name="T14" fmla="*/ 39923132 w 3479"/>
              <a:gd name="T15" fmla="*/ 973468890 h 7516"/>
              <a:gd name="T16" fmla="*/ 410895501 w 3479"/>
              <a:gd name="T17" fmla="*/ 973468890 h 7516"/>
              <a:gd name="T18" fmla="*/ 450818633 w 3479"/>
              <a:gd name="T19" fmla="*/ 933571544 h 7516"/>
              <a:gd name="T20" fmla="*/ 450818633 w 3479"/>
              <a:gd name="T21" fmla="*/ 664653076 h 7516"/>
              <a:gd name="T22" fmla="*/ 450818633 w 3479"/>
              <a:gd name="T23" fmla="*/ 537707008 h 7516"/>
              <a:gd name="T24" fmla="*/ 450818633 w 3479"/>
              <a:gd name="T25" fmla="*/ 268659332 h 7516"/>
              <a:gd name="T26" fmla="*/ 450818633 w 3479"/>
              <a:gd name="T27" fmla="*/ 39897346 h 7516"/>
              <a:gd name="T28" fmla="*/ 410895501 w 3479"/>
              <a:gd name="T29" fmla="*/ 0 h 75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479" h="7516">
                <a:moveTo>
                  <a:pt x="3170" y="0"/>
                </a:moveTo>
                <a:lnTo>
                  <a:pt x="427" y="0"/>
                </a:lnTo>
                <a:lnTo>
                  <a:pt x="308" y="0"/>
                </a:lnTo>
                <a:cubicBezTo>
                  <a:pt x="137" y="0"/>
                  <a:pt x="0" y="138"/>
                  <a:pt x="0" y="308"/>
                </a:cubicBezTo>
                <a:lnTo>
                  <a:pt x="0" y="2385"/>
                </a:lnTo>
                <a:lnTo>
                  <a:pt x="0" y="5131"/>
                </a:lnTo>
                <a:lnTo>
                  <a:pt x="0" y="7207"/>
                </a:lnTo>
                <a:cubicBezTo>
                  <a:pt x="0" y="7377"/>
                  <a:pt x="137" y="7515"/>
                  <a:pt x="308" y="7515"/>
                </a:cubicBezTo>
                <a:lnTo>
                  <a:pt x="3170" y="7515"/>
                </a:lnTo>
                <a:cubicBezTo>
                  <a:pt x="3340" y="7515"/>
                  <a:pt x="3478" y="7377"/>
                  <a:pt x="3478" y="7207"/>
                </a:cubicBezTo>
                <a:lnTo>
                  <a:pt x="3478" y="5131"/>
                </a:lnTo>
                <a:lnTo>
                  <a:pt x="3478" y="4151"/>
                </a:lnTo>
                <a:lnTo>
                  <a:pt x="3478" y="2074"/>
                </a:lnTo>
                <a:lnTo>
                  <a:pt x="3478" y="308"/>
                </a:lnTo>
                <a:cubicBezTo>
                  <a:pt x="3478" y="138"/>
                  <a:pt x="3340" y="0"/>
                  <a:pt x="3170" y="0"/>
                </a:cubicBezTo>
              </a:path>
            </a:pathLst>
          </a:custGeom>
          <a:solidFill>
            <a:schemeClr val="bg1">
              <a:lumMod val="95000"/>
            </a:schemeClr>
          </a:solidFill>
          <a:ln>
            <a:noFill/>
          </a:ln>
          <a:effectLst/>
        </p:spPr>
        <p:txBody>
          <a:bodyPr wrap="none" anchor="ctr"/>
          <a:lstStyle/>
          <a:p>
            <a:endParaRPr lang="en-US" sz="900">
              <a:latin typeface="DM Sans" pitchFamily="2" charset="77"/>
            </a:endParaRPr>
          </a:p>
        </p:txBody>
      </p:sp>
      <p:sp>
        <p:nvSpPr>
          <p:cNvPr id="11" name="Freeform 251">
            <a:extLst>
              <a:ext uri="{FF2B5EF4-FFF2-40B4-BE49-F238E27FC236}">
                <a16:creationId xmlns:a16="http://schemas.microsoft.com/office/drawing/2014/main" id="{A6DEE0D6-BAEE-4ED5-84BE-A8BA2C87A55C}"/>
              </a:ext>
            </a:extLst>
          </p:cNvPr>
          <p:cNvSpPr>
            <a:spLocks noChangeArrowheads="1"/>
          </p:cNvSpPr>
          <p:nvPr/>
        </p:nvSpPr>
        <p:spPr bwMode="auto">
          <a:xfrm>
            <a:off x="3901573" y="1323395"/>
            <a:ext cx="1900556" cy="1296333"/>
          </a:xfrm>
          <a:custGeom>
            <a:avLst/>
            <a:gdLst>
              <a:gd name="T0" fmla="*/ 355382725 w 3052"/>
              <a:gd name="T1" fmla="*/ 0 h 2082"/>
              <a:gd name="T2" fmla="*/ 0 w 3052"/>
              <a:gd name="T3" fmla="*/ 0 h 2082"/>
              <a:gd name="T4" fmla="*/ 48714501 w 3052"/>
              <a:gd name="T5" fmla="*/ 154003823 h 2082"/>
              <a:gd name="T6" fmla="*/ 110514418 w 3052"/>
              <a:gd name="T7" fmla="*/ 210346721 h 2082"/>
              <a:gd name="T8" fmla="*/ 368986460 w 3052"/>
              <a:gd name="T9" fmla="*/ 267207866 h 2082"/>
              <a:gd name="T10" fmla="*/ 395287230 w 3052"/>
              <a:gd name="T11" fmla="*/ 268632687 h 2082"/>
              <a:gd name="T12" fmla="*/ 395287230 w 3052"/>
              <a:gd name="T13" fmla="*/ 39893207 h 2082"/>
              <a:gd name="T14" fmla="*/ 355382725 w 3052"/>
              <a:gd name="T15" fmla="*/ 0 h 208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52" h="2082">
                <a:moveTo>
                  <a:pt x="2743" y="0"/>
                </a:moveTo>
                <a:lnTo>
                  <a:pt x="0" y="0"/>
                </a:lnTo>
                <a:lnTo>
                  <a:pt x="376" y="1189"/>
                </a:lnTo>
                <a:cubicBezTo>
                  <a:pt x="446" y="1409"/>
                  <a:pt x="628" y="1574"/>
                  <a:pt x="853" y="1624"/>
                </a:cubicBezTo>
                <a:lnTo>
                  <a:pt x="2848" y="2063"/>
                </a:lnTo>
                <a:cubicBezTo>
                  <a:pt x="2916" y="2077"/>
                  <a:pt x="2984" y="2081"/>
                  <a:pt x="3051" y="2074"/>
                </a:cubicBezTo>
                <a:lnTo>
                  <a:pt x="3051" y="308"/>
                </a:lnTo>
                <a:cubicBezTo>
                  <a:pt x="3051" y="138"/>
                  <a:pt x="2913" y="0"/>
                  <a:pt x="2743" y="0"/>
                </a:cubicBezTo>
              </a:path>
            </a:pathLst>
          </a:custGeom>
          <a:solidFill>
            <a:schemeClr val="accent2"/>
          </a:solidFill>
          <a:ln>
            <a:noFill/>
          </a:ln>
          <a:effectLst/>
        </p:spPr>
        <p:txBody>
          <a:bodyPr wrap="none" anchor="ctr"/>
          <a:lstStyle/>
          <a:p>
            <a:endParaRPr lang="en-US" sz="900">
              <a:latin typeface="DM Sans" pitchFamily="2" charset="77"/>
            </a:endParaRPr>
          </a:p>
        </p:txBody>
      </p:sp>
      <p:sp>
        <p:nvSpPr>
          <p:cNvPr id="12" name="Freeform 373">
            <a:extLst>
              <a:ext uri="{FF2B5EF4-FFF2-40B4-BE49-F238E27FC236}">
                <a16:creationId xmlns:a16="http://schemas.microsoft.com/office/drawing/2014/main" id="{69F797E5-D109-4D7C-9CA0-46FD5228AD3F}"/>
              </a:ext>
            </a:extLst>
          </p:cNvPr>
          <p:cNvSpPr>
            <a:spLocks noChangeArrowheads="1"/>
          </p:cNvSpPr>
          <p:nvPr/>
        </p:nvSpPr>
        <p:spPr bwMode="auto">
          <a:xfrm>
            <a:off x="883205" y="1323395"/>
            <a:ext cx="2166963" cy="4679981"/>
          </a:xfrm>
          <a:custGeom>
            <a:avLst/>
            <a:gdLst>
              <a:gd name="T0" fmla="*/ 410895501 w 3479"/>
              <a:gd name="T1" fmla="*/ 0 h 7516"/>
              <a:gd name="T2" fmla="*/ 55218196 w 3479"/>
              <a:gd name="T3" fmla="*/ 0 h 7516"/>
              <a:gd name="T4" fmla="*/ 39793522 w 3479"/>
              <a:gd name="T5" fmla="*/ 0 h 7516"/>
              <a:gd name="T6" fmla="*/ 0 w 3479"/>
              <a:gd name="T7" fmla="*/ 39897346 h 7516"/>
              <a:gd name="T8" fmla="*/ 0 w 3479"/>
              <a:gd name="T9" fmla="*/ 308945382 h 7516"/>
              <a:gd name="T10" fmla="*/ 0 w 3479"/>
              <a:gd name="T11" fmla="*/ 664653076 h 7516"/>
              <a:gd name="T12" fmla="*/ 0 w 3479"/>
              <a:gd name="T13" fmla="*/ 933571544 h 7516"/>
              <a:gd name="T14" fmla="*/ 39793522 w 3479"/>
              <a:gd name="T15" fmla="*/ 973468890 h 7516"/>
              <a:gd name="T16" fmla="*/ 410895501 w 3479"/>
              <a:gd name="T17" fmla="*/ 973468890 h 7516"/>
              <a:gd name="T18" fmla="*/ 450818633 w 3479"/>
              <a:gd name="T19" fmla="*/ 933571544 h 7516"/>
              <a:gd name="T20" fmla="*/ 450818633 w 3479"/>
              <a:gd name="T21" fmla="*/ 664653076 h 7516"/>
              <a:gd name="T22" fmla="*/ 450818633 w 3479"/>
              <a:gd name="T23" fmla="*/ 537707008 h 7516"/>
              <a:gd name="T24" fmla="*/ 450818633 w 3479"/>
              <a:gd name="T25" fmla="*/ 268659332 h 7516"/>
              <a:gd name="T26" fmla="*/ 450818633 w 3479"/>
              <a:gd name="T27" fmla="*/ 39897346 h 7516"/>
              <a:gd name="T28" fmla="*/ 410895501 w 3479"/>
              <a:gd name="T29" fmla="*/ 0 h 75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479" h="7516">
                <a:moveTo>
                  <a:pt x="3170" y="0"/>
                </a:moveTo>
                <a:lnTo>
                  <a:pt x="426" y="0"/>
                </a:lnTo>
                <a:lnTo>
                  <a:pt x="307" y="0"/>
                </a:lnTo>
                <a:cubicBezTo>
                  <a:pt x="138" y="0"/>
                  <a:pt x="0" y="138"/>
                  <a:pt x="0" y="308"/>
                </a:cubicBezTo>
                <a:lnTo>
                  <a:pt x="0" y="2385"/>
                </a:lnTo>
                <a:lnTo>
                  <a:pt x="0" y="5131"/>
                </a:lnTo>
                <a:lnTo>
                  <a:pt x="0" y="7207"/>
                </a:lnTo>
                <a:cubicBezTo>
                  <a:pt x="0" y="7377"/>
                  <a:pt x="138" y="7515"/>
                  <a:pt x="307" y="7515"/>
                </a:cubicBezTo>
                <a:lnTo>
                  <a:pt x="3170" y="7515"/>
                </a:lnTo>
                <a:cubicBezTo>
                  <a:pt x="3340" y="7515"/>
                  <a:pt x="3478" y="7377"/>
                  <a:pt x="3478" y="7207"/>
                </a:cubicBezTo>
                <a:lnTo>
                  <a:pt x="3478" y="5131"/>
                </a:lnTo>
                <a:lnTo>
                  <a:pt x="3478" y="4151"/>
                </a:lnTo>
                <a:lnTo>
                  <a:pt x="3478" y="2074"/>
                </a:lnTo>
                <a:lnTo>
                  <a:pt x="3478" y="308"/>
                </a:lnTo>
                <a:cubicBezTo>
                  <a:pt x="3478" y="138"/>
                  <a:pt x="3340" y="0"/>
                  <a:pt x="3170" y="0"/>
                </a:cubicBezTo>
              </a:path>
            </a:pathLst>
          </a:custGeom>
          <a:solidFill>
            <a:schemeClr val="bg1">
              <a:lumMod val="95000"/>
            </a:schemeClr>
          </a:solidFill>
          <a:ln>
            <a:noFill/>
          </a:ln>
          <a:effectLst/>
        </p:spPr>
        <p:txBody>
          <a:bodyPr wrap="none" anchor="ctr"/>
          <a:lstStyle/>
          <a:p>
            <a:endParaRPr lang="en-US" sz="900">
              <a:latin typeface="DM Sans" pitchFamily="2" charset="77"/>
            </a:endParaRPr>
          </a:p>
        </p:txBody>
      </p:sp>
      <p:sp>
        <p:nvSpPr>
          <p:cNvPr id="13" name="Freeform 374">
            <a:extLst>
              <a:ext uri="{FF2B5EF4-FFF2-40B4-BE49-F238E27FC236}">
                <a16:creationId xmlns:a16="http://schemas.microsoft.com/office/drawing/2014/main" id="{9594C0C5-9AC8-4D43-AA1A-6132C09578B1}"/>
              </a:ext>
            </a:extLst>
          </p:cNvPr>
          <p:cNvSpPr>
            <a:spLocks noChangeArrowheads="1"/>
          </p:cNvSpPr>
          <p:nvPr/>
        </p:nvSpPr>
        <p:spPr bwMode="auto">
          <a:xfrm>
            <a:off x="1149612" y="1323395"/>
            <a:ext cx="1900556" cy="1296333"/>
          </a:xfrm>
          <a:custGeom>
            <a:avLst/>
            <a:gdLst>
              <a:gd name="T0" fmla="*/ 355279634 w 3053"/>
              <a:gd name="T1" fmla="*/ 0 h 2082"/>
              <a:gd name="T2" fmla="*/ 0 w 3053"/>
              <a:gd name="T3" fmla="*/ 0 h 2082"/>
              <a:gd name="T4" fmla="*/ 48941428 w 3053"/>
              <a:gd name="T5" fmla="*/ 154003823 h 2082"/>
              <a:gd name="T6" fmla="*/ 110571774 w 3053"/>
              <a:gd name="T7" fmla="*/ 210346721 h 2082"/>
              <a:gd name="T8" fmla="*/ 368745057 w 3053"/>
              <a:gd name="T9" fmla="*/ 267207866 h 2082"/>
              <a:gd name="T10" fmla="*/ 395157755 w 3053"/>
              <a:gd name="T11" fmla="*/ 268632687 h 2082"/>
              <a:gd name="T12" fmla="*/ 395157755 w 3053"/>
              <a:gd name="T13" fmla="*/ 39893207 h 2082"/>
              <a:gd name="T14" fmla="*/ 355279634 w 3053"/>
              <a:gd name="T15" fmla="*/ 0 h 208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53" h="2082">
                <a:moveTo>
                  <a:pt x="2744" y="0"/>
                </a:moveTo>
                <a:lnTo>
                  <a:pt x="0" y="0"/>
                </a:lnTo>
                <a:lnTo>
                  <a:pt x="378" y="1189"/>
                </a:lnTo>
                <a:cubicBezTo>
                  <a:pt x="447" y="1409"/>
                  <a:pt x="629" y="1574"/>
                  <a:pt x="854" y="1624"/>
                </a:cubicBezTo>
                <a:lnTo>
                  <a:pt x="2848" y="2063"/>
                </a:lnTo>
                <a:cubicBezTo>
                  <a:pt x="2916" y="2077"/>
                  <a:pt x="2985" y="2081"/>
                  <a:pt x="3052" y="2074"/>
                </a:cubicBezTo>
                <a:lnTo>
                  <a:pt x="3052" y="308"/>
                </a:lnTo>
                <a:cubicBezTo>
                  <a:pt x="3052" y="138"/>
                  <a:pt x="2914" y="0"/>
                  <a:pt x="2744" y="0"/>
                </a:cubicBezTo>
              </a:path>
            </a:pathLst>
          </a:custGeom>
          <a:solidFill>
            <a:schemeClr val="accent1"/>
          </a:solidFill>
          <a:ln>
            <a:noFill/>
          </a:ln>
          <a:effectLst/>
        </p:spPr>
        <p:txBody>
          <a:bodyPr wrap="none" anchor="ctr"/>
          <a:lstStyle/>
          <a:p>
            <a:endParaRPr lang="en-US" sz="900">
              <a:latin typeface="DM Sans" pitchFamily="2" charset="77"/>
            </a:endParaRPr>
          </a:p>
        </p:txBody>
      </p:sp>
      <p:sp>
        <p:nvSpPr>
          <p:cNvPr id="14" name="Freeform 620">
            <a:extLst>
              <a:ext uri="{FF2B5EF4-FFF2-40B4-BE49-F238E27FC236}">
                <a16:creationId xmlns:a16="http://schemas.microsoft.com/office/drawing/2014/main" id="{337CED4A-890D-407C-B265-055BC3EF3BA8}"/>
              </a:ext>
            </a:extLst>
          </p:cNvPr>
          <p:cNvSpPr>
            <a:spLocks noChangeArrowheads="1"/>
          </p:cNvSpPr>
          <p:nvPr/>
        </p:nvSpPr>
        <p:spPr bwMode="auto">
          <a:xfrm>
            <a:off x="9405495" y="1323395"/>
            <a:ext cx="1900556" cy="1296333"/>
          </a:xfrm>
          <a:custGeom>
            <a:avLst/>
            <a:gdLst>
              <a:gd name="T0" fmla="*/ 355512305 w 3052"/>
              <a:gd name="T1" fmla="*/ 0 h 2082"/>
              <a:gd name="T2" fmla="*/ 0 w 3052"/>
              <a:gd name="T3" fmla="*/ 0 h 2082"/>
              <a:gd name="T4" fmla="*/ 48844081 w 3052"/>
              <a:gd name="T5" fmla="*/ 154003823 h 2082"/>
              <a:gd name="T6" fmla="*/ 110643998 w 3052"/>
              <a:gd name="T7" fmla="*/ 210346721 h 2082"/>
              <a:gd name="T8" fmla="*/ 368986460 w 3052"/>
              <a:gd name="T9" fmla="*/ 267207866 h 2082"/>
              <a:gd name="T10" fmla="*/ 395287230 w 3052"/>
              <a:gd name="T11" fmla="*/ 268632687 h 2082"/>
              <a:gd name="T12" fmla="*/ 395287230 w 3052"/>
              <a:gd name="T13" fmla="*/ 39893207 h 2082"/>
              <a:gd name="T14" fmla="*/ 355512305 w 3052"/>
              <a:gd name="T15" fmla="*/ 0 h 208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52" h="2082">
                <a:moveTo>
                  <a:pt x="2744" y="0"/>
                </a:moveTo>
                <a:lnTo>
                  <a:pt x="0" y="0"/>
                </a:lnTo>
                <a:lnTo>
                  <a:pt x="377" y="1189"/>
                </a:lnTo>
                <a:cubicBezTo>
                  <a:pt x="447" y="1409"/>
                  <a:pt x="628" y="1574"/>
                  <a:pt x="854" y="1624"/>
                </a:cubicBezTo>
                <a:lnTo>
                  <a:pt x="2848" y="2063"/>
                </a:lnTo>
                <a:cubicBezTo>
                  <a:pt x="2916" y="2077"/>
                  <a:pt x="2985" y="2081"/>
                  <a:pt x="3051" y="2074"/>
                </a:cubicBezTo>
                <a:lnTo>
                  <a:pt x="3051" y="308"/>
                </a:lnTo>
                <a:cubicBezTo>
                  <a:pt x="3051" y="138"/>
                  <a:pt x="2914" y="0"/>
                  <a:pt x="2744" y="0"/>
                </a:cubicBezTo>
              </a:path>
            </a:pathLst>
          </a:custGeom>
          <a:solidFill>
            <a:schemeClr val="accent4"/>
          </a:solidFill>
          <a:ln>
            <a:noFill/>
          </a:ln>
          <a:effectLst/>
        </p:spPr>
        <p:txBody>
          <a:bodyPr wrap="none" anchor="ctr"/>
          <a:lstStyle/>
          <a:p>
            <a:endParaRPr lang="en-US" sz="900" b="1">
              <a:latin typeface="Aptos Display" panose="020B0004020202020204" pitchFamily="34" charset="0"/>
            </a:endParaRPr>
          </a:p>
        </p:txBody>
      </p:sp>
      <p:sp>
        <p:nvSpPr>
          <p:cNvPr id="15" name="Freeform 623">
            <a:extLst>
              <a:ext uri="{FF2B5EF4-FFF2-40B4-BE49-F238E27FC236}">
                <a16:creationId xmlns:a16="http://schemas.microsoft.com/office/drawing/2014/main" id="{C17AF243-B0D1-4336-895A-2869F9D2C994}"/>
              </a:ext>
            </a:extLst>
          </p:cNvPr>
          <p:cNvSpPr>
            <a:spLocks noChangeArrowheads="1"/>
          </p:cNvSpPr>
          <p:nvPr/>
        </p:nvSpPr>
        <p:spPr bwMode="auto">
          <a:xfrm>
            <a:off x="3050168" y="3652399"/>
            <a:ext cx="439435" cy="19225"/>
          </a:xfrm>
          <a:custGeom>
            <a:avLst/>
            <a:gdLst>
              <a:gd name="T0" fmla="*/ 91382355 w 705"/>
              <a:gd name="T1" fmla="*/ 3738146 h 32"/>
              <a:gd name="T2" fmla="*/ 0 w 705"/>
              <a:gd name="T3" fmla="*/ 3738146 h 32"/>
              <a:gd name="T4" fmla="*/ 0 w 705"/>
              <a:gd name="T5" fmla="*/ 0 h 32"/>
              <a:gd name="T6" fmla="*/ 91382355 w 705"/>
              <a:gd name="T7" fmla="*/ 0 h 32"/>
              <a:gd name="T8" fmla="*/ 91382355 w 705"/>
              <a:gd name="T9" fmla="*/ 3738146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5" h="32">
                <a:moveTo>
                  <a:pt x="704" y="31"/>
                </a:moveTo>
                <a:lnTo>
                  <a:pt x="0" y="31"/>
                </a:lnTo>
                <a:lnTo>
                  <a:pt x="0" y="0"/>
                </a:lnTo>
                <a:lnTo>
                  <a:pt x="704" y="0"/>
                </a:lnTo>
                <a:lnTo>
                  <a:pt x="704" y="31"/>
                </a:lnTo>
              </a:path>
            </a:pathLst>
          </a:custGeom>
          <a:solidFill>
            <a:schemeClr val="accent1"/>
          </a:solidFill>
          <a:ln>
            <a:noFill/>
          </a:ln>
          <a:effectLst/>
        </p:spPr>
        <p:txBody>
          <a:bodyPr wrap="none" anchor="ctr"/>
          <a:lstStyle/>
          <a:p>
            <a:endParaRPr lang="en-US" sz="900">
              <a:latin typeface="DM Sans" pitchFamily="2" charset="77"/>
            </a:endParaRPr>
          </a:p>
        </p:txBody>
      </p:sp>
      <p:sp>
        <p:nvSpPr>
          <p:cNvPr id="16" name="Freeform 624">
            <a:extLst>
              <a:ext uri="{FF2B5EF4-FFF2-40B4-BE49-F238E27FC236}">
                <a16:creationId xmlns:a16="http://schemas.microsoft.com/office/drawing/2014/main" id="{B98614D6-B9B0-439B-B1A3-DC83C92AF09C}"/>
              </a:ext>
            </a:extLst>
          </p:cNvPr>
          <p:cNvSpPr>
            <a:spLocks noChangeArrowheads="1"/>
          </p:cNvSpPr>
          <p:nvPr/>
        </p:nvSpPr>
        <p:spPr bwMode="auto">
          <a:xfrm>
            <a:off x="3379744" y="3553526"/>
            <a:ext cx="222465" cy="219718"/>
          </a:xfrm>
          <a:custGeom>
            <a:avLst/>
            <a:gdLst>
              <a:gd name="T0" fmla="*/ 0 w 355"/>
              <a:gd name="T1" fmla="*/ 22652280 h 354"/>
              <a:gd name="T2" fmla="*/ 23222993 w 355"/>
              <a:gd name="T3" fmla="*/ 0 h 354"/>
              <a:gd name="T4" fmla="*/ 46445986 w 355"/>
              <a:gd name="T5" fmla="*/ 22652280 h 354"/>
              <a:gd name="T6" fmla="*/ 23222993 w 355"/>
              <a:gd name="T7" fmla="*/ 45433353 h 354"/>
              <a:gd name="T8" fmla="*/ 0 w 355"/>
              <a:gd name="T9" fmla="*/ 22652280 h 3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5" h="354">
                <a:moveTo>
                  <a:pt x="0" y="176"/>
                </a:moveTo>
                <a:cubicBezTo>
                  <a:pt x="0" y="78"/>
                  <a:pt x="79" y="0"/>
                  <a:pt x="177" y="0"/>
                </a:cubicBezTo>
                <a:cubicBezTo>
                  <a:pt x="274" y="0"/>
                  <a:pt x="354" y="78"/>
                  <a:pt x="354" y="176"/>
                </a:cubicBezTo>
                <a:cubicBezTo>
                  <a:pt x="354" y="274"/>
                  <a:pt x="274" y="353"/>
                  <a:pt x="177" y="353"/>
                </a:cubicBezTo>
                <a:cubicBezTo>
                  <a:pt x="79" y="353"/>
                  <a:pt x="0" y="274"/>
                  <a:pt x="0" y="176"/>
                </a:cubicBezTo>
              </a:path>
            </a:pathLst>
          </a:custGeom>
          <a:solidFill>
            <a:schemeClr val="accent1"/>
          </a:solidFill>
          <a:ln>
            <a:noFill/>
          </a:ln>
          <a:effectLst/>
        </p:spPr>
        <p:txBody>
          <a:bodyPr wrap="none" anchor="ctr"/>
          <a:lstStyle/>
          <a:p>
            <a:endParaRPr lang="en-US" sz="900">
              <a:latin typeface="DM Sans" pitchFamily="2" charset="77"/>
            </a:endParaRPr>
          </a:p>
        </p:txBody>
      </p:sp>
      <p:sp>
        <p:nvSpPr>
          <p:cNvPr id="17" name="Freeform 625">
            <a:extLst>
              <a:ext uri="{FF2B5EF4-FFF2-40B4-BE49-F238E27FC236}">
                <a16:creationId xmlns:a16="http://schemas.microsoft.com/office/drawing/2014/main" id="{2FF0B1EC-83C1-46EA-B03A-13C386D4A7EC}"/>
              </a:ext>
            </a:extLst>
          </p:cNvPr>
          <p:cNvSpPr>
            <a:spLocks noChangeArrowheads="1"/>
          </p:cNvSpPr>
          <p:nvPr/>
        </p:nvSpPr>
        <p:spPr bwMode="auto">
          <a:xfrm>
            <a:off x="5802129" y="3652399"/>
            <a:ext cx="439435" cy="19225"/>
          </a:xfrm>
          <a:custGeom>
            <a:avLst/>
            <a:gdLst>
              <a:gd name="T0" fmla="*/ 91382355 w 705"/>
              <a:gd name="T1" fmla="*/ 3738146 h 32"/>
              <a:gd name="T2" fmla="*/ 0 w 705"/>
              <a:gd name="T3" fmla="*/ 3738146 h 32"/>
              <a:gd name="T4" fmla="*/ 0 w 705"/>
              <a:gd name="T5" fmla="*/ 0 h 32"/>
              <a:gd name="T6" fmla="*/ 91382355 w 705"/>
              <a:gd name="T7" fmla="*/ 0 h 32"/>
              <a:gd name="T8" fmla="*/ 91382355 w 705"/>
              <a:gd name="T9" fmla="*/ 3738146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5" h="32">
                <a:moveTo>
                  <a:pt x="704" y="31"/>
                </a:moveTo>
                <a:lnTo>
                  <a:pt x="0" y="31"/>
                </a:lnTo>
                <a:lnTo>
                  <a:pt x="0" y="0"/>
                </a:lnTo>
                <a:lnTo>
                  <a:pt x="704" y="0"/>
                </a:lnTo>
                <a:lnTo>
                  <a:pt x="704" y="31"/>
                </a:lnTo>
              </a:path>
            </a:pathLst>
          </a:custGeom>
          <a:solidFill>
            <a:schemeClr val="accent2"/>
          </a:solidFill>
          <a:ln>
            <a:noFill/>
          </a:ln>
          <a:effectLst/>
        </p:spPr>
        <p:txBody>
          <a:bodyPr wrap="none" anchor="ctr"/>
          <a:lstStyle/>
          <a:p>
            <a:endParaRPr lang="en-US" sz="900">
              <a:latin typeface="DM Sans" pitchFamily="2" charset="77"/>
            </a:endParaRPr>
          </a:p>
        </p:txBody>
      </p:sp>
      <p:sp>
        <p:nvSpPr>
          <p:cNvPr id="18" name="Freeform 626">
            <a:extLst>
              <a:ext uri="{FF2B5EF4-FFF2-40B4-BE49-F238E27FC236}">
                <a16:creationId xmlns:a16="http://schemas.microsoft.com/office/drawing/2014/main" id="{CB13A6D9-8828-4DF2-A592-69D843E58B54}"/>
              </a:ext>
            </a:extLst>
          </p:cNvPr>
          <p:cNvSpPr>
            <a:spLocks noChangeArrowheads="1"/>
          </p:cNvSpPr>
          <p:nvPr/>
        </p:nvSpPr>
        <p:spPr bwMode="auto">
          <a:xfrm>
            <a:off x="6128959" y="3553526"/>
            <a:ext cx="219718" cy="219718"/>
          </a:xfrm>
          <a:custGeom>
            <a:avLst/>
            <a:gdLst>
              <a:gd name="T0" fmla="*/ 0 w 354"/>
              <a:gd name="T1" fmla="*/ 22652280 h 354"/>
              <a:gd name="T2" fmla="*/ 22781073 w 354"/>
              <a:gd name="T3" fmla="*/ 0 h 354"/>
              <a:gd name="T4" fmla="*/ 45433353 w 354"/>
              <a:gd name="T5" fmla="*/ 22652280 h 354"/>
              <a:gd name="T6" fmla="*/ 22781073 w 354"/>
              <a:gd name="T7" fmla="*/ 45433353 h 354"/>
              <a:gd name="T8" fmla="*/ 0 w 354"/>
              <a:gd name="T9" fmla="*/ 22652280 h 3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354">
                <a:moveTo>
                  <a:pt x="0" y="176"/>
                </a:moveTo>
                <a:cubicBezTo>
                  <a:pt x="0" y="78"/>
                  <a:pt x="80" y="0"/>
                  <a:pt x="177" y="0"/>
                </a:cubicBezTo>
                <a:cubicBezTo>
                  <a:pt x="275" y="0"/>
                  <a:pt x="353" y="78"/>
                  <a:pt x="353" y="176"/>
                </a:cubicBezTo>
                <a:cubicBezTo>
                  <a:pt x="353" y="274"/>
                  <a:pt x="275" y="353"/>
                  <a:pt x="177" y="353"/>
                </a:cubicBezTo>
                <a:cubicBezTo>
                  <a:pt x="80" y="353"/>
                  <a:pt x="0" y="274"/>
                  <a:pt x="0" y="176"/>
                </a:cubicBezTo>
              </a:path>
            </a:pathLst>
          </a:custGeom>
          <a:solidFill>
            <a:schemeClr val="accent2"/>
          </a:solidFill>
          <a:ln>
            <a:noFill/>
          </a:ln>
          <a:effectLst/>
        </p:spPr>
        <p:txBody>
          <a:bodyPr wrap="none" anchor="ctr"/>
          <a:lstStyle/>
          <a:p>
            <a:endParaRPr lang="en-US" sz="900">
              <a:latin typeface="DM Sans" pitchFamily="2" charset="77"/>
            </a:endParaRPr>
          </a:p>
        </p:txBody>
      </p:sp>
      <p:sp>
        <p:nvSpPr>
          <p:cNvPr id="19" name="Freeform 627">
            <a:extLst>
              <a:ext uri="{FF2B5EF4-FFF2-40B4-BE49-F238E27FC236}">
                <a16:creationId xmlns:a16="http://schemas.microsoft.com/office/drawing/2014/main" id="{99A37CD8-737D-4A2E-BFFE-50C0FB2D4D1F}"/>
              </a:ext>
            </a:extLst>
          </p:cNvPr>
          <p:cNvSpPr>
            <a:spLocks noChangeArrowheads="1"/>
          </p:cNvSpPr>
          <p:nvPr/>
        </p:nvSpPr>
        <p:spPr bwMode="auto">
          <a:xfrm>
            <a:off x="8554090" y="3652399"/>
            <a:ext cx="439435" cy="19225"/>
          </a:xfrm>
          <a:custGeom>
            <a:avLst/>
            <a:gdLst>
              <a:gd name="T0" fmla="*/ 91511798 w 704"/>
              <a:gd name="T1" fmla="*/ 3738146 h 32"/>
              <a:gd name="T2" fmla="*/ 0 w 704"/>
              <a:gd name="T3" fmla="*/ 3738146 h 32"/>
              <a:gd name="T4" fmla="*/ 0 w 704"/>
              <a:gd name="T5" fmla="*/ 0 h 32"/>
              <a:gd name="T6" fmla="*/ 91511798 w 704"/>
              <a:gd name="T7" fmla="*/ 0 h 32"/>
              <a:gd name="T8" fmla="*/ 91511798 w 704"/>
              <a:gd name="T9" fmla="*/ 3738146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4" h="32">
                <a:moveTo>
                  <a:pt x="703" y="31"/>
                </a:moveTo>
                <a:lnTo>
                  <a:pt x="0" y="31"/>
                </a:lnTo>
                <a:lnTo>
                  <a:pt x="0" y="0"/>
                </a:lnTo>
                <a:lnTo>
                  <a:pt x="703" y="0"/>
                </a:lnTo>
                <a:lnTo>
                  <a:pt x="703" y="31"/>
                </a:lnTo>
              </a:path>
            </a:pathLst>
          </a:custGeom>
          <a:solidFill>
            <a:schemeClr val="accent3"/>
          </a:solidFill>
          <a:ln>
            <a:noFill/>
          </a:ln>
          <a:effectLst/>
        </p:spPr>
        <p:txBody>
          <a:bodyPr wrap="none" anchor="ctr"/>
          <a:lstStyle/>
          <a:p>
            <a:endParaRPr lang="en-US" sz="900">
              <a:latin typeface="DM Sans" pitchFamily="2" charset="77"/>
            </a:endParaRPr>
          </a:p>
        </p:txBody>
      </p:sp>
      <p:sp>
        <p:nvSpPr>
          <p:cNvPr id="20" name="Freeform 628">
            <a:extLst>
              <a:ext uri="{FF2B5EF4-FFF2-40B4-BE49-F238E27FC236}">
                <a16:creationId xmlns:a16="http://schemas.microsoft.com/office/drawing/2014/main" id="{A71ABB11-4301-4523-8E44-D0C11411C5AE}"/>
              </a:ext>
            </a:extLst>
          </p:cNvPr>
          <p:cNvSpPr>
            <a:spLocks noChangeArrowheads="1"/>
          </p:cNvSpPr>
          <p:nvPr/>
        </p:nvSpPr>
        <p:spPr bwMode="auto">
          <a:xfrm>
            <a:off x="8880920" y="3553526"/>
            <a:ext cx="219718" cy="219718"/>
          </a:xfrm>
          <a:custGeom>
            <a:avLst/>
            <a:gdLst>
              <a:gd name="T0" fmla="*/ 0 w 354"/>
              <a:gd name="T1" fmla="*/ 22652280 h 354"/>
              <a:gd name="T2" fmla="*/ 22652280 w 354"/>
              <a:gd name="T3" fmla="*/ 0 h 354"/>
              <a:gd name="T4" fmla="*/ 45433353 w 354"/>
              <a:gd name="T5" fmla="*/ 22652280 h 354"/>
              <a:gd name="T6" fmla="*/ 22652280 w 354"/>
              <a:gd name="T7" fmla="*/ 45433353 h 354"/>
              <a:gd name="T8" fmla="*/ 0 w 354"/>
              <a:gd name="T9" fmla="*/ 22652280 h 3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354">
                <a:moveTo>
                  <a:pt x="0" y="176"/>
                </a:moveTo>
                <a:cubicBezTo>
                  <a:pt x="0" y="78"/>
                  <a:pt x="78" y="0"/>
                  <a:pt x="176" y="0"/>
                </a:cubicBezTo>
                <a:cubicBezTo>
                  <a:pt x="274" y="0"/>
                  <a:pt x="353" y="78"/>
                  <a:pt x="353" y="176"/>
                </a:cubicBezTo>
                <a:cubicBezTo>
                  <a:pt x="353" y="274"/>
                  <a:pt x="274" y="353"/>
                  <a:pt x="176" y="353"/>
                </a:cubicBezTo>
                <a:cubicBezTo>
                  <a:pt x="78" y="353"/>
                  <a:pt x="0" y="274"/>
                  <a:pt x="0" y="176"/>
                </a:cubicBezTo>
              </a:path>
            </a:pathLst>
          </a:custGeom>
          <a:solidFill>
            <a:schemeClr val="accent3"/>
          </a:solidFill>
          <a:ln>
            <a:noFill/>
          </a:ln>
          <a:effectLst/>
        </p:spPr>
        <p:txBody>
          <a:bodyPr wrap="none" anchor="ctr"/>
          <a:lstStyle/>
          <a:p>
            <a:endParaRPr lang="en-US" sz="900">
              <a:latin typeface="DM Sans" pitchFamily="2" charset="77"/>
            </a:endParaRPr>
          </a:p>
        </p:txBody>
      </p:sp>
      <p:sp>
        <p:nvSpPr>
          <p:cNvPr id="21" name="TextBox 20">
            <a:extLst>
              <a:ext uri="{FF2B5EF4-FFF2-40B4-BE49-F238E27FC236}">
                <a16:creationId xmlns:a16="http://schemas.microsoft.com/office/drawing/2014/main" id="{77D94E94-07AA-403C-8DE4-3D1E9ECD4BE8}"/>
              </a:ext>
            </a:extLst>
          </p:cNvPr>
          <p:cNvSpPr txBox="1"/>
          <p:nvPr/>
        </p:nvSpPr>
        <p:spPr>
          <a:xfrm>
            <a:off x="1969080" y="1355514"/>
            <a:ext cx="555601" cy="1015663"/>
          </a:xfrm>
          <a:prstGeom prst="rect">
            <a:avLst/>
          </a:prstGeom>
          <a:noFill/>
        </p:spPr>
        <p:txBody>
          <a:bodyPr wrap="none" rtlCol="0" anchor="b">
            <a:spAutoFit/>
          </a:bodyPr>
          <a:lstStyle/>
          <a:p>
            <a:pPr algn="ctr">
              <a:lnSpc>
                <a:spcPts val="7200"/>
              </a:lnSpc>
            </a:pPr>
            <a:r>
              <a:rPr lang="en-US" sz="6000" b="1" spc="-145">
                <a:solidFill>
                  <a:schemeClr val="bg1"/>
                </a:solidFill>
                <a:latin typeface="Aptos Display" panose="020B0004020202020204" pitchFamily="34" charset="0"/>
              </a:rPr>
              <a:t>1</a:t>
            </a:r>
          </a:p>
        </p:txBody>
      </p:sp>
      <p:sp>
        <p:nvSpPr>
          <p:cNvPr id="22" name="TextBox 21">
            <a:extLst>
              <a:ext uri="{FF2B5EF4-FFF2-40B4-BE49-F238E27FC236}">
                <a16:creationId xmlns:a16="http://schemas.microsoft.com/office/drawing/2014/main" id="{EA009152-9C3E-4EE7-B31F-E5A47FE9D504}"/>
              </a:ext>
            </a:extLst>
          </p:cNvPr>
          <p:cNvSpPr txBox="1"/>
          <p:nvPr/>
        </p:nvSpPr>
        <p:spPr>
          <a:xfrm>
            <a:off x="4721214" y="1357101"/>
            <a:ext cx="555601" cy="1015663"/>
          </a:xfrm>
          <a:prstGeom prst="rect">
            <a:avLst/>
          </a:prstGeom>
          <a:noFill/>
        </p:spPr>
        <p:txBody>
          <a:bodyPr wrap="none" rtlCol="0" anchor="b">
            <a:spAutoFit/>
          </a:bodyPr>
          <a:lstStyle/>
          <a:p>
            <a:pPr algn="ctr">
              <a:lnSpc>
                <a:spcPts val="7200"/>
              </a:lnSpc>
            </a:pPr>
            <a:r>
              <a:rPr lang="en-US" sz="6000" b="1" spc="-145">
                <a:solidFill>
                  <a:schemeClr val="bg1"/>
                </a:solidFill>
                <a:latin typeface="Aptos Display" panose="020B0004020202020204" pitchFamily="34" charset="0"/>
              </a:rPr>
              <a:t>2</a:t>
            </a:r>
          </a:p>
        </p:txBody>
      </p:sp>
      <p:sp>
        <p:nvSpPr>
          <p:cNvPr id="23" name="TextBox 22">
            <a:extLst>
              <a:ext uri="{FF2B5EF4-FFF2-40B4-BE49-F238E27FC236}">
                <a16:creationId xmlns:a16="http://schemas.microsoft.com/office/drawing/2014/main" id="{33ED3C45-05CA-4A6E-B035-4E24470955F2}"/>
              </a:ext>
            </a:extLst>
          </p:cNvPr>
          <p:cNvSpPr txBox="1"/>
          <p:nvPr/>
        </p:nvSpPr>
        <p:spPr>
          <a:xfrm>
            <a:off x="7473794" y="1355196"/>
            <a:ext cx="555601" cy="1015663"/>
          </a:xfrm>
          <a:prstGeom prst="rect">
            <a:avLst/>
          </a:prstGeom>
          <a:noFill/>
        </p:spPr>
        <p:txBody>
          <a:bodyPr wrap="none" rtlCol="0" anchor="b">
            <a:spAutoFit/>
          </a:bodyPr>
          <a:lstStyle/>
          <a:p>
            <a:pPr algn="ctr">
              <a:lnSpc>
                <a:spcPts val="7200"/>
              </a:lnSpc>
            </a:pPr>
            <a:r>
              <a:rPr lang="en-US" sz="6000" b="1" spc="-145">
                <a:solidFill>
                  <a:schemeClr val="bg1"/>
                </a:solidFill>
                <a:latin typeface="Aptos Display" panose="020B0004020202020204" pitchFamily="34" charset="0"/>
              </a:rPr>
              <a:t>3</a:t>
            </a:r>
          </a:p>
        </p:txBody>
      </p:sp>
      <p:sp>
        <p:nvSpPr>
          <p:cNvPr id="24" name="TextBox 23">
            <a:extLst>
              <a:ext uri="{FF2B5EF4-FFF2-40B4-BE49-F238E27FC236}">
                <a16:creationId xmlns:a16="http://schemas.microsoft.com/office/drawing/2014/main" id="{A7434804-2FF6-442C-A489-A8AFADC527D0}"/>
              </a:ext>
            </a:extLst>
          </p:cNvPr>
          <p:cNvSpPr txBox="1"/>
          <p:nvPr/>
        </p:nvSpPr>
        <p:spPr>
          <a:xfrm>
            <a:off x="10218977" y="1355196"/>
            <a:ext cx="555601" cy="1015663"/>
          </a:xfrm>
          <a:prstGeom prst="rect">
            <a:avLst/>
          </a:prstGeom>
          <a:noFill/>
        </p:spPr>
        <p:txBody>
          <a:bodyPr wrap="none" rtlCol="0" anchor="b">
            <a:spAutoFit/>
          </a:bodyPr>
          <a:lstStyle/>
          <a:p>
            <a:pPr algn="ctr">
              <a:lnSpc>
                <a:spcPts val="7200"/>
              </a:lnSpc>
            </a:pPr>
            <a:r>
              <a:rPr lang="en-US" sz="6000" b="1" spc="-145">
                <a:solidFill>
                  <a:schemeClr val="bg1"/>
                </a:solidFill>
                <a:latin typeface="DM Sans" pitchFamily="2" charset="77"/>
              </a:rPr>
              <a:t>4</a:t>
            </a:r>
          </a:p>
        </p:txBody>
      </p:sp>
      <p:sp>
        <p:nvSpPr>
          <p:cNvPr id="25" name="TextBox 24">
            <a:extLst>
              <a:ext uri="{FF2B5EF4-FFF2-40B4-BE49-F238E27FC236}">
                <a16:creationId xmlns:a16="http://schemas.microsoft.com/office/drawing/2014/main" id="{46364C9A-EDB9-4615-A13B-3F9945F3C292}"/>
              </a:ext>
            </a:extLst>
          </p:cNvPr>
          <p:cNvSpPr txBox="1"/>
          <p:nvPr/>
        </p:nvSpPr>
        <p:spPr>
          <a:xfrm>
            <a:off x="1015055" y="3729520"/>
            <a:ext cx="1908049" cy="1754326"/>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i="0" u="none" strike="noStrike" kern="1200" cap="none" spc="0" normalizeH="0" baseline="0" noProof="0">
                <a:ln>
                  <a:noFill/>
                </a:ln>
                <a:effectLst/>
                <a:uLnTx/>
                <a:uFillTx/>
                <a:latin typeface="Aptos Display" panose="020B0004020202020204" pitchFamily="34" charset="0"/>
              </a:rPr>
              <a:t>Promote </a:t>
            </a:r>
            <a:r>
              <a:rPr lang="en-US" b="1">
                <a:latin typeface="Aptos Display" panose="020B0004020202020204" pitchFamily="34" charset="0"/>
              </a:rPr>
              <a:t>shared ownership </a:t>
            </a:r>
            <a:r>
              <a:rPr kumimoji="0" lang="en-US" i="0" u="none" strike="noStrike" kern="1200" cap="none" spc="0" normalizeH="0" baseline="0" noProof="0">
                <a:ln>
                  <a:noFill/>
                </a:ln>
                <a:effectLst/>
                <a:uLnTx/>
                <a:uFillTx/>
                <a:latin typeface="Aptos Display" panose="020B0004020202020204" pitchFamily="34" charset="0"/>
              </a:rPr>
              <a:t>for progress </a:t>
            </a:r>
            <a:r>
              <a:rPr kumimoji="0" lang="en-US" b="1" i="0" u="none" strike="noStrike" kern="1200" cap="none" spc="0" normalizeH="0" baseline="0" noProof="0">
                <a:ln>
                  <a:noFill/>
                </a:ln>
                <a:effectLst/>
                <a:uLnTx/>
                <a:uFillTx/>
                <a:latin typeface="Aptos Display" panose="020B0004020202020204" pitchFamily="34" charset="0"/>
              </a:rPr>
              <a:t>on state goals </a:t>
            </a:r>
            <a:r>
              <a:rPr kumimoji="0" lang="en-US" i="0" u="none" strike="noStrike" kern="1200" cap="none" spc="0" normalizeH="0" baseline="0" noProof="0">
                <a:ln>
                  <a:noFill/>
                </a:ln>
                <a:effectLst/>
                <a:uLnTx/>
                <a:uFillTx/>
                <a:latin typeface="Aptos Display" panose="020B0004020202020204" pitchFamily="34" charset="0"/>
              </a:rPr>
              <a:t>for education and career</a:t>
            </a:r>
          </a:p>
        </p:txBody>
      </p:sp>
      <p:sp>
        <p:nvSpPr>
          <p:cNvPr id="26" name="TextBox 25">
            <a:extLst>
              <a:ext uri="{FF2B5EF4-FFF2-40B4-BE49-F238E27FC236}">
                <a16:creationId xmlns:a16="http://schemas.microsoft.com/office/drawing/2014/main" id="{FE954658-C40D-454B-AB16-8FF54AFB2779}"/>
              </a:ext>
            </a:extLst>
          </p:cNvPr>
          <p:cNvSpPr txBox="1"/>
          <p:nvPr/>
        </p:nvSpPr>
        <p:spPr>
          <a:xfrm>
            <a:off x="3764605" y="3732060"/>
            <a:ext cx="1908049" cy="1754326"/>
          </a:xfrm>
          <a:prstGeom prst="rect">
            <a:avLst/>
          </a:prstGeom>
          <a:noFill/>
        </p:spPr>
        <p:txBody>
          <a:bodyPr wrap="square" lIns="91440" tIns="45720" rIns="91440" bIns="45720" rtlCol="0" anchor="t">
            <a:spAutoFit/>
          </a:bodyPr>
          <a:lstStyle/>
          <a:p>
            <a:pPr algn="ctr">
              <a:defRPr/>
            </a:pPr>
            <a:r>
              <a:rPr kumimoji="0" lang="en-US" b="1" i="0" u="none" strike="noStrike" kern="1200" cap="none" spc="0" normalizeH="0" baseline="0" noProof="0">
                <a:ln>
                  <a:noFill/>
                </a:ln>
                <a:effectLst/>
                <a:uLnTx/>
                <a:uFillTx/>
                <a:latin typeface="Aptos Display" panose="020B0004020202020204" pitchFamily="34" charset="0"/>
              </a:rPr>
              <a:t>Facilitate </a:t>
            </a:r>
            <a:r>
              <a:rPr lang="en-US" b="1">
                <a:latin typeface="Aptos Display" panose="020B0004020202020204" pitchFamily="34" charset="0"/>
              </a:rPr>
              <a:t>actionable research</a:t>
            </a:r>
            <a:r>
              <a:rPr kumimoji="0" lang="en-US" b="1" i="0" u="none" strike="noStrike" kern="1200" cap="none" spc="0" normalizeH="0" baseline="0" noProof="0">
                <a:ln>
                  <a:noFill/>
                </a:ln>
                <a:effectLst/>
                <a:uLnTx/>
                <a:uFillTx/>
                <a:latin typeface="Aptos Display" panose="020B0004020202020204" pitchFamily="34" charset="0"/>
              </a:rPr>
              <a:t> </a:t>
            </a:r>
            <a:r>
              <a:rPr kumimoji="0" lang="en-US" i="0" u="none" strike="noStrike" kern="1200" cap="none" spc="0" normalizeH="0" baseline="0" noProof="0">
                <a:ln>
                  <a:noFill/>
                </a:ln>
                <a:effectLst/>
                <a:uLnTx/>
                <a:uFillTx/>
                <a:latin typeface="Aptos Display" panose="020B0004020202020204" pitchFamily="34" charset="0"/>
              </a:rPr>
              <a:t>on what leads to progress </a:t>
            </a:r>
            <a:r>
              <a:rPr kumimoji="0" lang="en-US" b="1" i="0" u="none" strike="noStrike" kern="1200" cap="none" spc="0" normalizeH="0" baseline="0" noProof="0">
                <a:ln>
                  <a:noFill/>
                </a:ln>
                <a:effectLst/>
                <a:uLnTx/>
                <a:uFillTx/>
                <a:latin typeface="Aptos Display" panose="020B0004020202020204" pitchFamily="34" charset="0"/>
              </a:rPr>
              <a:t>on</a:t>
            </a:r>
            <a:r>
              <a:rPr kumimoji="0" lang="en-US" i="0" u="none" strike="noStrike" kern="1200" cap="none" spc="0" normalizeH="0" baseline="0" noProof="0">
                <a:ln>
                  <a:noFill/>
                </a:ln>
                <a:effectLst/>
                <a:uLnTx/>
                <a:uFillTx/>
                <a:latin typeface="Aptos Display" panose="020B0004020202020204" pitchFamily="34" charset="0"/>
              </a:rPr>
              <a:t> </a:t>
            </a:r>
            <a:r>
              <a:rPr kumimoji="0" lang="en-US" b="1" i="0" u="none" strike="noStrike" kern="1200" cap="none" spc="0" normalizeH="0" baseline="0" noProof="0">
                <a:ln>
                  <a:noFill/>
                </a:ln>
                <a:effectLst/>
                <a:uLnTx/>
                <a:uFillTx/>
                <a:latin typeface="Aptos Display" panose="020B0004020202020204" pitchFamily="34" charset="0"/>
              </a:rPr>
              <a:t>long-term outcomes</a:t>
            </a:r>
            <a:endParaRPr lang="en-US" sz="1600" i="1" u="none" strike="noStrike" kern="1200" cap="none" spc="0" normalizeH="0" baseline="0" noProof="0">
              <a:ln>
                <a:noFill/>
              </a:ln>
              <a:solidFill>
                <a:schemeClr val="accent4"/>
              </a:solidFill>
              <a:effectLst/>
              <a:uLnTx/>
              <a:uFillTx/>
              <a:latin typeface="Aptos Display" panose="020B0004020202020204" pitchFamily="34" charset="0"/>
              <a:cs typeface="Segoe UI"/>
            </a:endParaRPr>
          </a:p>
        </p:txBody>
      </p:sp>
      <p:sp>
        <p:nvSpPr>
          <p:cNvPr id="27" name="TextBox 26">
            <a:extLst>
              <a:ext uri="{FF2B5EF4-FFF2-40B4-BE49-F238E27FC236}">
                <a16:creationId xmlns:a16="http://schemas.microsoft.com/office/drawing/2014/main" id="{3FDDEC5B-8956-4055-AB8B-EB6C0CB473A3}"/>
              </a:ext>
            </a:extLst>
          </p:cNvPr>
          <p:cNvSpPr txBox="1"/>
          <p:nvPr/>
        </p:nvSpPr>
        <p:spPr>
          <a:xfrm>
            <a:off x="6513139" y="3732060"/>
            <a:ext cx="1908049" cy="923330"/>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effectLst/>
                <a:uLnTx/>
                <a:uFillTx/>
                <a:latin typeface="Aptos Display" panose="020B0004020202020204" pitchFamily="34" charset="0"/>
              </a:rPr>
              <a:t>Increase access </a:t>
            </a:r>
            <a:r>
              <a:rPr kumimoji="0" lang="en-US" i="0" u="none" strike="noStrike" kern="1200" cap="none" spc="0" normalizeH="0" baseline="0" noProof="0">
                <a:ln>
                  <a:noFill/>
                </a:ln>
                <a:effectLst/>
                <a:uLnTx/>
                <a:uFillTx/>
                <a:latin typeface="Aptos Display" panose="020B0004020202020204" pitchFamily="34" charset="0"/>
              </a:rPr>
              <a:t>to more complete data</a:t>
            </a:r>
            <a:endParaRPr kumimoji="0" lang="en-US" sz="1600" b="0" i="1" u="none" strike="noStrike" kern="1200" cap="none" spc="0" normalizeH="0" baseline="0" noProof="0">
              <a:ln>
                <a:noFill/>
              </a:ln>
              <a:solidFill>
                <a:schemeClr val="accent4"/>
              </a:solidFill>
              <a:effectLst/>
              <a:uLnTx/>
              <a:uFillTx/>
              <a:latin typeface="Aptos Display" panose="020B0004020202020204" pitchFamily="34" charset="0"/>
            </a:endParaRPr>
          </a:p>
        </p:txBody>
      </p:sp>
      <p:sp>
        <p:nvSpPr>
          <p:cNvPr id="28" name="TextBox 27">
            <a:extLst>
              <a:ext uri="{FF2B5EF4-FFF2-40B4-BE49-F238E27FC236}">
                <a16:creationId xmlns:a16="http://schemas.microsoft.com/office/drawing/2014/main" id="{178FFCCF-29B8-42F1-A14C-89BF18ACDE97}"/>
              </a:ext>
            </a:extLst>
          </p:cNvPr>
          <p:cNvSpPr txBox="1"/>
          <p:nvPr/>
        </p:nvSpPr>
        <p:spPr>
          <a:xfrm>
            <a:off x="9263578" y="3730155"/>
            <a:ext cx="1908049" cy="1754326"/>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i="0" u="none" strike="noStrike" kern="1200" cap="none" spc="0" normalizeH="0" baseline="0" noProof="0">
                <a:ln>
                  <a:noFill/>
                </a:ln>
                <a:effectLst/>
                <a:uLnTx/>
                <a:uFillTx/>
                <a:latin typeface="Aptos Display" panose="020B0004020202020204" pitchFamily="34" charset="0"/>
              </a:rPr>
              <a:t>Enable </a:t>
            </a:r>
            <a:r>
              <a:rPr kumimoji="0" lang="en-US" b="1" i="0" u="none" strike="noStrike" kern="1200" cap="none" spc="0" normalizeH="0" baseline="0" noProof="0">
                <a:ln>
                  <a:noFill/>
                </a:ln>
                <a:effectLst/>
                <a:uLnTx/>
                <a:uFillTx/>
                <a:latin typeface="Aptos Display" panose="020B0004020202020204" pitchFamily="34" charset="0"/>
              </a:rPr>
              <a:t>more efficient, effective and transparent </a:t>
            </a:r>
            <a:r>
              <a:rPr kumimoji="0" lang="en-US" i="0" u="none" strike="noStrike" kern="1200" cap="none" spc="0" normalizeH="0" baseline="0" noProof="0">
                <a:ln>
                  <a:noFill/>
                </a:ln>
                <a:effectLst/>
                <a:uLnTx/>
                <a:uFillTx/>
                <a:latin typeface="Aptos Display" panose="020B0004020202020204" pitchFamily="34" charset="0"/>
              </a:rPr>
              <a:t>reporting and </a:t>
            </a:r>
            <a:r>
              <a:rPr kumimoji="0" lang="en-US" b="1" i="0" u="none" strike="noStrike" kern="1200" cap="none" spc="0" normalizeH="0" baseline="0" noProof="0">
                <a:ln>
                  <a:noFill/>
                </a:ln>
                <a:effectLst/>
                <a:uLnTx/>
                <a:uFillTx/>
                <a:latin typeface="Aptos Display" panose="020B0004020202020204" pitchFamily="34" charset="0"/>
              </a:rPr>
              <a:t>data use</a:t>
            </a:r>
            <a:endParaRPr lang="en-US" sz="1600" b="0" i="1" u="none" strike="noStrike" kern="1200" cap="none" spc="0" normalizeH="0" baseline="0" noProof="0">
              <a:ln>
                <a:noFill/>
              </a:ln>
              <a:solidFill>
                <a:schemeClr val="accent4"/>
              </a:solidFill>
              <a:effectLst/>
              <a:uLnTx/>
              <a:uFillTx/>
              <a:latin typeface="Aptos Display" panose="020B0004020202020204" pitchFamily="34" charset="0"/>
              <a:cs typeface="Segoe UI"/>
            </a:endParaRPr>
          </a:p>
        </p:txBody>
      </p:sp>
      <p:grpSp>
        <p:nvGrpSpPr>
          <p:cNvPr id="29" name="Google Shape;914;p47">
            <a:extLst>
              <a:ext uri="{FF2B5EF4-FFF2-40B4-BE49-F238E27FC236}">
                <a16:creationId xmlns:a16="http://schemas.microsoft.com/office/drawing/2014/main" id="{8BE99A0F-2DC4-4767-AB86-983626FD7443}"/>
              </a:ext>
            </a:extLst>
          </p:cNvPr>
          <p:cNvGrpSpPr/>
          <p:nvPr/>
        </p:nvGrpSpPr>
        <p:grpSpPr>
          <a:xfrm>
            <a:off x="7070668" y="2695450"/>
            <a:ext cx="792971" cy="762956"/>
            <a:chOff x="5241175" y="4959100"/>
            <a:chExt cx="539775" cy="517775"/>
          </a:xfrm>
          <a:solidFill>
            <a:schemeClr val="accent3"/>
          </a:solidFill>
        </p:grpSpPr>
        <p:sp>
          <p:nvSpPr>
            <p:cNvPr id="30" name="Google Shape;915;p47">
              <a:extLst>
                <a:ext uri="{FF2B5EF4-FFF2-40B4-BE49-F238E27FC236}">
                  <a16:creationId xmlns:a16="http://schemas.microsoft.com/office/drawing/2014/main" id="{69C2E568-FFEC-4AE2-8936-CF48CD958893}"/>
                </a:ext>
              </a:extLst>
            </p:cNvPr>
            <p:cNvSpPr/>
            <p:nvPr/>
          </p:nvSpPr>
          <p:spPr>
            <a:xfrm>
              <a:off x="5575150" y="4959100"/>
              <a:ext cx="161225" cy="178300"/>
            </a:xfrm>
            <a:custGeom>
              <a:avLst/>
              <a:gdLst/>
              <a:ahLst/>
              <a:cxnLst/>
              <a:rect l="l" t="t" r="r" b="b"/>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prstClr val="black"/>
                </a:solidFill>
                <a:effectLst/>
                <a:uLnTx/>
                <a:uFillTx/>
                <a:latin typeface="Segoe UI"/>
                <a:ea typeface="+mn-ea"/>
                <a:cs typeface="+mn-cs"/>
              </a:endParaRPr>
            </a:p>
          </p:txBody>
        </p:sp>
        <p:sp>
          <p:nvSpPr>
            <p:cNvPr id="31" name="Google Shape;916;p47">
              <a:extLst>
                <a:ext uri="{FF2B5EF4-FFF2-40B4-BE49-F238E27FC236}">
                  <a16:creationId xmlns:a16="http://schemas.microsoft.com/office/drawing/2014/main" id="{B50FF185-E231-42EE-94EA-FA78636647C5}"/>
                </a:ext>
              </a:extLst>
            </p:cNvPr>
            <p:cNvSpPr/>
            <p:nvPr/>
          </p:nvSpPr>
          <p:spPr>
            <a:xfrm>
              <a:off x="5330925" y="4985350"/>
              <a:ext cx="128250" cy="148400"/>
            </a:xfrm>
            <a:custGeom>
              <a:avLst/>
              <a:gdLst/>
              <a:ahLst/>
              <a:cxnLst/>
              <a:rect l="l" t="t" r="r" b="b"/>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prstClr val="black"/>
                </a:solidFill>
                <a:effectLst/>
                <a:uLnTx/>
                <a:uFillTx/>
                <a:latin typeface="Segoe UI"/>
                <a:ea typeface="+mn-ea"/>
                <a:cs typeface="+mn-cs"/>
              </a:endParaRPr>
            </a:p>
          </p:txBody>
        </p:sp>
        <p:sp>
          <p:nvSpPr>
            <p:cNvPr id="32" name="Google Shape;917;p47">
              <a:extLst>
                <a:ext uri="{FF2B5EF4-FFF2-40B4-BE49-F238E27FC236}">
                  <a16:creationId xmlns:a16="http://schemas.microsoft.com/office/drawing/2014/main" id="{7FFF96FA-EC44-4BEC-87A0-777613796785}"/>
                </a:ext>
              </a:extLst>
            </p:cNvPr>
            <p:cNvSpPr/>
            <p:nvPr/>
          </p:nvSpPr>
          <p:spPr>
            <a:xfrm>
              <a:off x="5241175" y="5241175"/>
              <a:ext cx="180125" cy="109325"/>
            </a:xfrm>
            <a:custGeom>
              <a:avLst/>
              <a:gdLst/>
              <a:ahLst/>
              <a:cxnLst/>
              <a:rect l="l" t="t" r="r" b="b"/>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prstClr val="black"/>
                </a:solidFill>
                <a:effectLst/>
                <a:uLnTx/>
                <a:uFillTx/>
                <a:latin typeface="Segoe UI"/>
                <a:ea typeface="+mn-ea"/>
                <a:cs typeface="+mn-cs"/>
              </a:endParaRPr>
            </a:p>
          </p:txBody>
        </p:sp>
        <p:sp>
          <p:nvSpPr>
            <p:cNvPr id="33" name="Google Shape;918;p47">
              <a:extLst>
                <a:ext uri="{FF2B5EF4-FFF2-40B4-BE49-F238E27FC236}">
                  <a16:creationId xmlns:a16="http://schemas.microsoft.com/office/drawing/2014/main" id="{9D9BF058-BD1D-4B0E-BD5A-C46056D53F50}"/>
                </a:ext>
              </a:extLst>
            </p:cNvPr>
            <p:cNvSpPr/>
            <p:nvPr/>
          </p:nvSpPr>
          <p:spPr>
            <a:xfrm>
              <a:off x="5461575" y="5316900"/>
              <a:ext cx="89175" cy="159975"/>
            </a:xfrm>
            <a:custGeom>
              <a:avLst/>
              <a:gdLst/>
              <a:ahLst/>
              <a:cxnLst/>
              <a:rect l="l" t="t" r="r" b="b"/>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prstClr val="black"/>
                </a:solidFill>
                <a:effectLst/>
                <a:uLnTx/>
                <a:uFillTx/>
                <a:latin typeface="Segoe UI"/>
                <a:ea typeface="+mn-ea"/>
                <a:cs typeface="+mn-cs"/>
              </a:endParaRPr>
            </a:p>
          </p:txBody>
        </p:sp>
        <p:sp>
          <p:nvSpPr>
            <p:cNvPr id="34" name="Google Shape;919;p47">
              <a:extLst>
                <a:ext uri="{FF2B5EF4-FFF2-40B4-BE49-F238E27FC236}">
                  <a16:creationId xmlns:a16="http://schemas.microsoft.com/office/drawing/2014/main" id="{A2C2C213-E489-4C80-9840-416F87C415DF}"/>
                </a:ext>
              </a:extLst>
            </p:cNvPr>
            <p:cNvSpPr/>
            <p:nvPr/>
          </p:nvSpPr>
          <p:spPr>
            <a:xfrm>
              <a:off x="5619100" y="5194175"/>
              <a:ext cx="161850" cy="89775"/>
            </a:xfrm>
            <a:custGeom>
              <a:avLst/>
              <a:gdLst/>
              <a:ahLst/>
              <a:cxnLst/>
              <a:rect l="l" t="t" r="r" b="b"/>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prstClr val="black"/>
                </a:solidFill>
                <a:effectLst/>
                <a:uLnTx/>
                <a:uFillTx/>
                <a:latin typeface="Segoe UI"/>
                <a:ea typeface="+mn-ea"/>
                <a:cs typeface="+mn-cs"/>
              </a:endParaRPr>
            </a:p>
          </p:txBody>
        </p:sp>
        <p:sp>
          <p:nvSpPr>
            <p:cNvPr id="35" name="Google Shape;920;p47">
              <a:extLst>
                <a:ext uri="{FF2B5EF4-FFF2-40B4-BE49-F238E27FC236}">
                  <a16:creationId xmlns:a16="http://schemas.microsoft.com/office/drawing/2014/main" id="{E8851B1D-EC78-456A-996B-FCB96C73F284}"/>
                </a:ext>
              </a:extLst>
            </p:cNvPr>
            <p:cNvSpPr/>
            <p:nvPr/>
          </p:nvSpPr>
          <p:spPr>
            <a:xfrm>
              <a:off x="5420075" y="5116000"/>
              <a:ext cx="189300" cy="189925"/>
            </a:xfrm>
            <a:custGeom>
              <a:avLst/>
              <a:gdLst/>
              <a:ahLst/>
              <a:cxnLst/>
              <a:rect l="l" t="t" r="r" b="b"/>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prstClr val="black"/>
                </a:solidFill>
                <a:effectLst/>
                <a:uLnTx/>
                <a:uFillTx/>
                <a:latin typeface="Segoe UI"/>
                <a:ea typeface="+mn-ea"/>
                <a:cs typeface="+mn-cs"/>
              </a:endParaRPr>
            </a:p>
          </p:txBody>
        </p:sp>
      </p:grpSp>
      <p:grpSp>
        <p:nvGrpSpPr>
          <p:cNvPr id="36" name="Google Shape;760;p47">
            <a:extLst>
              <a:ext uri="{FF2B5EF4-FFF2-40B4-BE49-F238E27FC236}">
                <a16:creationId xmlns:a16="http://schemas.microsoft.com/office/drawing/2014/main" id="{DAA851A7-B776-468E-BBFC-031DCE58AD0A}"/>
              </a:ext>
            </a:extLst>
          </p:cNvPr>
          <p:cNvGrpSpPr/>
          <p:nvPr/>
        </p:nvGrpSpPr>
        <p:grpSpPr>
          <a:xfrm>
            <a:off x="1644422" y="2733557"/>
            <a:ext cx="644528" cy="686743"/>
            <a:chOff x="5970800" y="1619250"/>
            <a:chExt cx="428650" cy="456725"/>
          </a:xfrm>
          <a:solidFill>
            <a:schemeClr val="accent1"/>
          </a:solidFill>
        </p:grpSpPr>
        <p:sp>
          <p:nvSpPr>
            <p:cNvPr id="37" name="Google Shape;761;p47">
              <a:extLst>
                <a:ext uri="{FF2B5EF4-FFF2-40B4-BE49-F238E27FC236}">
                  <a16:creationId xmlns:a16="http://schemas.microsoft.com/office/drawing/2014/main" id="{437559A7-468A-489F-9603-C4090AC9B65A}"/>
                </a:ext>
              </a:extLst>
            </p:cNvPr>
            <p:cNvSpPr/>
            <p:nvPr/>
          </p:nvSpPr>
          <p:spPr>
            <a:xfrm>
              <a:off x="5970800" y="1674200"/>
              <a:ext cx="377975" cy="377950"/>
            </a:xfrm>
            <a:custGeom>
              <a:avLst/>
              <a:gdLst/>
              <a:ahLst/>
              <a:cxnLst/>
              <a:rect l="l" t="t" r="r" b="b"/>
              <a:pathLst>
                <a:path w="15119" h="15118" extrusionOk="0">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prstClr val="black"/>
                </a:solidFill>
                <a:effectLst/>
                <a:uLnTx/>
                <a:uFillTx/>
                <a:latin typeface="Segoe UI"/>
                <a:ea typeface="+mn-ea"/>
                <a:cs typeface="+mn-cs"/>
              </a:endParaRPr>
            </a:p>
          </p:txBody>
        </p:sp>
        <p:sp>
          <p:nvSpPr>
            <p:cNvPr id="38" name="Google Shape;762;p47">
              <a:extLst>
                <a:ext uri="{FF2B5EF4-FFF2-40B4-BE49-F238E27FC236}">
                  <a16:creationId xmlns:a16="http://schemas.microsoft.com/office/drawing/2014/main" id="{3E50C589-BEA6-4666-8333-F0ED4E3B2DD3}"/>
                </a:ext>
              </a:extLst>
            </p:cNvPr>
            <p:cNvSpPr/>
            <p:nvPr/>
          </p:nvSpPr>
          <p:spPr>
            <a:xfrm>
              <a:off x="6068500" y="1771875"/>
              <a:ext cx="182575" cy="182600"/>
            </a:xfrm>
            <a:custGeom>
              <a:avLst/>
              <a:gdLst/>
              <a:ahLst/>
              <a:cxnLst/>
              <a:rect l="l" t="t" r="r" b="b"/>
              <a:pathLst>
                <a:path w="7303" h="7304" extrusionOk="0">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prstClr val="black"/>
                </a:solidFill>
                <a:effectLst/>
                <a:uLnTx/>
                <a:uFillTx/>
                <a:latin typeface="Segoe UI"/>
                <a:ea typeface="+mn-ea"/>
                <a:cs typeface="+mn-cs"/>
              </a:endParaRPr>
            </a:p>
          </p:txBody>
        </p:sp>
        <p:sp>
          <p:nvSpPr>
            <p:cNvPr id="39" name="Google Shape;763;p47">
              <a:extLst>
                <a:ext uri="{FF2B5EF4-FFF2-40B4-BE49-F238E27FC236}">
                  <a16:creationId xmlns:a16="http://schemas.microsoft.com/office/drawing/2014/main" id="{946016D1-63BD-4ACE-BF96-546FD96642D1}"/>
                </a:ext>
              </a:extLst>
            </p:cNvPr>
            <p:cNvSpPr/>
            <p:nvPr/>
          </p:nvSpPr>
          <p:spPr>
            <a:xfrm>
              <a:off x="5981175" y="2005125"/>
              <a:ext cx="75125" cy="70850"/>
            </a:xfrm>
            <a:custGeom>
              <a:avLst/>
              <a:gdLst/>
              <a:ahLst/>
              <a:cxnLst/>
              <a:rect l="l" t="t" r="r" b="b"/>
              <a:pathLst>
                <a:path w="3005" h="2834" extrusionOk="0">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prstClr val="black"/>
                </a:solidFill>
                <a:effectLst/>
                <a:uLnTx/>
                <a:uFillTx/>
                <a:latin typeface="Segoe UI"/>
                <a:ea typeface="+mn-ea"/>
                <a:cs typeface="+mn-cs"/>
              </a:endParaRPr>
            </a:p>
          </p:txBody>
        </p:sp>
        <p:sp>
          <p:nvSpPr>
            <p:cNvPr id="40" name="Google Shape;764;p47">
              <a:extLst>
                <a:ext uri="{FF2B5EF4-FFF2-40B4-BE49-F238E27FC236}">
                  <a16:creationId xmlns:a16="http://schemas.microsoft.com/office/drawing/2014/main" id="{DB2E98A6-EA8C-4E88-9FA2-D0E2932D013F}"/>
                </a:ext>
              </a:extLst>
            </p:cNvPr>
            <p:cNvSpPr/>
            <p:nvPr/>
          </p:nvSpPr>
          <p:spPr>
            <a:xfrm>
              <a:off x="6263875" y="2005125"/>
              <a:ext cx="74525" cy="70850"/>
            </a:xfrm>
            <a:custGeom>
              <a:avLst/>
              <a:gdLst/>
              <a:ahLst/>
              <a:cxnLst/>
              <a:rect l="l" t="t" r="r" b="b"/>
              <a:pathLst>
                <a:path w="2981" h="2834" extrusionOk="0">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prstClr val="black"/>
                </a:solidFill>
                <a:effectLst/>
                <a:uLnTx/>
                <a:uFillTx/>
                <a:latin typeface="Segoe UI"/>
                <a:ea typeface="+mn-ea"/>
                <a:cs typeface="+mn-cs"/>
              </a:endParaRPr>
            </a:p>
          </p:txBody>
        </p:sp>
        <p:sp>
          <p:nvSpPr>
            <p:cNvPr id="41" name="Google Shape;765;p47">
              <a:extLst>
                <a:ext uri="{FF2B5EF4-FFF2-40B4-BE49-F238E27FC236}">
                  <a16:creationId xmlns:a16="http://schemas.microsoft.com/office/drawing/2014/main" id="{E69971AF-B5AF-4C8A-B3A2-0FF28BF08EB7}"/>
                </a:ext>
              </a:extLst>
            </p:cNvPr>
            <p:cNvSpPr/>
            <p:nvPr/>
          </p:nvSpPr>
          <p:spPr>
            <a:xfrm>
              <a:off x="6147875" y="1619250"/>
              <a:ext cx="251575" cy="255850"/>
            </a:xfrm>
            <a:custGeom>
              <a:avLst/>
              <a:gdLst/>
              <a:ahLst/>
              <a:cxnLst/>
              <a:rect l="l" t="t" r="r" b="b"/>
              <a:pathLst>
                <a:path w="10063" h="10234" extrusionOk="0">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prstClr val="black"/>
                </a:solidFill>
                <a:effectLst/>
                <a:uLnTx/>
                <a:uFillTx/>
                <a:latin typeface="Segoe UI"/>
                <a:ea typeface="+mn-ea"/>
                <a:cs typeface="+mn-cs"/>
              </a:endParaRPr>
            </a:p>
          </p:txBody>
        </p:sp>
      </p:grpSp>
      <p:pic>
        <p:nvPicPr>
          <p:cNvPr id="42" name="Graphic 41" descr="Diploma roll with solid fill">
            <a:extLst>
              <a:ext uri="{FF2B5EF4-FFF2-40B4-BE49-F238E27FC236}">
                <a16:creationId xmlns:a16="http://schemas.microsoft.com/office/drawing/2014/main" id="{57CC0C10-34C6-4334-AF7A-B2E2576F3D5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61429" y="2619728"/>
            <a:ext cx="914400" cy="914400"/>
          </a:xfrm>
          <a:prstGeom prst="rect">
            <a:avLst/>
          </a:prstGeom>
        </p:spPr>
      </p:pic>
      <p:pic>
        <p:nvPicPr>
          <p:cNvPr id="43" name="Graphic 42" descr="Stopwatch 50% with solid fill">
            <a:extLst>
              <a:ext uri="{FF2B5EF4-FFF2-40B4-BE49-F238E27FC236}">
                <a16:creationId xmlns:a16="http://schemas.microsoft.com/office/drawing/2014/main" id="{184C655C-EA4E-4C2E-B803-864AE9E6F81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00229" y="2658181"/>
            <a:ext cx="837495" cy="837495"/>
          </a:xfrm>
          <a:prstGeom prst="rect">
            <a:avLst/>
          </a:prstGeom>
        </p:spPr>
      </p:pic>
    </p:spTree>
    <p:extLst>
      <p:ext uri="{BB962C8B-B14F-4D97-AF65-F5344CB8AC3E}">
        <p14:creationId xmlns:p14="http://schemas.microsoft.com/office/powerpoint/2010/main" val="3030595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58FF6-1177-4D66-96DE-12AE6ADEE819}"/>
              </a:ext>
            </a:extLst>
          </p:cNvPr>
          <p:cNvSpPr>
            <a:spLocks noGrp="1"/>
          </p:cNvSpPr>
          <p:nvPr>
            <p:ph type="title"/>
          </p:nvPr>
        </p:nvSpPr>
        <p:spPr/>
        <p:txBody>
          <a:bodyPr/>
          <a:lstStyle/>
          <a:p>
            <a:r>
              <a:rPr lang="en-US">
                <a:solidFill>
                  <a:schemeClr val="accent4">
                    <a:lumMod val="50000"/>
                  </a:schemeClr>
                </a:solidFill>
                <a:latin typeface="Aptos SemiBold" panose="020B0004020202020204" pitchFamily="34" charset="0"/>
              </a:rPr>
              <a:t>Governance and Decision-Making</a:t>
            </a:r>
          </a:p>
        </p:txBody>
      </p:sp>
      <p:sp>
        <p:nvSpPr>
          <p:cNvPr id="3" name="Slide Number Placeholder 2">
            <a:extLst>
              <a:ext uri="{FF2B5EF4-FFF2-40B4-BE49-F238E27FC236}">
                <a16:creationId xmlns:a16="http://schemas.microsoft.com/office/drawing/2014/main" id="{9468346D-2671-485E-BCC7-0D6D75724D8F}"/>
              </a:ext>
            </a:extLst>
          </p:cNvPr>
          <p:cNvSpPr>
            <a:spLocks noGrp="1"/>
          </p:cNvSpPr>
          <p:nvPr>
            <p:ph type="sldNum" sz="quarter" idx="12"/>
          </p:nvPr>
        </p:nvSpPr>
        <p:spPr/>
        <p:txBody>
          <a:bodyPr/>
          <a:lstStyle/>
          <a:p>
            <a:fld id="{7A96124F-0D74-3544-8EB0-07AAE95957A0}" type="slidenum">
              <a:rPr lang="en-US" smtClean="0"/>
              <a:pPr/>
              <a:t>13</a:t>
            </a:fld>
            <a:endParaRPr lang="en-US"/>
          </a:p>
        </p:txBody>
      </p:sp>
      <p:sp>
        <p:nvSpPr>
          <p:cNvPr id="4" name="Rectangle 3">
            <a:extLst>
              <a:ext uri="{FF2B5EF4-FFF2-40B4-BE49-F238E27FC236}">
                <a16:creationId xmlns:a16="http://schemas.microsoft.com/office/drawing/2014/main" id="{BC952ACD-31F6-42FC-AACE-4CA3C91EAB9E}"/>
              </a:ext>
            </a:extLst>
          </p:cNvPr>
          <p:cNvSpPr/>
          <p:nvPr/>
        </p:nvSpPr>
        <p:spPr>
          <a:xfrm>
            <a:off x="4140651" y="2800588"/>
            <a:ext cx="3491346" cy="1622592"/>
          </a:xfrm>
          <a:prstGeom prst="rect">
            <a:avLst/>
          </a:prstGeom>
          <a:solidFill>
            <a:srgbClr val="3494BA">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prstClr val="black"/>
                </a:solidFill>
                <a:effectLst/>
                <a:uLnTx/>
                <a:uFillTx/>
                <a:latin typeface="Aptos" panose="020B0004020202020204" pitchFamily="34" charset="0"/>
                <a:cs typeface="Poppins" panose="00000500000000000000" pitchFamily="2" charset="0"/>
              </a:rPr>
              <a:t>E2C Research and Data Hub</a:t>
            </a:r>
          </a:p>
          <a:p>
            <a:pPr marR="0" lvl="0" defTabSz="914400" eaLnBrk="1" fontAlgn="auto" latinLnBrk="0" hangingPunct="1">
              <a:lnSpc>
                <a:spcPct val="100000"/>
              </a:lnSpc>
              <a:spcBef>
                <a:spcPts val="0"/>
              </a:spcBef>
              <a:spcAft>
                <a:spcPts val="0"/>
              </a:spcAft>
              <a:buClrTx/>
              <a:buSzTx/>
              <a:tabLst/>
              <a:defRPr/>
            </a:pPr>
            <a:endParaRPr kumimoji="0" lang="en-US" sz="1600" b="0" i="0" u="none" strike="noStrike" kern="0" cap="none" spc="0" normalizeH="0" baseline="0" noProof="0">
              <a:ln>
                <a:noFill/>
              </a:ln>
              <a:solidFill>
                <a:prstClr val="black"/>
              </a:solidFill>
              <a:effectLst/>
              <a:uLnTx/>
              <a:uFillTx/>
              <a:latin typeface="Aptos" panose="020B0004020202020204" pitchFamily="34" charset="0"/>
              <a:cs typeface="Poppins" panose="00000500000000000000" pitchFamily="2" charset="0"/>
            </a:endParaRPr>
          </a:p>
        </p:txBody>
      </p:sp>
      <p:sp>
        <p:nvSpPr>
          <p:cNvPr id="5" name="Rectangle: Rounded Corners 4">
            <a:extLst>
              <a:ext uri="{FF2B5EF4-FFF2-40B4-BE49-F238E27FC236}">
                <a16:creationId xmlns:a16="http://schemas.microsoft.com/office/drawing/2014/main" id="{E11C9E57-DBE6-473C-A851-0C7916221A37}"/>
              </a:ext>
            </a:extLst>
          </p:cNvPr>
          <p:cNvSpPr/>
          <p:nvPr/>
        </p:nvSpPr>
        <p:spPr>
          <a:xfrm>
            <a:off x="4475645" y="2215140"/>
            <a:ext cx="2825102" cy="571497"/>
          </a:xfrm>
          <a:prstGeom prst="roundRect">
            <a:avLst/>
          </a:prstGeom>
          <a:solidFill>
            <a:srgbClr val="2683C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prstClr val="white"/>
                </a:solidFill>
                <a:effectLst/>
                <a:uLnTx/>
                <a:uFillTx/>
                <a:latin typeface="Aptos" panose="020B0004020202020204" pitchFamily="34" charset="0"/>
                <a:cs typeface="Poppins" panose="00000500000000000000" pitchFamily="2" charset="0"/>
              </a:rPr>
              <a:t>Cross-Agency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ptos" panose="020B0004020202020204" pitchFamily="34" charset="0"/>
                <a:cs typeface="Poppins" panose="00000500000000000000" pitchFamily="2" charset="0"/>
              </a:rPr>
              <a:t>Leadership Group</a:t>
            </a:r>
          </a:p>
        </p:txBody>
      </p:sp>
      <p:sp>
        <p:nvSpPr>
          <p:cNvPr id="6" name="Rectangle: Rounded Corners 5">
            <a:extLst>
              <a:ext uri="{FF2B5EF4-FFF2-40B4-BE49-F238E27FC236}">
                <a16:creationId xmlns:a16="http://schemas.microsoft.com/office/drawing/2014/main" id="{30EB77B2-8E42-4F2D-B39D-14722DA4719B}"/>
              </a:ext>
            </a:extLst>
          </p:cNvPr>
          <p:cNvSpPr/>
          <p:nvPr/>
        </p:nvSpPr>
        <p:spPr>
          <a:xfrm>
            <a:off x="4475645" y="4177891"/>
            <a:ext cx="2825102" cy="571645"/>
          </a:xfrm>
          <a:prstGeom prst="roundRect">
            <a:avLst/>
          </a:prstGeom>
          <a:solidFill>
            <a:srgbClr val="2683C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prstClr val="white"/>
                </a:solidFill>
                <a:effectLst/>
                <a:uLnTx/>
                <a:uFillTx/>
                <a:latin typeface="Aptos" panose="020B0004020202020204" pitchFamily="34" charset="0"/>
                <a:cs typeface="Poppins" panose="00000500000000000000" pitchFamily="2" charset="0"/>
              </a:rPr>
              <a:t>Cross-Agency</a:t>
            </a:r>
            <a:r>
              <a:rPr kumimoji="0" lang="en-US" sz="1800" b="0" i="0" u="none" strike="noStrike" kern="0" cap="none" spc="0" normalizeH="0" baseline="0" noProof="0">
                <a:ln>
                  <a:noFill/>
                </a:ln>
                <a:solidFill>
                  <a:prstClr val="white"/>
                </a:solidFill>
                <a:effectLst/>
                <a:uLnTx/>
                <a:uFillTx/>
                <a:latin typeface="Aptos" panose="020B0004020202020204" pitchFamily="34" charset="0"/>
                <a:cs typeface="Poppins" panose="00000500000000000000" pitchFamily="2" charset="0"/>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ptos" panose="020B0004020202020204" pitchFamily="34" charset="0"/>
                <a:cs typeface="Poppins" panose="00000500000000000000" pitchFamily="2" charset="0"/>
              </a:rPr>
              <a:t>Data Council</a:t>
            </a:r>
            <a:endParaRPr kumimoji="0" lang="en-US" sz="1800" b="0" i="0" u="none" strike="noStrike" kern="0" cap="none" spc="0" normalizeH="0" baseline="0" noProof="0">
              <a:ln>
                <a:noFill/>
              </a:ln>
              <a:solidFill>
                <a:prstClr val="white"/>
              </a:solidFill>
              <a:effectLst/>
              <a:uLnTx/>
              <a:uFillTx/>
              <a:latin typeface="Aptos" panose="020B0004020202020204" pitchFamily="34" charset="0"/>
              <a:cs typeface="Poppins" panose="00000500000000000000" pitchFamily="2" charset="0"/>
            </a:endParaRPr>
          </a:p>
        </p:txBody>
      </p:sp>
      <p:sp>
        <p:nvSpPr>
          <p:cNvPr id="7" name="Rectangle: Rounded Corners 6">
            <a:extLst>
              <a:ext uri="{FF2B5EF4-FFF2-40B4-BE49-F238E27FC236}">
                <a16:creationId xmlns:a16="http://schemas.microsoft.com/office/drawing/2014/main" id="{01E1A81B-0611-4232-8B55-D31FB83983D9}"/>
              </a:ext>
            </a:extLst>
          </p:cNvPr>
          <p:cNvSpPr/>
          <p:nvPr/>
        </p:nvSpPr>
        <p:spPr>
          <a:xfrm>
            <a:off x="1924107" y="1257469"/>
            <a:ext cx="1586765" cy="855865"/>
          </a:xfrm>
          <a:prstGeom prst="roundRect">
            <a:avLst/>
          </a:prstGeom>
          <a:solidFill>
            <a:sysClr val="window" lastClr="FFFFFF">
              <a:lumMod val="7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ysClr val="windowText" lastClr="000000"/>
                </a:solidFill>
                <a:effectLst/>
                <a:uLnTx/>
                <a:uFillTx/>
                <a:latin typeface="Aptos" panose="020B0004020202020204" pitchFamily="34" charset="0"/>
                <a:cs typeface="Poppins" panose="00000500000000000000" pitchFamily="2" charset="0"/>
              </a:rPr>
              <a:t>Research Advisory Committee</a:t>
            </a:r>
          </a:p>
        </p:txBody>
      </p:sp>
      <p:sp>
        <p:nvSpPr>
          <p:cNvPr id="8" name="Rectangle: Rounded Corners 7">
            <a:extLst>
              <a:ext uri="{FF2B5EF4-FFF2-40B4-BE49-F238E27FC236}">
                <a16:creationId xmlns:a16="http://schemas.microsoft.com/office/drawing/2014/main" id="{3C2DC153-0D9D-4258-9F63-1579F0B93DE1}"/>
              </a:ext>
            </a:extLst>
          </p:cNvPr>
          <p:cNvSpPr/>
          <p:nvPr/>
        </p:nvSpPr>
        <p:spPr>
          <a:xfrm>
            <a:off x="1915399" y="2444295"/>
            <a:ext cx="1595473" cy="984705"/>
          </a:xfrm>
          <a:prstGeom prst="roundRect">
            <a:avLst/>
          </a:prstGeom>
          <a:solidFill>
            <a:sysClr val="window" lastClr="FFFFFF">
              <a:lumMod val="75000"/>
            </a:sysClr>
          </a:solidFill>
          <a:ln w="12700" cap="flat" cmpd="sng" algn="ctr">
            <a:noFill/>
            <a:prstDash val="solid"/>
            <a:miter lim="800000"/>
          </a:ln>
          <a:effectLst/>
        </p:spPr>
        <p:txBody>
          <a:bodyPr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effectLst/>
                <a:uLnTx/>
                <a:uFillTx/>
                <a:latin typeface="Aptos" panose="020B0004020202020204" pitchFamily="34" charset="0"/>
                <a:cs typeface="Poppins"/>
              </a:rPr>
              <a:t>Student and Family Voice Committee</a:t>
            </a:r>
          </a:p>
        </p:txBody>
      </p:sp>
      <p:sp>
        <p:nvSpPr>
          <p:cNvPr id="10" name="Rectangle: Rounded Corners 9">
            <a:extLst>
              <a:ext uri="{FF2B5EF4-FFF2-40B4-BE49-F238E27FC236}">
                <a16:creationId xmlns:a16="http://schemas.microsoft.com/office/drawing/2014/main" id="{614E36FF-E2C5-4B84-82C0-92D386DB7419}"/>
              </a:ext>
            </a:extLst>
          </p:cNvPr>
          <p:cNvSpPr/>
          <p:nvPr/>
        </p:nvSpPr>
        <p:spPr>
          <a:xfrm>
            <a:off x="4396466" y="5292329"/>
            <a:ext cx="848067" cy="1196158"/>
          </a:xfrm>
          <a:prstGeom prst="roundRect">
            <a:avLst/>
          </a:prstGeom>
          <a:gradFill rotWithShape="1">
            <a:gsLst>
              <a:gs pos="0">
                <a:srgbClr val="58B6C0">
                  <a:lumMod val="110000"/>
                  <a:satMod val="105000"/>
                  <a:tint val="67000"/>
                </a:srgbClr>
              </a:gs>
              <a:gs pos="50000">
                <a:srgbClr val="58B6C0">
                  <a:lumMod val="105000"/>
                  <a:satMod val="103000"/>
                  <a:tint val="73000"/>
                </a:srgbClr>
              </a:gs>
              <a:gs pos="100000">
                <a:srgbClr val="58B6C0">
                  <a:lumMod val="105000"/>
                  <a:satMod val="109000"/>
                  <a:tint val="81000"/>
                </a:srgbClr>
              </a:gs>
            </a:gsLst>
            <a:lin ang="5400000" scaled="0"/>
          </a:gradFill>
          <a:ln w="28575" cap="flat" cmpd="sng" algn="ctr">
            <a:noFill/>
            <a:prstDash val="dash"/>
            <a:miter lim="800000"/>
          </a:ln>
          <a:effectLst/>
        </p:spPr>
        <p:txBody>
          <a:bodyPr wrap="square" lIns="0" tIns="45720" rIns="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black"/>
                </a:solidFill>
                <a:effectLst/>
                <a:uLnTx/>
                <a:uFillTx/>
                <a:latin typeface="Aptos" panose="020B0004020202020204" pitchFamily="34" charset="0"/>
                <a:cs typeface="Poppins" panose="00000500000000000000" pitchFamily="2" charset="0"/>
              </a:rPr>
              <a:t>EEC</a:t>
            </a:r>
            <a:r>
              <a:rPr kumimoji="0" lang="en-US" sz="1000" b="1" i="0" u="none" strike="noStrike" kern="0" cap="none" spc="0" normalizeH="0" baseline="0" noProof="0">
                <a:ln>
                  <a:noFill/>
                </a:ln>
                <a:solidFill>
                  <a:prstClr val="black"/>
                </a:solidFill>
                <a:effectLst/>
                <a:uLnTx/>
                <a:uFillTx/>
                <a:latin typeface="Aptos" panose="020B0004020202020204" pitchFamily="34" charset="0"/>
                <a:cs typeface="Poppins" panose="00000500000000000000" pitchFamily="2" charset="0"/>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black"/>
                </a:solidFill>
                <a:effectLst/>
                <a:uLnTx/>
                <a:uFillTx/>
                <a:latin typeface="Aptos" panose="020B0004020202020204" pitchFamily="34" charset="0"/>
                <a:cs typeface="Poppins" panose="00000500000000000000" pitchFamily="2" charset="0"/>
              </a:rPr>
              <a:t>Data Council</a:t>
            </a:r>
          </a:p>
        </p:txBody>
      </p:sp>
      <p:sp>
        <p:nvSpPr>
          <p:cNvPr id="11" name="Rectangle: Rounded Corners 10">
            <a:extLst>
              <a:ext uri="{FF2B5EF4-FFF2-40B4-BE49-F238E27FC236}">
                <a16:creationId xmlns:a16="http://schemas.microsoft.com/office/drawing/2014/main" id="{60FC4C5F-A5FA-462C-9325-CE1B94EA4A2C}"/>
              </a:ext>
            </a:extLst>
          </p:cNvPr>
          <p:cNvSpPr/>
          <p:nvPr/>
        </p:nvSpPr>
        <p:spPr>
          <a:xfrm>
            <a:off x="5301171" y="5289029"/>
            <a:ext cx="848067" cy="1196158"/>
          </a:xfrm>
          <a:prstGeom prst="roundRect">
            <a:avLst/>
          </a:prstGeom>
          <a:solidFill>
            <a:srgbClr val="75BDA7"/>
          </a:solidFill>
          <a:ln w="12700" cap="flat" cmpd="sng" algn="ctr">
            <a:noFill/>
            <a:prstDash val="solid"/>
            <a:miter lim="800000"/>
          </a:ln>
          <a:effectLst/>
        </p:spPr>
        <p:txBody>
          <a:bodyPr wrap="square"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black"/>
                </a:solidFill>
                <a:effectLst/>
                <a:uLnTx/>
                <a:uFillTx/>
                <a:latin typeface="Aptos" panose="020B0004020202020204" pitchFamily="34" charset="0"/>
                <a:cs typeface="Poppins" panose="00000500000000000000" pitchFamily="2" charset="0"/>
              </a:rPr>
              <a:t>DESE Data Council</a:t>
            </a:r>
          </a:p>
        </p:txBody>
      </p:sp>
      <p:sp>
        <p:nvSpPr>
          <p:cNvPr id="12" name="Rectangle: Rounded Corners 11">
            <a:extLst>
              <a:ext uri="{FF2B5EF4-FFF2-40B4-BE49-F238E27FC236}">
                <a16:creationId xmlns:a16="http://schemas.microsoft.com/office/drawing/2014/main" id="{9B3FB631-B723-4228-9492-B4B0AA589866}"/>
              </a:ext>
            </a:extLst>
          </p:cNvPr>
          <p:cNvSpPr/>
          <p:nvPr/>
        </p:nvSpPr>
        <p:spPr>
          <a:xfrm>
            <a:off x="6205875" y="5292329"/>
            <a:ext cx="848067" cy="1196158"/>
          </a:xfrm>
          <a:prstGeom prst="roundRect">
            <a:avLst/>
          </a:prstGeom>
          <a:solidFill>
            <a:srgbClr val="84ACB6"/>
          </a:solidFill>
          <a:ln w="12700" cap="flat" cmpd="sng" algn="ctr">
            <a:noFill/>
            <a:prstDash val="solid"/>
            <a:miter lim="800000"/>
          </a:ln>
          <a:effectLst/>
        </p:spPr>
        <p:txBody>
          <a:bodyPr wrap="square"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black"/>
                </a:solidFill>
                <a:effectLst/>
                <a:uLnTx/>
                <a:uFillTx/>
                <a:latin typeface="Aptos" panose="020B0004020202020204" pitchFamily="34" charset="0"/>
                <a:cs typeface="Poppins" panose="00000500000000000000" pitchFamily="2" charset="0"/>
              </a:rPr>
              <a:t>DHE Data Council</a:t>
            </a:r>
          </a:p>
        </p:txBody>
      </p:sp>
      <p:sp>
        <p:nvSpPr>
          <p:cNvPr id="13" name="Arrow: Up-Down 12">
            <a:extLst>
              <a:ext uri="{FF2B5EF4-FFF2-40B4-BE49-F238E27FC236}">
                <a16:creationId xmlns:a16="http://schemas.microsoft.com/office/drawing/2014/main" id="{178B3A81-DD52-4753-9D09-B4E7FF4C553A}"/>
              </a:ext>
            </a:extLst>
          </p:cNvPr>
          <p:cNvSpPr/>
          <p:nvPr/>
        </p:nvSpPr>
        <p:spPr>
          <a:xfrm rot="10800000">
            <a:off x="4793878" y="4821643"/>
            <a:ext cx="159042" cy="380893"/>
          </a:xfrm>
          <a:prstGeom prst="upDownArrow">
            <a:avLst/>
          </a:prstGeom>
          <a:solidFill>
            <a:srgbClr val="58B6C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14" name="Arrow: Up-Down 13">
            <a:extLst>
              <a:ext uri="{FF2B5EF4-FFF2-40B4-BE49-F238E27FC236}">
                <a16:creationId xmlns:a16="http://schemas.microsoft.com/office/drawing/2014/main" id="{F905EE7F-77FC-4633-B844-375A38BCDB0F}"/>
              </a:ext>
            </a:extLst>
          </p:cNvPr>
          <p:cNvSpPr/>
          <p:nvPr/>
        </p:nvSpPr>
        <p:spPr>
          <a:xfrm rot="10800000">
            <a:off x="5645683" y="4837256"/>
            <a:ext cx="159042" cy="380893"/>
          </a:xfrm>
          <a:prstGeom prst="upDownArrow">
            <a:avLst/>
          </a:prstGeom>
          <a:solidFill>
            <a:srgbClr val="75BDA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15" name="Arrow: Up-Down 14">
            <a:extLst>
              <a:ext uri="{FF2B5EF4-FFF2-40B4-BE49-F238E27FC236}">
                <a16:creationId xmlns:a16="http://schemas.microsoft.com/office/drawing/2014/main" id="{5DFF5CC6-8BDA-41DE-ABA6-F9046E940A51}"/>
              </a:ext>
            </a:extLst>
          </p:cNvPr>
          <p:cNvSpPr/>
          <p:nvPr/>
        </p:nvSpPr>
        <p:spPr>
          <a:xfrm rot="10800000">
            <a:off x="6542362" y="4821643"/>
            <a:ext cx="159042" cy="380893"/>
          </a:xfrm>
          <a:prstGeom prst="upDownArrow">
            <a:avLst/>
          </a:prstGeom>
          <a:solidFill>
            <a:srgbClr val="84ACB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16" name="Rectangle: Rounded Corners 15">
            <a:extLst>
              <a:ext uri="{FF2B5EF4-FFF2-40B4-BE49-F238E27FC236}">
                <a16:creationId xmlns:a16="http://schemas.microsoft.com/office/drawing/2014/main" id="{F5EE62EB-3AE6-4DC8-AABA-628ACFA3D000}"/>
              </a:ext>
            </a:extLst>
          </p:cNvPr>
          <p:cNvSpPr/>
          <p:nvPr/>
        </p:nvSpPr>
        <p:spPr>
          <a:xfrm>
            <a:off x="7110580" y="5292329"/>
            <a:ext cx="848067" cy="1196158"/>
          </a:xfrm>
          <a:prstGeom prst="roundRect">
            <a:avLst/>
          </a:prstGeom>
          <a:solidFill>
            <a:srgbClr val="CEDBE6"/>
          </a:solidFill>
          <a:ln w="12700" cap="flat" cmpd="sng" algn="ctr">
            <a:noFill/>
            <a:prstDash val="solid"/>
            <a:miter lim="800000"/>
          </a:ln>
          <a:effectLst/>
        </p:spPr>
        <p:txBody>
          <a:bodyPr wrap="square"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black"/>
                </a:solidFill>
                <a:effectLst/>
                <a:uLnTx/>
                <a:uFillTx/>
                <a:latin typeface="Aptos" panose="020B0004020202020204" pitchFamily="34" charset="0"/>
                <a:cs typeface="Poppins" panose="00000500000000000000" pitchFamily="2" charset="0"/>
              </a:rPr>
              <a:t>EOLWD</a:t>
            </a:r>
          </a:p>
        </p:txBody>
      </p:sp>
      <p:sp>
        <p:nvSpPr>
          <p:cNvPr id="18" name="Rectangle: Rounded Corners 17">
            <a:extLst>
              <a:ext uri="{FF2B5EF4-FFF2-40B4-BE49-F238E27FC236}">
                <a16:creationId xmlns:a16="http://schemas.microsoft.com/office/drawing/2014/main" id="{C9892854-B845-4B8B-9212-5108B2474C8F}"/>
              </a:ext>
            </a:extLst>
          </p:cNvPr>
          <p:cNvSpPr/>
          <p:nvPr/>
        </p:nvSpPr>
        <p:spPr>
          <a:xfrm>
            <a:off x="3506879" y="5289029"/>
            <a:ext cx="848067" cy="1196158"/>
          </a:xfrm>
          <a:prstGeom prst="roundRect">
            <a:avLst/>
          </a:prstGeom>
          <a:solidFill>
            <a:srgbClr val="2683C6">
              <a:lumMod val="40000"/>
              <a:lumOff val="60000"/>
            </a:srgbClr>
          </a:solidFill>
          <a:ln w="12700" cap="flat" cmpd="sng" algn="ctr">
            <a:noFill/>
            <a:prstDash val="solid"/>
            <a:miter lim="800000"/>
          </a:ln>
          <a:effectLst/>
        </p:spPr>
        <p:txBody>
          <a:bodyPr wrap="square"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black"/>
                </a:solidFill>
                <a:effectLst/>
                <a:uLnTx/>
                <a:uFillTx/>
                <a:latin typeface="Aptos" panose="020B0004020202020204" pitchFamily="34" charset="0"/>
                <a:cs typeface="Poppins" panose="00000500000000000000" pitchFamily="2" charset="0"/>
              </a:rPr>
              <a:t>EOE</a:t>
            </a:r>
          </a:p>
        </p:txBody>
      </p:sp>
      <p:sp>
        <p:nvSpPr>
          <p:cNvPr id="19" name="Arrow: Up-Down 18">
            <a:extLst>
              <a:ext uri="{FF2B5EF4-FFF2-40B4-BE49-F238E27FC236}">
                <a16:creationId xmlns:a16="http://schemas.microsoft.com/office/drawing/2014/main" id="{DF0AB3AF-3D93-470D-88F9-12FCE0C6AE8D}"/>
              </a:ext>
            </a:extLst>
          </p:cNvPr>
          <p:cNvSpPr/>
          <p:nvPr/>
        </p:nvSpPr>
        <p:spPr>
          <a:xfrm rot="12903919">
            <a:off x="4120665" y="4821643"/>
            <a:ext cx="159042" cy="380893"/>
          </a:xfrm>
          <a:prstGeom prst="upDownArrow">
            <a:avLst/>
          </a:prstGeom>
          <a:solidFill>
            <a:srgbClr val="2683C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20" name="Arrow: Up-Down 19">
            <a:extLst>
              <a:ext uri="{FF2B5EF4-FFF2-40B4-BE49-F238E27FC236}">
                <a16:creationId xmlns:a16="http://schemas.microsoft.com/office/drawing/2014/main" id="{1436C9AF-E7AA-4368-9C88-A811382C4451}"/>
              </a:ext>
            </a:extLst>
          </p:cNvPr>
          <p:cNvSpPr/>
          <p:nvPr/>
        </p:nvSpPr>
        <p:spPr>
          <a:xfrm rot="8100000">
            <a:off x="7169503" y="4821644"/>
            <a:ext cx="159042" cy="380893"/>
          </a:xfrm>
          <a:prstGeom prst="upDownArrow">
            <a:avLst/>
          </a:prstGeom>
          <a:solidFill>
            <a:srgbClr val="7A8C8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21" name="Rectangle: Rounded Corners 20">
            <a:extLst>
              <a:ext uri="{FF2B5EF4-FFF2-40B4-BE49-F238E27FC236}">
                <a16:creationId xmlns:a16="http://schemas.microsoft.com/office/drawing/2014/main" id="{3AD48DB1-A583-4E63-8576-FCB817FF3540}"/>
              </a:ext>
            </a:extLst>
          </p:cNvPr>
          <p:cNvSpPr/>
          <p:nvPr/>
        </p:nvSpPr>
        <p:spPr>
          <a:xfrm>
            <a:off x="4475645" y="1464172"/>
            <a:ext cx="2825102" cy="571497"/>
          </a:xfrm>
          <a:prstGeom prst="roundRect">
            <a:avLst/>
          </a:prstGeom>
          <a:solidFill>
            <a:srgbClr val="2683C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ptos" panose="020B0004020202020204" pitchFamily="34" charset="0"/>
                <a:cs typeface="Poppins" panose="00000500000000000000" pitchFamily="2" charset="0"/>
              </a:rPr>
              <a:t>Executive Group</a:t>
            </a:r>
            <a:endParaRPr kumimoji="0" lang="en-US" sz="2000" b="1" i="0" u="none" strike="noStrike" kern="0" cap="none" spc="0" normalizeH="0" baseline="0" noProof="0">
              <a:ln>
                <a:noFill/>
              </a:ln>
              <a:solidFill>
                <a:prstClr val="white"/>
              </a:solidFill>
              <a:effectLst/>
              <a:uLnTx/>
              <a:uFillTx/>
              <a:latin typeface="Aptos" panose="020B0004020202020204" pitchFamily="34" charset="0"/>
              <a:cs typeface="Poppins" panose="00000500000000000000" pitchFamily="2" charset="0"/>
            </a:endParaRPr>
          </a:p>
        </p:txBody>
      </p:sp>
      <p:sp>
        <p:nvSpPr>
          <p:cNvPr id="22" name="TextBox 21">
            <a:extLst>
              <a:ext uri="{FF2B5EF4-FFF2-40B4-BE49-F238E27FC236}">
                <a16:creationId xmlns:a16="http://schemas.microsoft.com/office/drawing/2014/main" id="{980F8595-B662-4DBB-9C74-F44C2E78ADC1}"/>
              </a:ext>
            </a:extLst>
          </p:cNvPr>
          <p:cNvSpPr txBox="1"/>
          <p:nvPr/>
        </p:nvSpPr>
        <p:spPr>
          <a:xfrm>
            <a:off x="3158429" y="1419319"/>
            <a:ext cx="342900" cy="769441"/>
          </a:xfrm>
          <a:prstGeom prst="rect">
            <a:avLst/>
          </a:prstGeom>
          <a:noFill/>
        </p:spPr>
        <p:txBody>
          <a:bodyPr wrap="square" rtlCol="0">
            <a:spAutoFit/>
          </a:bodyPr>
          <a:lstStyle/>
          <a:p>
            <a:pPr>
              <a:defRPr/>
            </a:pPr>
            <a:r>
              <a:rPr lang="en-US" sz="4400" b="1">
                <a:solidFill>
                  <a:srgbClr val="00B050"/>
                </a:solidFill>
                <a:latin typeface="Poppins" panose="00000500000000000000" pitchFamily="2" charset="0"/>
                <a:cs typeface="Poppins" panose="00000500000000000000" pitchFamily="2" charset="0"/>
                <a:sym typeface="Wingdings" panose="05000000000000000000" pitchFamily="2" charset="2"/>
              </a:rPr>
              <a:t></a:t>
            </a:r>
            <a:endParaRPr lang="en-US" sz="4400" b="1">
              <a:solidFill>
                <a:srgbClr val="00B050"/>
              </a:solidFill>
              <a:latin typeface="Poppins" panose="00000500000000000000" pitchFamily="2" charset="0"/>
              <a:cs typeface="Poppins" panose="00000500000000000000" pitchFamily="2" charset="0"/>
            </a:endParaRPr>
          </a:p>
        </p:txBody>
      </p:sp>
      <p:sp>
        <p:nvSpPr>
          <p:cNvPr id="25" name="Rectangle: Rounded Corners 24">
            <a:extLst>
              <a:ext uri="{FF2B5EF4-FFF2-40B4-BE49-F238E27FC236}">
                <a16:creationId xmlns:a16="http://schemas.microsoft.com/office/drawing/2014/main" id="{8D0F145F-6A0F-4243-8825-CF43FBDE7B00}"/>
              </a:ext>
            </a:extLst>
          </p:cNvPr>
          <p:cNvSpPr/>
          <p:nvPr/>
        </p:nvSpPr>
        <p:spPr>
          <a:xfrm>
            <a:off x="8891554" y="2423889"/>
            <a:ext cx="2209433" cy="874788"/>
          </a:xfrm>
          <a:prstGeom prst="roundRect">
            <a:avLst/>
          </a:prstGeom>
          <a:solidFill>
            <a:srgbClr val="AAD6E7"/>
          </a:solidFill>
          <a:ln w="28575" cap="flat" cmpd="sng" algn="ctr">
            <a:noFill/>
            <a:prstDash val="dash"/>
            <a:miter lim="800000"/>
          </a:ln>
          <a:effectLst/>
        </p:spPr>
        <p:txBody>
          <a:bodyPr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prstClr val="black"/>
                </a:solidFill>
                <a:effectLst/>
                <a:uLnTx/>
                <a:uFillTx/>
                <a:latin typeface="Aptos" panose="020B0004020202020204" pitchFamily="34" charset="0"/>
                <a:cs typeface="Poppins" panose="00000500000000000000" pitchFamily="2" charset="0"/>
              </a:rPr>
              <a:t>ECIDS Board</a:t>
            </a:r>
          </a:p>
        </p:txBody>
      </p:sp>
      <p:sp>
        <p:nvSpPr>
          <p:cNvPr id="26" name="Rectangle: Rounded Corners 25">
            <a:extLst>
              <a:ext uri="{FF2B5EF4-FFF2-40B4-BE49-F238E27FC236}">
                <a16:creationId xmlns:a16="http://schemas.microsoft.com/office/drawing/2014/main" id="{185C0737-6364-4526-9AAD-8448D316186A}"/>
              </a:ext>
            </a:extLst>
          </p:cNvPr>
          <p:cNvSpPr/>
          <p:nvPr/>
        </p:nvSpPr>
        <p:spPr>
          <a:xfrm>
            <a:off x="8891554" y="3716381"/>
            <a:ext cx="2209433" cy="874788"/>
          </a:xfrm>
          <a:prstGeom prst="roundRect">
            <a:avLst/>
          </a:prstGeom>
          <a:solidFill>
            <a:srgbClr val="AAD6E7"/>
          </a:solidFill>
          <a:ln w="28575" cap="flat" cmpd="sng" algn="ctr">
            <a:noFill/>
            <a:prstDash val="dash"/>
            <a:miter lim="800000"/>
          </a:ln>
          <a:effectLst/>
        </p:spPr>
        <p:txBody>
          <a:bodyPr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prstClr val="black"/>
                </a:solidFill>
                <a:effectLst/>
                <a:uLnTx/>
                <a:uFillTx/>
                <a:latin typeface="Aptos" panose="020B0004020202020204" pitchFamily="34" charset="0"/>
                <a:cs typeface="Poppins" panose="00000500000000000000" pitchFamily="2" charset="0"/>
              </a:rPr>
              <a:t>Learn-to-Earn</a:t>
            </a:r>
            <a:br>
              <a:rPr kumimoji="0" lang="en-US" sz="2000" b="1" i="0" u="none" strike="noStrike" kern="0" cap="none" spc="0" normalizeH="0" baseline="0" noProof="0">
                <a:ln>
                  <a:noFill/>
                </a:ln>
                <a:solidFill>
                  <a:prstClr val="black"/>
                </a:solidFill>
                <a:effectLst/>
                <a:uLnTx/>
                <a:uFillTx/>
                <a:latin typeface="Aptos" panose="020B0004020202020204" pitchFamily="34" charset="0"/>
                <a:cs typeface="Poppins" panose="00000500000000000000" pitchFamily="2" charset="0"/>
              </a:rPr>
            </a:br>
            <a:r>
              <a:rPr kumimoji="0" lang="en-US" sz="2000" b="1" i="0" u="none" strike="noStrike" kern="0" cap="none" spc="0" normalizeH="0" baseline="0" noProof="0">
                <a:ln>
                  <a:noFill/>
                </a:ln>
                <a:solidFill>
                  <a:prstClr val="black"/>
                </a:solidFill>
                <a:effectLst/>
                <a:uLnTx/>
                <a:uFillTx/>
                <a:latin typeface="Aptos" panose="020B0004020202020204" pitchFamily="34" charset="0"/>
                <a:cs typeface="Poppins" panose="00000500000000000000" pitchFamily="2" charset="0"/>
              </a:rPr>
              <a:t>Board</a:t>
            </a:r>
          </a:p>
        </p:txBody>
      </p:sp>
      <p:sp>
        <p:nvSpPr>
          <p:cNvPr id="27" name="TextBox 26">
            <a:extLst>
              <a:ext uri="{FF2B5EF4-FFF2-40B4-BE49-F238E27FC236}">
                <a16:creationId xmlns:a16="http://schemas.microsoft.com/office/drawing/2014/main" id="{07CED3D2-5BF2-480D-B626-9F1795B2632B}"/>
              </a:ext>
            </a:extLst>
          </p:cNvPr>
          <p:cNvSpPr txBox="1"/>
          <p:nvPr/>
        </p:nvSpPr>
        <p:spPr>
          <a:xfrm>
            <a:off x="9144000" y="3298677"/>
            <a:ext cx="1704540" cy="400110"/>
          </a:xfrm>
          <a:prstGeom prst="rect">
            <a:avLst/>
          </a:prstGeom>
          <a:noFill/>
          <a:ln w="28575" cap="flat" cmpd="sng" algn="ctr">
            <a:noFill/>
            <a:prstDash val="dash"/>
            <a:miter lim="800000"/>
          </a:ln>
          <a:effectLst/>
        </p:spPr>
        <p:txBody>
          <a:bodyPr lIns="91440" tIns="45720" rIns="91440" bIns="45720" rtlCol="0" anchor="ctr"/>
          <a:lstStyle>
            <a:defPPr>
              <a:defRPr lang="en-US"/>
            </a:defPPr>
            <a:lvl1pPr marR="0" lvl="0" indent="0" algn="ctr" fontAlgn="auto">
              <a:lnSpc>
                <a:spcPct val="100000"/>
              </a:lnSpc>
              <a:spcBef>
                <a:spcPts val="0"/>
              </a:spcBef>
              <a:spcAft>
                <a:spcPts val="0"/>
              </a:spcAft>
              <a:buClrTx/>
              <a:buSzTx/>
              <a:buFontTx/>
              <a:buNone/>
              <a:tabLst/>
              <a:defRPr kumimoji="0" sz="2000" b="1" i="0" u="none" strike="noStrike" kern="0" cap="none" spc="0" normalizeH="0" baseline="0">
                <a:ln>
                  <a:noFill/>
                </a:ln>
                <a:solidFill>
                  <a:prstClr val="black"/>
                </a:solidFill>
                <a:effectLst/>
                <a:uLnTx/>
                <a:uFillTx/>
                <a:latin typeface="Poppins" panose="00000500000000000000" pitchFamily="2" charset="0"/>
                <a:cs typeface="Poppins" panose="00000500000000000000" pitchFamily="2" charset="0"/>
              </a:defRPr>
            </a:lvl1pPr>
          </a:lstStyle>
          <a:p>
            <a:r>
              <a:rPr lang="en-US" sz="2800">
                <a:solidFill>
                  <a:schemeClr val="accent1">
                    <a:lumMod val="60000"/>
                    <a:lumOff val="40000"/>
                  </a:schemeClr>
                </a:solidFill>
                <a:latin typeface="Aptos" panose="020B0004020202020204" pitchFamily="34" charset="0"/>
              </a:rPr>
              <a:t>EOTSS</a:t>
            </a:r>
          </a:p>
        </p:txBody>
      </p:sp>
      <p:sp>
        <p:nvSpPr>
          <p:cNvPr id="28" name="Arrow: Up-Down 27">
            <a:extLst>
              <a:ext uri="{FF2B5EF4-FFF2-40B4-BE49-F238E27FC236}">
                <a16:creationId xmlns:a16="http://schemas.microsoft.com/office/drawing/2014/main" id="{5706A02F-AF32-4A89-A5DD-F2AD4E3948B2}"/>
              </a:ext>
            </a:extLst>
          </p:cNvPr>
          <p:cNvSpPr/>
          <p:nvPr/>
        </p:nvSpPr>
        <p:spPr>
          <a:xfrm rot="4653713">
            <a:off x="8193028" y="2490886"/>
            <a:ext cx="137496" cy="925003"/>
          </a:xfrm>
          <a:prstGeom prst="upDownArrow">
            <a:avLst/>
          </a:prstGeom>
          <a:solidFill>
            <a:schemeClr val="accent1">
              <a:lumMod val="60000"/>
              <a:lumOff val="4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accent1">
                  <a:lumMod val="60000"/>
                  <a:lumOff val="40000"/>
                </a:schemeClr>
              </a:solidFill>
              <a:effectLst/>
              <a:uLnTx/>
              <a:uFillTx/>
              <a:latin typeface="Poppins" panose="00000500000000000000" pitchFamily="2" charset="0"/>
              <a:ea typeface="+mn-ea"/>
              <a:cs typeface="Poppins" panose="00000500000000000000" pitchFamily="2" charset="0"/>
            </a:endParaRPr>
          </a:p>
        </p:txBody>
      </p:sp>
      <p:sp>
        <p:nvSpPr>
          <p:cNvPr id="29" name="Arrow: Up-Down 28">
            <a:extLst>
              <a:ext uri="{FF2B5EF4-FFF2-40B4-BE49-F238E27FC236}">
                <a16:creationId xmlns:a16="http://schemas.microsoft.com/office/drawing/2014/main" id="{FF18B779-D717-422F-9FBD-CA759B85BBCA}"/>
              </a:ext>
            </a:extLst>
          </p:cNvPr>
          <p:cNvSpPr/>
          <p:nvPr/>
        </p:nvSpPr>
        <p:spPr>
          <a:xfrm rot="6109543">
            <a:off x="8193028" y="3524523"/>
            <a:ext cx="137496" cy="925003"/>
          </a:xfrm>
          <a:prstGeom prst="upDownArrow">
            <a:avLst/>
          </a:prstGeom>
          <a:solidFill>
            <a:schemeClr val="accent1">
              <a:lumMod val="60000"/>
              <a:lumOff val="4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accent1">
                  <a:lumMod val="60000"/>
                  <a:lumOff val="40000"/>
                </a:schemeClr>
              </a:solidFill>
              <a:effectLst/>
              <a:uLnTx/>
              <a:uFillTx/>
              <a:latin typeface="Poppins" panose="00000500000000000000" pitchFamily="2" charset="0"/>
              <a:ea typeface="+mn-ea"/>
              <a:cs typeface="Poppins" panose="00000500000000000000" pitchFamily="2" charset="0"/>
            </a:endParaRPr>
          </a:p>
        </p:txBody>
      </p:sp>
    </p:spTree>
    <p:extLst>
      <p:ext uri="{BB962C8B-B14F-4D97-AF65-F5344CB8AC3E}">
        <p14:creationId xmlns:p14="http://schemas.microsoft.com/office/powerpoint/2010/main" val="3023297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1603B-3E64-488E-ACAB-9ACBD90FFED5}"/>
              </a:ext>
            </a:extLst>
          </p:cNvPr>
          <p:cNvSpPr>
            <a:spLocks noGrp="1"/>
          </p:cNvSpPr>
          <p:nvPr>
            <p:ph type="title"/>
          </p:nvPr>
        </p:nvSpPr>
        <p:spPr/>
        <p:txBody>
          <a:bodyPr/>
          <a:lstStyle/>
          <a:p>
            <a:r>
              <a:rPr lang="en-US">
                <a:solidFill>
                  <a:schemeClr val="accent4">
                    <a:lumMod val="50000"/>
                  </a:schemeClr>
                </a:solidFill>
                <a:latin typeface="Aptos SemiBold" panose="020B0004020202020204" pitchFamily="34" charset="0"/>
              </a:rPr>
              <a:t>Sustainability for the future</a:t>
            </a:r>
          </a:p>
        </p:txBody>
      </p:sp>
      <p:sp>
        <p:nvSpPr>
          <p:cNvPr id="3" name="Slide Number Placeholder 2">
            <a:extLst>
              <a:ext uri="{FF2B5EF4-FFF2-40B4-BE49-F238E27FC236}">
                <a16:creationId xmlns:a16="http://schemas.microsoft.com/office/drawing/2014/main" id="{18EBB748-C626-483F-9A46-EEF821ADF747}"/>
              </a:ext>
            </a:extLst>
          </p:cNvPr>
          <p:cNvSpPr>
            <a:spLocks noGrp="1"/>
          </p:cNvSpPr>
          <p:nvPr>
            <p:ph type="sldNum" sz="quarter" idx="12"/>
          </p:nvPr>
        </p:nvSpPr>
        <p:spPr/>
        <p:txBody>
          <a:bodyPr/>
          <a:lstStyle/>
          <a:p>
            <a:fld id="{7A96124F-0D74-3544-8EB0-07AAE95957A0}" type="slidenum">
              <a:rPr lang="en-US" smtClean="0"/>
              <a:pPr/>
              <a:t>14</a:t>
            </a:fld>
            <a:endParaRPr lang="en-US"/>
          </a:p>
        </p:txBody>
      </p:sp>
      <p:sp>
        <p:nvSpPr>
          <p:cNvPr id="5" name="Rectangle: Rounded Corners 4">
            <a:extLst>
              <a:ext uri="{FF2B5EF4-FFF2-40B4-BE49-F238E27FC236}">
                <a16:creationId xmlns:a16="http://schemas.microsoft.com/office/drawing/2014/main" id="{CA94E921-CE40-41DE-B146-1676F1BD9E04}"/>
              </a:ext>
            </a:extLst>
          </p:cNvPr>
          <p:cNvSpPr/>
          <p:nvPr/>
        </p:nvSpPr>
        <p:spPr>
          <a:xfrm>
            <a:off x="4750626" y="2163965"/>
            <a:ext cx="2154826" cy="601427"/>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b="1"/>
              <a:t>Executive Director</a:t>
            </a:r>
          </a:p>
        </p:txBody>
      </p:sp>
      <p:sp>
        <p:nvSpPr>
          <p:cNvPr id="6" name="Rectangle: Rounded Corners 5">
            <a:extLst>
              <a:ext uri="{FF2B5EF4-FFF2-40B4-BE49-F238E27FC236}">
                <a16:creationId xmlns:a16="http://schemas.microsoft.com/office/drawing/2014/main" id="{AA6D94E2-9EEB-47AF-8BF2-80BE60E27979}"/>
              </a:ext>
            </a:extLst>
          </p:cNvPr>
          <p:cNvSpPr/>
          <p:nvPr/>
        </p:nvSpPr>
        <p:spPr>
          <a:xfrm>
            <a:off x="8275455" y="4067244"/>
            <a:ext cx="1984394" cy="352860"/>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b="1"/>
              <a:t>Senior Director</a:t>
            </a:r>
          </a:p>
        </p:txBody>
      </p:sp>
      <p:sp>
        <p:nvSpPr>
          <p:cNvPr id="7" name="Rectangle: Rounded Corners 6">
            <a:extLst>
              <a:ext uri="{FF2B5EF4-FFF2-40B4-BE49-F238E27FC236}">
                <a16:creationId xmlns:a16="http://schemas.microsoft.com/office/drawing/2014/main" id="{DD46AABA-B41A-4C52-B3D9-7C8047D01D66}"/>
              </a:ext>
            </a:extLst>
          </p:cNvPr>
          <p:cNvSpPr/>
          <p:nvPr/>
        </p:nvSpPr>
        <p:spPr>
          <a:xfrm>
            <a:off x="1601153" y="4067245"/>
            <a:ext cx="1984394" cy="352859"/>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b="1"/>
              <a:t>Director</a:t>
            </a:r>
          </a:p>
        </p:txBody>
      </p:sp>
      <p:sp>
        <p:nvSpPr>
          <p:cNvPr id="8" name="Rectangle: Rounded Corners 7">
            <a:extLst>
              <a:ext uri="{FF2B5EF4-FFF2-40B4-BE49-F238E27FC236}">
                <a16:creationId xmlns:a16="http://schemas.microsoft.com/office/drawing/2014/main" id="{A71027DE-CD27-4492-9ADF-B0D8A6BE8FA4}"/>
              </a:ext>
            </a:extLst>
          </p:cNvPr>
          <p:cNvSpPr/>
          <p:nvPr/>
        </p:nvSpPr>
        <p:spPr>
          <a:xfrm>
            <a:off x="5629864" y="4635300"/>
            <a:ext cx="1984394" cy="352859"/>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1100"/>
              <a:t>Business Analyst</a:t>
            </a:r>
          </a:p>
        </p:txBody>
      </p:sp>
      <p:sp>
        <p:nvSpPr>
          <p:cNvPr id="9" name="Rectangle: Rounded Corners 8">
            <a:extLst>
              <a:ext uri="{FF2B5EF4-FFF2-40B4-BE49-F238E27FC236}">
                <a16:creationId xmlns:a16="http://schemas.microsoft.com/office/drawing/2014/main" id="{BBC9103D-82D2-4A50-83AC-84E38333D760}"/>
              </a:ext>
            </a:extLst>
          </p:cNvPr>
          <p:cNvSpPr/>
          <p:nvPr/>
        </p:nvSpPr>
        <p:spPr>
          <a:xfrm>
            <a:off x="9096202" y="4669733"/>
            <a:ext cx="1984394" cy="352859"/>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1100"/>
              <a:t>Lead Developer</a:t>
            </a:r>
          </a:p>
        </p:txBody>
      </p:sp>
      <p:sp>
        <p:nvSpPr>
          <p:cNvPr id="10" name="Rectangle: Rounded Corners 9">
            <a:extLst>
              <a:ext uri="{FF2B5EF4-FFF2-40B4-BE49-F238E27FC236}">
                <a16:creationId xmlns:a16="http://schemas.microsoft.com/office/drawing/2014/main" id="{7C324BC5-65E1-41BA-806A-1881E681E352}"/>
              </a:ext>
            </a:extLst>
          </p:cNvPr>
          <p:cNvSpPr/>
          <p:nvPr/>
        </p:nvSpPr>
        <p:spPr>
          <a:xfrm>
            <a:off x="5629864" y="5064369"/>
            <a:ext cx="1984394" cy="352859"/>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1100"/>
              <a:t>Business Systems Analyst</a:t>
            </a:r>
          </a:p>
        </p:txBody>
      </p:sp>
      <p:sp>
        <p:nvSpPr>
          <p:cNvPr id="11" name="Rectangle: Rounded Corners 10">
            <a:extLst>
              <a:ext uri="{FF2B5EF4-FFF2-40B4-BE49-F238E27FC236}">
                <a16:creationId xmlns:a16="http://schemas.microsoft.com/office/drawing/2014/main" id="{F9C4757A-D229-4F0A-92A5-DB98C42542BA}"/>
              </a:ext>
            </a:extLst>
          </p:cNvPr>
          <p:cNvSpPr/>
          <p:nvPr/>
        </p:nvSpPr>
        <p:spPr>
          <a:xfrm>
            <a:off x="2593350" y="5034929"/>
            <a:ext cx="1984394" cy="352859"/>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1100"/>
              <a:t>Publications Coordinator</a:t>
            </a:r>
          </a:p>
        </p:txBody>
      </p:sp>
      <p:sp>
        <p:nvSpPr>
          <p:cNvPr id="12" name="Rectangle: Rounded Corners 11">
            <a:extLst>
              <a:ext uri="{FF2B5EF4-FFF2-40B4-BE49-F238E27FC236}">
                <a16:creationId xmlns:a16="http://schemas.microsoft.com/office/drawing/2014/main" id="{100F6136-ABC2-44D3-8F2A-E04305B1CC2B}"/>
              </a:ext>
            </a:extLst>
          </p:cNvPr>
          <p:cNvSpPr/>
          <p:nvPr/>
        </p:nvSpPr>
        <p:spPr>
          <a:xfrm>
            <a:off x="9096202" y="5100125"/>
            <a:ext cx="1984394" cy="352859"/>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1100"/>
              <a:t>Software Developer</a:t>
            </a:r>
          </a:p>
          <a:p>
            <a:pPr algn="ctr"/>
            <a:r>
              <a:rPr lang="en-US" sz="1100"/>
              <a:t>(4 FTE)</a:t>
            </a:r>
          </a:p>
        </p:txBody>
      </p:sp>
      <p:sp>
        <p:nvSpPr>
          <p:cNvPr id="13" name="Rectangle: Rounded Corners 12">
            <a:extLst>
              <a:ext uri="{FF2B5EF4-FFF2-40B4-BE49-F238E27FC236}">
                <a16:creationId xmlns:a16="http://schemas.microsoft.com/office/drawing/2014/main" id="{842C26C0-EA4C-464C-8FB8-3C6C60456589}"/>
              </a:ext>
            </a:extLst>
          </p:cNvPr>
          <p:cNvSpPr/>
          <p:nvPr/>
        </p:nvSpPr>
        <p:spPr>
          <a:xfrm>
            <a:off x="7111808" y="2288249"/>
            <a:ext cx="1984394" cy="352859"/>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1100"/>
              <a:t>Executive Staff Advisor</a:t>
            </a:r>
          </a:p>
        </p:txBody>
      </p:sp>
      <p:sp>
        <p:nvSpPr>
          <p:cNvPr id="14" name="Rectangle: Rounded Corners 13">
            <a:extLst>
              <a:ext uri="{FF2B5EF4-FFF2-40B4-BE49-F238E27FC236}">
                <a16:creationId xmlns:a16="http://schemas.microsoft.com/office/drawing/2014/main" id="{9B563046-08B3-44B1-8AAA-0DE66544F66F}"/>
              </a:ext>
            </a:extLst>
          </p:cNvPr>
          <p:cNvSpPr/>
          <p:nvPr/>
        </p:nvSpPr>
        <p:spPr>
          <a:xfrm>
            <a:off x="9096202" y="5559924"/>
            <a:ext cx="1984394" cy="352859"/>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1100"/>
              <a:t>Systems IT Consultant</a:t>
            </a:r>
          </a:p>
        </p:txBody>
      </p:sp>
      <p:sp>
        <p:nvSpPr>
          <p:cNvPr id="15" name="Rectangle: Rounded Corners 14">
            <a:extLst>
              <a:ext uri="{FF2B5EF4-FFF2-40B4-BE49-F238E27FC236}">
                <a16:creationId xmlns:a16="http://schemas.microsoft.com/office/drawing/2014/main" id="{57E5A48F-901E-4E43-A79E-C0E67395E561}"/>
              </a:ext>
            </a:extLst>
          </p:cNvPr>
          <p:cNvSpPr/>
          <p:nvPr/>
        </p:nvSpPr>
        <p:spPr>
          <a:xfrm>
            <a:off x="2593350" y="5494728"/>
            <a:ext cx="1984394" cy="352859"/>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1100"/>
              <a:t>Manager – Labor Market Information</a:t>
            </a:r>
          </a:p>
        </p:txBody>
      </p:sp>
      <p:sp>
        <p:nvSpPr>
          <p:cNvPr id="16" name="Rectangle: Rounded Corners 15">
            <a:extLst>
              <a:ext uri="{FF2B5EF4-FFF2-40B4-BE49-F238E27FC236}">
                <a16:creationId xmlns:a16="http://schemas.microsoft.com/office/drawing/2014/main" id="{D7D020F1-ED76-4043-95D5-8FAF2EA0B35C}"/>
              </a:ext>
            </a:extLst>
          </p:cNvPr>
          <p:cNvSpPr/>
          <p:nvPr/>
        </p:nvSpPr>
        <p:spPr>
          <a:xfrm>
            <a:off x="499212" y="4989448"/>
            <a:ext cx="1984394" cy="505280"/>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1100"/>
              <a:t>Research Analysts</a:t>
            </a:r>
            <a:br>
              <a:rPr lang="en-US" sz="1100"/>
            </a:br>
            <a:r>
              <a:rPr lang="en-US" sz="1100"/>
              <a:t>(14 FTE)</a:t>
            </a:r>
          </a:p>
        </p:txBody>
      </p:sp>
      <p:sp>
        <p:nvSpPr>
          <p:cNvPr id="17" name="Rectangle: Rounded Corners 16">
            <a:extLst>
              <a:ext uri="{FF2B5EF4-FFF2-40B4-BE49-F238E27FC236}">
                <a16:creationId xmlns:a16="http://schemas.microsoft.com/office/drawing/2014/main" id="{C39B6166-DFF7-4571-9061-4E9319DCF4E2}"/>
              </a:ext>
            </a:extLst>
          </p:cNvPr>
          <p:cNvSpPr/>
          <p:nvPr/>
        </p:nvSpPr>
        <p:spPr>
          <a:xfrm>
            <a:off x="1601153" y="4541168"/>
            <a:ext cx="1984394" cy="352859"/>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1100"/>
              <a:t>Sr Research Analyst</a:t>
            </a:r>
          </a:p>
        </p:txBody>
      </p:sp>
      <p:sp>
        <p:nvSpPr>
          <p:cNvPr id="18" name="Rectangle: Rounded Corners 17">
            <a:extLst>
              <a:ext uri="{FF2B5EF4-FFF2-40B4-BE49-F238E27FC236}">
                <a16:creationId xmlns:a16="http://schemas.microsoft.com/office/drawing/2014/main" id="{CB4430C8-06E5-4A6A-8C6D-E9BCF568FCDA}"/>
              </a:ext>
            </a:extLst>
          </p:cNvPr>
          <p:cNvSpPr/>
          <p:nvPr/>
        </p:nvSpPr>
        <p:spPr>
          <a:xfrm>
            <a:off x="499212" y="5559924"/>
            <a:ext cx="1984394" cy="352859"/>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1100"/>
              <a:t>Research</a:t>
            </a:r>
            <a:br>
              <a:rPr lang="en-US" sz="1100"/>
            </a:br>
            <a:r>
              <a:rPr lang="en-US" sz="1100"/>
              <a:t>Staff Assistant</a:t>
            </a:r>
          </a:p>
        </p:txBody>
      </p:sp>
      <p:sp>
        <p:nvSpPr>
          <p:cNvPr id="19" name="TextBox 18">
            <a:extLst>
              <a:ext uri="{FF2B5EF4-FFF2-40B4-BE49-F238E27FC236}">
                <a16:creationId xmlns:a16="http://schemas.microsoft.com/office/drawing/2014/main" id="{DBA91BA8-A5F7-4E63-918F-F89733BB0D92}"/>
              </a:ext>
            </a:extLst>
          </p:cNvPr>
          <p:cNvSpPr txBox="1"/>
          <p:nvPr/>
        </p:nvSpPr>
        <p:spPr>
          <a:xfrm>
            <a:off x="7389760" y="1220349"/>
            <a:ext cx="2198621" cy="369332"/>
          </a:xfrm>
          <a:prstGeom prst="rect">
            <a:avLst/>
          </a:prstGeom>
          <a:solidFill>
            <a:schemeClr val="accent3"/>
          </a:solidFill>
        </p:spPr>
        <p:txBody>
          <a:bodyPr wrap="square" rtlCol="0" anchor="ctr">
            <a:spAutoFit/>
          </a:bodyPr>
          <a:lstStyle/>
          <a:p>
            <a:pPr algn="ctr"/>
            <a:r>
              <a:rPr lang="en-US" b="1"/>
              <a:t>Total: 31 FTE</a:t>
            </a:r>
          </a:p>
        </p:txBody>
      </p:sp>
      <p:sp>
        <p:nvSpPr>
          <p:cNvPr id="20" name="TextBox 19">
            <a:extLst>
              <a:ext uri="{FF2B5EF4-FFF2-40B4-BE49-F238E27FC236}">
                <a16:creationId xmlns:a16="http://schemas.microsoft.com/office/drawing/2014/main" id="{CFE454C2-55D2-4448-8FE8-7DC90B3001CD}"/>
              </a:ext>
            </a:extLst>
          </p:cNvPr>
          <p:cNvSpPr txBox="1"/>
          <p:nvPr/>
        </p:nvSpPr>
        <p:spPr>
          <a:xfrm>
            <a:off x="1601154" y="3086868"/>
            <a:ext cx="1984393" cy="646331"/>
          </a:xfrm>
          <a:prstGeom prst="rect">
            <a:avLst/>
          </a:prstGeom>
          <a:noFill/>
        </p:spPr>
        <p:txBody>
          <a:bodyPr wrap="square" rtlCol="0">
            <a:spAutoFit/>
          </a:bodyPr>
          <a:lstStyle/>
          <a:p>
            <a:pPr algn="ctr"/>
            <a:r>
              <a:rPr lang="en-US" b="1"/>
              <a:t>Research</a:t>
            </a:r>
            <a:r>
              <a:rPr lang="en-US"/>
              <a:t> </a:t>
            </a:r>
            <a:br>
              <a:rPr lang="en-US"/>
            </a:br>
            <a:r>
              <a:rPr lang="en-US"/>
              <a:t>(19 FTE)</a:t>
            </a:r>
          </a:p>
        </p:txBody>
      </p:sp>
      <p:sp>
        <p:nvSpPr>
          <p:cNvPr id="21" name="TextBox 20">
            <a:extLst>
              <a:ext uri="{FF2B5EF4-FFF2-40B4-BE49-F238E27FC236}">
                <a16:creationId xmlns:a16="http://schemas.microsoft.com/office/drawing/2014/main" id="{CD43F68F-5D5C-4522-95BA-6882CC975D51}"/>
              </a:ext>
            </a:extLst>
          </p:cNvPr>
          <p:cNvSpPr txBox="1"/>
          <p:nvPr/>
        </p:nvSpPr>
        <p:spPr>
          <a:xfrm>
            <a:off x="4577745" y="3086868"/>
            <a:ext cx="2722054" cy="923330"/>
          </a:xfrm>
          <a:prstGeom prst="rect">
            <a:avLst/>
          </a:prstGeom>
          <a:noFill/>
        </p:spPr>
        <p:txBody>
          <a:bodyPr wrap="square" rtlCol="0">
            <a:spAutoFit/>
          </a:bodyPr>
          <a:lstStyle/>
          <a:p>
            <a:pPr algn="ctr"/>
            <a:r>
              <a:rPr lang="en-US" sz="1800" b="1"/>
              <a:t>Business Analytics and Project Management</a:t>
            </a:r>
            <a:r>
              <a:rPr lang="en-US"/>
              <a:t> </a:t>
            </a:r>
            <a:br>
              <a:rPr lang="en-US"/>
            </a:br>
            <a:r>
              <a:rPr lang="en-US"/>
              <a:t>(3 FTE)</a:t>
            </a:r>
          </a:p>
        </p:txBody>
      </p:sp>
      <p:sp>
        <p:nvSpPr>
          <p:cNvPr id="22" name="Rectangle: Rounded Corners 21">
            <a:extLst>
              <a:ext uri="{FF2B5EF4-FFF2-40B4-BE49-F238E27FC236}">
                <a16:creationId xmlns:a16="http://schemas.microsoft.com/office/drawing/2014/main" id="{B7D849FA-8B47-4622-82CC-FCAB2F2CF6C0}"/>
              </a:ext>
            </a:extLst>
          </p:cNvPr>
          <p:cNvSpPr/>
          <p:nvPr/>
        </p:nvSpPr>
        <p:spPr>
          <a:xfrm>
            <a:off x="4946575" y="4067245"/>
            <a:ext cx="1984394" cy="352859"/>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b="1"/>
              <a:t>Director</a:t>
            </a:r>
          </a:p>
        </p:txBody>
      </p:sp>
      <p:sp>
        <p:nvSpPr>
          <p:cNvPr id="23" name="TextBox 22">
            <a:extLst>
              <a:ext uri="{FF2B5EF4-FFF2-40B4-BE49-F238E27FC236}">
                <a16:creationId xmlns:a16="http://schemas.microsoft.com/office/drawing/2014/main" id="{D44FC98F-3400-46BB-8CA0-5815AA5931EC}"/>
              </a:ext>
            </a:extLst>
          </p:cNvPr>
          <p:cNvSpPr txBox="1"/>
          <p:nvPr/>
        </p:nvSpPr>
        <p:spPr>
          <a:xfrm>
            <a:off x="8013126" y="3086868"/>
            <a:ext cx="2722054" cy="646331"/>
          </a:xfrm>
          <a:prstGeom prst="rect">
            <a:avLst/>
          </a:prstGeom>
          <a:noFill/>
        </p:spPr>
        <p:txBody>
          <a:bodyPr wrap="square" rtlCol="0">
            <a:spAutoFit/>
          </a:bodyPr>
          <a:lstStyle/>
          <a:p>
            <a:pPr algn="ctr"/>
            <a:r>
              <a:rPr lang="en-US" sz="1800" b="1"/>
              <a:t>Information Systems</a:t>
            </a:r>
          </a:p>
          <a:p>
            <a:pPr algn="ctr"/>
            <a:r>
              <a:rPr lang="en-US"/>
              <a:t>(7 FTE)</a:t>
            </a:r>
          </a:p>
        </p:txBody>
      </p:sp>
      <p:cxnSp>
        <p:nvCxnSpPr>
          <p:cNvPr id="25" name="Connector: Elbow 24">
            <a:extLst>
              <a:ext uri="{FF2B5EF4-FFF2-40B4-BE49-F238E27FC236}">
                <a16:creationId xmlns:a16="http://schemas.microsoft.com/office/drawing/2014/main" id="{C9FD1D05-DC05-4A94-BE3B-B5FC7D38B2B2}"/>
              </a:ext>
            </a:extLst>
          </p:cNvPr>
          <p:cNvCxnSpPr>
            <a:stCxn id="5" idx="2"/>
            <a:endCxn id="21" idx="0"/>
          </p:cNvCxnSpPr>
          <p:nvPr/>
        </p:nvCxnSpPr>
        <p:spPr>
          <a:xfrm rot="16200000" flipH="1">
            <a:off x="5722667" y="2870763"/>
            <a:ext cx="321476" cy="11073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Connector: Elbow 25">
            <a:extLst>
              <a:ext uri="{FF2B5EF4-FFF2-40B4-BE49-F238E27FC236}">
                <a16:creationId xmlns:a16="http://schemas.microsoft.com/office/drawing/2014/main" id="{5C1F6811-8AF1-4F43-844F-38BB7545F7D6}"/>
              </a:ext>
            </a:extLst>
          </p:cNvPr>
          <p:cNvCxnSpPr>
            <a:stCxn id="5" idx="2"/>
            <a:endCxn id="20" idx="0"/>
          </p:cNvCxnSpPr>
          <p:nvPr/>
        </p:nvCxnSpPr>
        <p:spPr>
          <a:xfrm rot="5400000">
            <a:off x="4049957" y="1308786"/>
            <a:ext cx="321476" cy="323468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Connector: Elbow 26">
            <a:extLst>
              <a:ext uri="{FF2B5EF4-FFF2-40B4-BE49-F238E27FC236}">
                <a16:creationId xmlns:a16="http://schemas.microsoft.com/office/drawing/2014/main" id="{51D649D5-7F8C-431A-8E01-01CC11842BBF}"/>
              </a:ext>
            </a:extLst>
          </p:cNvPr>
          <p:cNvCxnSpPr>
            <a:stCxn id="5" idx="2"/>
            <a:endCxn id="23" idx="0"/>
          </p:cNvCxnSpPr>
          <p:nvPr/>
        </p:nvCxnSpPr>
        <p:spPr>
          <a:xfrm rot="16200000" flipH="1">
            <a:off x="7440358" y="1153073"/>
            <a:ext cx="321476" cy="354611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Connector: Elbow 27">
            <a:extLst>
              <a:ext uri="{FF2B5EF4-FFF2-40B4-BE49-F238E27FC236}">
                <a16:creationId xmlns:a16="http://schemas.microsoft.com/office/drawing/2014/main" id="{8DDE5466-F060-4865-B335-BC019001D875}"/>
              </a:ext>
            </a:extLst>
          </p:cNvPr>
          <p:cNvCxnSpPr>
            <a:stCxn id="5" idx="3"/>
            <a:endCxn id="13" idx="1"/>
          </p:cNvCxnSpPr>
          <p:nvPr/>
        </p:nvCxnSpPr>
        <p:spPr>
          <a:xfrm>
            <a:off x="6905452" y="2464679"/>
            <a:ext cx="206356" cy="127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pic>
        <p:nvPicPr>
          <p:cNvPr id="3074" name="Picture 2" descr="Kentucky Center for Statistics Logo and Link to the Home Page">
            <a:extLst>
              <a:ext uri="{FF2B5EF4-FFF2-40B4-BE49-F238E27FC236}">
                <a16:creationId xmlns:a16="http://schemas.microsoft.com/office/drawing/2014/main" id="{90BFD746-5F38-4775-8BC7-E75B183953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106" y="992537"/>
            <a:ext cx="6518881" cy="962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3890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A90160D-16E9-4657-BB31-4EFF48BEEEC7}"/>
              </a:ext>
            </a:extLst>
          </p:cNvPr>
          <p:cNvSpPr>
            <a:spLocks noGrp="1"/>
          </p:cNvSpPr>
          <p:nvPr>
            <p:ph type="sldNum" sz="quarter" idx="12"/>
          </p:nvPr>
        </p:nvSpPr>
        <p:spPr/>
        <p:txBody>
          <a:bodyPr/>
          <a:lstStyle/>
          <a:p>
            <a:fld id="{7A96124F-0D74-3544-8EB0-07AAE95957A0}" type="slidenum">
              <a:rPr lang="en-US" smtClean="0"/>
              <a:pPr/>
              <a:t>15</a:t>
            </a:fld>
            <a:endParaRPr lang="en-US"/>
          </a:p>
        </p:txBody>
      </p:sp>
      <p:sp>
        <p:nvSpPr>
          <p:cNvPr id="4" name="Rectangle: Rounded Corners 3">
            <a:extLst>
              <a:ext uri="{FF2B5EF4-FFF2-40B4-BE49-F238E27FC236}">
                <a16:creationId xmlns:a16="http://schemas.microsoft.com/office/drawing/2014/main" id="{DDC113A8-E2D9-4232-AF27-BD9C573D1143}"/>
              </a:ext>
            </a:extLst>
          </p:cNvPr>
          <p:cNvSpPr/>
          <p:nvPr/>
        </p:nvSpPr>
        <p:spPr>
          <a:xfrm>
            <a:off x="137372" y="2414678"/>
            <a:ext cx="6357432" cy="2931921"/>
          </a:xfrm>
          <a:prstGeom prst="round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 name="Rectangle: Rounded Corners 4">
            <a:extLst>
              <a:ext uri="{FF2B5EF4-FFF2-40B4-BE49-F238E27FC236}">
                <a16:creationId xmlns:a16="http://schemas.microsoft.com/office/drawing/2014/main" id="{CA665F3D-4ECF-4021-A088-DB6EE7830B50}"/>
              </a:ext>
            </a:extLst>
          </p:cNvPr>
          <p:cNvSpPr/>
          <p:nvPr/>
        </p:nvSpPr>
        <p:spPr>
          <a:xfrm>
            <a:off x="2175247" y="2704291"/>
            <a:ext cx="2281682" cy="641881"/>
          </a:xfrm>
          <a:prstGeom prst="round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latin typeface="Aptos" panose="020B0004020202020204" pitchFamily="34" charset="0"/>
              </a:rPr>
              <a:t>Executive Director</a:t>
            </a:r>
          </a:p>
          <a:p>
            <a:pPr algn="ctr"/>
            <a:r>
              <a:rPr lang="en-US" sz="1200">
                <a:solidFill>
                  <a:schemeClr val="tx1"/>
                </a:solidFill>
                <a:latin typeface="Aptos" panose="020B0004020202020204" pitchFamily="34" charset="0"/>
              </a:rPr>
              <a:t>Sam Ribnick</a:t>
            </a:r>
          </a:p>
        </p:txBody>
      </p:sp>
      <p:sp>
        <p:nvSpPr>
          <p:cNvPr id="6" name="Rectangle: Rounded Corners 5">
            <a:extLst>
              <a:ext uri="{FF2B5EF4-FFF2-40B4-BE49-F238E27FC236}">
                <a16:creationId xmlns:a16="http://schemas.microsoft.com/office/drawing/2014/main" id="{455084BE-B359-41DD-9649-8E86EFD03B8E}"/>
              </a:ext>
            </a:extLst>
          </p:cNvPr>
          <p:cNvSpPr/>
          <p:nvPr/>
        </p:nvSpPr>
        <p:spPr>
          <a:xfrm>
            <a:off x="308574" y="3886691"/>
            <a:ext cx="1129150" cy="919389"/>
          </a:xfrm>
          <a:prstGeom prst="round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latin typeface="Aptos" panose="020B0004020202020204" pitchFamily="34" charset="0"/>
              </a:rPr>
              <a:t>Data and Policy Analyst</a:t>
            </a:r>
          </a:p>
          <a:p>
            <a:pPr algn="ctr"/>
            <a:r>
              <a:rPr lang="en-US" sz="1200">
                <a:solidFill>
                  <a:schemeClr val="tx1"/>
                </a:solidFill>
                <a:latin typeface="Aptos" panose="020B0004020202020204" pitchFamily="34" charset="0"/>
              </a:rPr>
              <a:t>David Bogojevich</a:t>
            </a:r>
          </a:p>
        </p:txBody>
      </p:sp>
      <p:sp>
        <p:nvSpPr>
          <p:cNvPr id="7" name="Rectangle: Rounded Corners 6">
            <a:extLst>
              <a:ext uri="{FF2B5EF4-FFF2-40B4-BE49-F238E27FC236}">
                <a16:creationId xmlns:a16="http://schemas.microsoft.com/office/drawing/2014/main" id="{8A19F54F-872A-41A4-BA21-0513CE318175}"/>
              </a:ext>
            </a:extLst>
          </p:cNvPr>
          <p:cNvSpPr/>
          <p:nvPr/>
        </p:nvSpPr>
        <p:spPr>
          <a:xfrm>
            <a:off x="1519176" y="3886691"/>
            <a:ext cx="1129150" cy="919389"/>
          </a:xfrm>
          <a:prstGeom prst="round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b="1">
                <a:solidFill>
                  <a:schemeClr val="tx1"/>
                </a:solidFill>
                <a:latin typeface="Aptos" panose="020B0004020202020204" pitchFamily="34" charset="0"/>
              </a:rPr>
              <a:t>Data and Policy Analyst</a:t>
            </a:r>
          </a:p>
          <a:p>
            <a:pPr algn="ctr"/>
            <a:r>
              <a:rPr lang="en-US" sz="1200">
                <a:solidFill>
                  <a:schemeClr val="tx1"/>
                </a:solidFill>
                <a:latin typeface="Aptos" panose="020B0004020202020204" pitchFamily="34" charset="0"/>
              </a:rPr>
              <a:t>Ana Vasconcelos</a:t>
            </a:r>
            <a:endParaRPr lang="en-US" sz="1600">
              <a:solidFill>
                <a:schemeClr val="tx1"/>
              </a:solidFill>
              <a:latin typeface="Aptos" panose="020B0004020202020204" pitchFamily="34" charset="0"/>
            </a:endParaRPr>
          </a:p>
        </p:txBody>
      </p:sp>
      <p:sp>
        <p:nvSpPr>
          <p:cNvPr id="8" name="Rectangle: Rounded Corners 7">
            <a:extLst>
              <a:ext uri="{FF2B5EF4-FFF2-40B4-BE49-F238E27FC236}">
                <a16:creationId xmlns:a16="http://schemas.microsoft.com/office/drawing/2014/main" id="{0D6ED1CA-CAED-426D-B665-771FFFF706C9}"/>
              </a:ext>
            </a:extLst>
          </p:cNvPr>
          <p:cNvSpPr/>
          <p:nvPr/>
        </p:nvSpPr>
        <p:spPr>
          <a:xfrm>
            <a:off x="2729777" y="3886691"/>
            <a:ext cx="1129150" cy="919389"/>
          </a:xfrm>
          <a:prstGeom prst="round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b="1">
                <a:solidFill>
                  <a:schemeClr val="tx1"/>
                </a:solidFill>
                <a:latin typeface="Aptos" panose="020B0004020202020204" pitchFamily="34" charset="0"/>
              </a:rPr>
              <a:t>Data and Policy Analyst</a:t>
            </a:r>
          </a:p>
          <a:p>
            <a:pPr algn="ctr"/>
            <a:r>
              <a:rPr lang="en-US" sz="1200">
                <a:solidFill>
                  <a:schemeClr val="tx1"/>
                </a:solidFill>
                <a:latin typeface="Aptos" panose="020B0004020202020204" pitchFamily="34" charset="0"/>
              </a:rPr>
              <a:t>Filled soon</a:t>
            </a:r>
            <a:endParaRPr lang="en-US" sz="1600">
              <a:solidFill>
                <a:schemeClr val="tx1"/>
              </a:solidFill>
              <a:latin typeface="Aptos" panose="020B0004020202020204" pitchFamily="34" charset="0"/>
            </a:endParaRPr>
          </a:p>
        </p:txBody>
      </p:sp>
      <p:sp>
        <p:nvSpPr>
          <p:cNvPr id="9" name="Rectangle: Rounded Corners 8">
            <a:extLst>
              <a:ext uri="{FF2B5EF4-FFF2-40B4-BE49-F238E27FC236}">
                <a16:creationId xmlns:a16="http://schemas.microsoft.com/office/drawing/2014/main" id="{A74B5411-0296-4523-9B53-E27B0D7045C7}"/>
              </a:ext>
            </a:extLst>
          </p:cNvPr>
          <p:cNvSpPr/>
          <p:nvPr/>
        </p:nvSpPr>
        <p:spPr>
          <a:xfrm>
            <a:off x="3940378" y="3886691"/>
            <a:ext cx="1129150" cy="919389"/>
          </a:xfrm>
          <a:prstGeom prst="round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b="1">
                <a:solidFill>
                  <a:schemeClr val="tx1"/>
                </a:solidFill>
                <a:latin typeface="Aptos" panose="020B0004020202020204" pitchFamily="34" charset="0"/>
              </a:rPr>
              <a:t>Cross-Agency Data Analyst</a:t>
            </a:r>
          </a:p>
          <a:p>
            <a:pPr algn="ctr"/>
            <a:r>
              <a:rPr lang="en-US" sz="1200">
                <a:solidFill>
                  <a:schemeClr val="tx1"/>
                </a:solidFill>
                <a:latin typeface="Aptos" panose="020B0004020202020204" pitchFamily="34" charset="0"/>
              </a:rPr>
              <a:t>Filled soon</a:t>
            </a:r>
          </a:p>
        </p:txBody>
      </p:sp>
      <p:sp>
        <p:nvSpPr>
          <p:cNvPr id="11" name="Rectangle: Rounded Corners 10">
            <a:extLst>
              <a:ext uri="{FF2B5EF4-FFF2-40B4-BE49-F238E27FC236}">
                <a16:creationId xmlns:a16="http://schemas.microsoft.com/office/drawing/2014/main" id="{1D66922D-45DB-4FC1-8424-BFF81817C79A}"/>
              </a:ext>
            </a:extLst>
          </p:cNvPr>
          <p:cNvSpPr/>
          <p:nvPr/>
        </p:nvSpPr>
        <p:spPr>
          <a:xfrm>
            <a:off x="5142872" y="2704291"/>
            <a:ext cx="1200734" cy="919389"/>
          </a:xfrm>
          <a:prstGeom prst="round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latin typeface="Aptos" panose="020B0004020202020204" pitchFamily="34" charset="0"/>
              </a:rPr>
              <a:t>Equity and Research Manager</a:t>
            </a:r>
          </a:p>
          <a:p>
            <a:pPr algn="ctr"/>
            <a:r>
              <a:rPr lang="en-US" sz="1200" err="1">
                <a:solidFill>
                  <a:schemeClr val="tx1"/>
                </a:solidFill>
                <a:latin typeface="Aptos" panose="020B0004020202020204" pitchFamily="34" charset="0"/>
              </a:rPr>
              <a:t>Ofa</a:t>
            </a:r>
            <a:r>
              <a:rPr lang="en-US" sz="1200">
                <a:solidFill>
                  <a:schemeClr val="tx1"/>
                </a:solidFill>
                <a:latin typeface="Aptos" panose="020B0004020202020204" pitchFamily="34" charset="0"/>
              </a:rPr>
              <a:t> Middleton</a:t>
            </a:r>
          </a:p>
        </p:txBody>
      </p:sp>
      <p:sp>
        <p:nvSpPr>
          <p:cNvPr id="12" name="Rectangle: Rounded Corners 11">
            <a:extLst>
              <a:ext uri="{FF2B5EF4-FFF2-40B4-BE49-F238E27FC236}">
                <a16:creationId xmlns:a16="http://schemas.microsoft.com/office/drawing/2014/main" id="{F3497717-0BFE-41D0-946C-16F4FC936F35}"/>
              </a:ext>
            </a:extLst>
          </p:cNvPr>
          <p:cNvSpPr/>
          <p:nvPr/>
        </p:nvSpPr>
        <p:spPr>
          <a:xfrm>
            <a:off x="5142872" y="3753191"/>
            <a:ext cx="1200734" cy="919389"/>
          </a:xfrm>
          <a:prstGeom prst="round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latin typeface="Aptos" panose="020B0004020202020204" pitchFamily="34" charset="0"/>
              </a:rPr>
              <a:t>Outreach and Engagement Manager</a:t>
            </a:r>
            <a:endParaRPr lang="en-US" sz="1200">
              <a:solidFill>
                <a:schemeClr val="tx1"/>
              </a:solidFill>
              <a:latin typeface="Aptos" panose="020B0004020202020204" pitchFamily="34" charset="0"/>
            </a:endParaRPr>
          </a:p>
          <a:p>
            <a:pPr algn="ctr"/>
            <a:r>
              <a:rPr lang="en-US" sz="1200">
                <a:solidFill>
                  <a:schemeClr val="tx1"/>
                </a:solidFill>
                <a:latin typeface="Aptos" panose="020B0004020202020204" pitchFamily="34" charset="0"/>
              </a:rPr>
              <a:t>Danielle Kane</a:t>
            </a:r>
          </a:p>
        </p:txBody>
      </p:sp>
      <p:sp>
        <p:nvSpPr>
          <p:cNvPr id="13" name="Rectangle: Rounded Corners 12">
            <a:extLst>
              <a:ext uri="{FF2B5EF4-FFF2-40B4-BE49-F238E27FC236}">
                <a16:creationId xmlns:a16="http://schemas.microsoft.com/office/drawing/2014/main" id="{138E64E1-7B46-4371-8E46-7F6CC0B55798}"/>
              </a:ext>
            </a:extLst>
          </p:cNvPr>
          <p:cNvSpPr/>
          <p:nvPr/>
        </p:nvSpPr>
        <p:spPr>
          <a:xfrm>
            <a:off x="305750" y="2699077"/>
            <a:ext cx="1244451" cy="919389"/>
          </a:xfrm>
          <a:prstGeom prst="round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latin typeface="Aptos" panose="020B0004020202020204" pitchFamily="34" charset="0"/>
              </a:rPr>
              <a:t>UX Designer</a:t>
            </a:r>
          </a:p>
          <a:p>
            <a:pPr algn="ctr"/>
            <a:r>
              <a:rPr lang="en-US" sz="1200">
                <a:solidFill>
                  <a:schemeClr val="tx1"/>
                </a:solidFill>
                <a:latin typeface="Aptos" panose="020B0004020202020204" pitchFamily="34" charset="0"/>
              </a:rPr>
              <a:t>Julian Smith-Sparks</a:t>
            </a:r>
          </a:p>
        </p:txBody>
      </p:sp>
      <p:sp>
        <p:nvSpPr>
          <p:cNvPr id="14" name="Rectangle: Rounded Corners 13">
            <a:extLst>
              <a:ext uri="{FF2B5EF4-FFF2-40B4-BE49-F238E27FC236}">
                <a16:creationId xmlns:a16="http://schemas.microsoft.com/office/drawing/2014/main" id="{57432A1B-1EA2-4F57-A597-57DDB41CF284}"/>
              </a:ext>
            </a:extLst>
          </p:cNvPr>
          <p:cNvSpPr/>
          <p:nvPr/>
        </p:nvSpPr>
        <p:spPr>
          <a:xfrm>
            <a:off x="6813573" y="2388470"/>
            <a:ext cx="1414617" cy="2692511"/>
          </a:xfrm>
          <a:prstGeom prst="roundRect">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latin typeface="Aptos" panose="020B0004020202020204" pitchFamily="34" charset="0"/>
              </a:rPr>
              <a:t>Researchers</a:t>
            </a:r>
          </a:p>
          <a:p>
            <a:pPr algn="ctr"/>
            <a:endParaRPr lang="en-US" sz="1400" b="1">
              <a:latin typeface="Aptos" panose="020B0004020202020204" pitchFamily="34" charset="0"/>
            </a:endParaRPr>
          </a:p>
          <a:p>
            <a:pPr algn="ctr"/>
            <a:r>
              <a:rPr lang="en-US" sz="1400" b="1">
                <a:latin typeface="Aptos" panose="020B0004020202020204" pitchFamily="34" charset="0"/>
              </a:rPr>
              <a:t>Community Members</a:t>
            </a:r>
          </a:p>
          <a:p>
            <a:pPr algn="ctr"/>
            <a:endParaRPr lang="en-US" sz="1400" b="1">
              <a:latin typeface="Aptos" panose="020B0004020202020204" pitchFamily="34" charset="0"/>
            </a:endParaRPr>
          </a:p>
          <a:p>
            <a:pPr algn="ctr"/>
            <a:r>
              <a:rPr lang="en-US" sz="1400" b="1">
                <a:latin typeface="Aptos" panose="020B0004020202020204" pitchFamily="34" charset="0"/>
              </a:rPr>
              <a:t>Advocacy Groups</a:t>
            </a:r>
          </a:p>
          <a:p>
            <a:pPr algn="ctr"/>
            <a:endParaRPr lang="en-US" sz="1400" b="1">
              <a:latin typeface="Aptos" panose="020B0004020202020204" pitchFamily="34" charset="0"/>
            </a:endParaRPr>
          </a:p>
          <a:p>
            <a:pPr algn="ctr"/>
            <a:r>
              <a:rPr lang="en-US" sz="1400" b="1">
                <a:latin typeface="Aptos" panose="020B0004020202020204" pitchFamily="34" charset="0"/>
              </a:rPr>
              <a:t>Families &amp; Students</a:t>
            </a:r>
          </a:p>
        </p:txBody>
      </p:sp>
      <p:sp>
        <p:nvSpPr>
          <p:cNvPr id="15" name="Rectangle: Rounded Corners 14">
            <a:extLst>
              <a:ext uri="{FF2B5EF4-FFF2-40B4-BE49-F238E27FC236}">
                <a16:creationId xmlns:a16="http://schemas.microsoft.com/office/drawing/2014/main" id="{93FD1162-5239-42F4-BEE6-911C03CE69A1}"/>
              </a:ext>
            </a:extLst>
          </p:cNvPr>
          <p:cNvSpPr/>
          <p:nvPr/>
        </p:nvSpPr>
        <p:spPr>
          <a:xfrm>
            <a:off x="296325" y="5614824"/>
            <a:ext cx="1128496" cy="1020562"/>
          </a:xfrm>
          <a:prstGeom prst="roundRect">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latin typeface="Aptos" panose="020B0004020202020204" pitchFamily="34" charset="0"/>
              </a:rPr>
              <a:t>DESE</a:t>
            </a:r>
          </a:p>
        </p:txBody>
      </p:sp>
      <p:sp>
        <p:nvSpPr>
          <p:cNvPr id="16" name="Rectangle: Rounded Corners 15">
            <a:extLst>
              <a:ext uri="{FF2B5EF4-FFF2-40B4-BE49-F238E27FC236}">
                <a16:creationId xmlns:a16="http://schemas.microsoft.com/office/drawing/2014/main" id="{130D4AA5-857A-4B2F-9C9B-8E56A184125F}"/>
              </a:ext>
            </a:extLst>
          </p:cNvPr>
          <p:cNvSpPr/>
          <p:nvPr/>
        </p:nvSpPr>
        <p:spPr>
          <a:xfrm>
            <a:off x="1514423" y="5614824"/>
            <a:ext cx="1128496" cy="1020562"/>
          </a:xfrm>
          <a:prstGeom prst="roundRect">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latin typeface="Aptos" panose="020B0004020202020204" pitchFamily="34" charset="0"/>
              </a:rPr>
              <a:t>EEC</a:t>
            </a:r>
          </a:p>
        </p:txBody>
      </p:sp>
      <p:sp>
        <p:nvSpPr>
          <p:cNvPr id="17" name="Rectangle: Rounded Corners 16">
            <a:extLst>
              <a:ext uri="{FF2B5EF4-FFF2-40B4-BE49-F238E27FC236}">
                <a16:creationId xmlns:a16="http://schemas.microsoft.com/office/drawing/2014/main" id="{473B8002-1419-4694-8834-0A5EFBEAA3E7}"/>
              </a:ext>
            </a:extLst>
          </p:cNvPr>
          <p:cNvSpPr/>
          <p:nvPr/>
        </p:nvSpPr>
        <p:spPr>
          <a:xfrm>
            <a:off x="2732520" y="5614824"/>
            <a:ext cx="1128496" cy="1020562"/>
          </a:xfrm>
          <a:prstGeom prst="roundRect">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latin typeface="Aptos" panose="020B0004020202020204" pitchFamily="34" charset="0"/>
              </a:rPr>
              <a:t>DHE</a:t>
            </a:r>
          </a:p>
        </p:txBody>
      </p:sp>
      <p:sp>
        <p:nvSpPr>
          <p:cNvPr id="19" name="Rectangle: Rounded Corners 18">
            <a:extLst>
              <a:ext uri="{FF2B5EF4-FFF2-40B4-BE49-F238E27FC236}">
                <a16:creationId xmlns:a16="http://schemas.microsoft.com/office/drawing/2014/main" id="{79504E22-DBD4-41A7-903A-84B85941982D}"/>
              </a:ext>
            </a:extLst>
          </p:cNvPr>
          <p:cNvSpPr/>
          <p:nvPr/>
        </p:nvSpPr>
        <p:spPr>
          <a:xfrm>
            <a:off x="3950617" y="5614823"/>
            <a:ext cx="1128496" cy="1020562"/>
          </a:xfrm>
          <a:prstGeom prst="roundRect">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latin typeface="Aptos" panose="020B0004020202020204" pitchFamily="34" charset="0"/>
              </a:rPr>
              <a:t>EOLWD &amp; Other Agencies</a:t>
            </a:r>
          </a:p>
        </p:txBody>
      </p:sp>
      <p:sp>
        <p:nvSpPr>
          <p:cNvPr id="22" name="Rectangle: Rounded Corners 21">
            <a:extLst>
              <a:ext uri="{FF2B5EF4-FFF2-40B4-BE49-F238E27FC236}">
                <a16:creationId xmlns:a16="http://schemas.microsoft.com/office/drawing/2014/main" id="{5E3F3A4A-4993-4D63-8737-B6E9F23666BA}"/>
              </a:ext>
            </a:extLst>
          </p:cNvPr>
          <p:cNvSpPr/>
          <p:nvPr/>
        </p:nvSpPr>
        <p:spPr>
          <a:xfrm>
            <a:off x="4610906" y="1088311"/>
            <a:ext cx="2509082" cy="613533"/>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a:solidFill>
                  <a:schemeClr val="tx1"/>
                </a:solidFill>
                <a:latin typeface="Aptos" panose="020B0004020202020204" pitchFamily="34" charset="0"/>
              </a:rPr>
              <a:t>Grant-funded contractor </a:t>
            </a:r>
            <a:br>
              <a:rPr lang="en-US" sz="1400" b="1">
                <a:solidFill>
                  <a:schemeClr val="tx1"/>
                </a:solidFill>
                <a:latin typeface="Aptos" panose="020B0004020202020204" pitchFamily="34" charset="0"/>
              </a:rPr>
            </a:br>
            <a:r>
              <a:rPr lang="en-US" sz="1400" b="1">
                <a:solidFill>
                  <a:schemeClr val="tx1"/>
                </a:solidFill>
                <a:latin typeface="Aptos" panose="020B0004020202020204" pitchFamily="34" charset="0"/>
              </a:rPr>
              <a:t>(6 positions)</a:t>
            </a:r>
            <a:endParaRPr lang="en-US" sz="1400">
              <a:solidFill>
                <a:schemeClr val="tx1"/>
              </a:solidFill>
              <a:latin typeface="Aptos" panose="020B0004020202020204" pitchFamily="34" charset="0"/>
            </a:endParaRPr>
          </a:p>
        </p:txBody>
      </p:sp>
      <p:sp>
        <p:nvSpPr>
          <p:cNvPr id="23" name="Rectangle: Rounded Corners 22">
            <a:extLst>
              <a:ext uri="{FF2B5EF4-FFF2-40B4-BE49-F238E27FC236}">
                <a16:creationId xmlns:a16="http://schemas.microsoft.com/office/drawing/2014/main" id="{6B35C59D-8110-441C-BDB6-3CA1223E2E7C}"/>
              </a:ext>
            </a:extLst>
          </p:cNvPr>
          <p:cNvSpPr/>
          <p:nvPr/>
        </p:nvSpPr>
        <p:spPr>
          <a:xfrm>
            <a:off x="4610905" y="1748237"/>
            <a:ext cx="2509082" cy="570258"/>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a:solidFill>
                  <a:schemeClr val="tx1"/>
                </a:solidFill>
                <a:latin typeface="Aptos" panose="020B0004020202020204" pitchFamily="34" charset="0"/>
              </a:rPr>
              <a:t>Full-time staff </a:t>
            </a:r>
            <a:br>
              <a:rPr lang="en-US" sz="1400" b="1">
                <a:solidFill>
                  <a:schemeClr val="tx1"/>
                </a:solidFill>
                <a:latin typeface="Aptos" panose="020B0004020202020204" pitchFamily="34" charset="0"/>
              </a:rPr>
            </a:br>
            <a:r>
              <a:rPr lang="en-US" sz="1400" b="1">
                <a:solidFill>
                  <a:schemeClr val="tx1"/>
                </a:solidFill>
                <a:latin typeface="Aptos" panose="020B0004020202020204" pitchFamily="34" charset="0"/>
              </a:rPr>
              <a:t>(2 positions)</a:t>
            </a:r>
          </a:p>
        </p:txBody>
      </p:sp>
      <p:sp>
        <p:nvSpPr>
          <p:cNvPr id="28" name="Arrow: Up-Down 27">
            <a:extLst>
              <a:ext uri="{FF2B5EF4-FFF2-40B4-BE49-F238E27FC236}">
                <a16:creationId xmlns:a16="http://schemas.microsoft.com/office/drawing/2014/main" id="{22CC86C1-6057-48CB-A0D5-555B4939FD49}"/>
              </a:ext>
            </a:extLst>
          </p:cNvPr>
          <p:cNvSpPr/>
          <p:nvPr/>
        </p:nvSpPr>
        <p:spPr>
          <a:xfrm>
            <a:off x="735894" y="4986047"/>
            <a:ext cx="192082" cy="558801"/>
          </a:xfrm>
          <a:prstGeom prst="upDown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9" name="Arrow: Up-Down 28">
            <a:extLst>
              <a:ext uri="{FF2B5EF4-FFF2-40B4-BE49-F238E27FC236}">
                <a16:creationId xmlns:a16="http://schemas.microsoft.com/office/drawing/2014/main" id="{382EA569-E890-4D56-A801-59AE88A46755}"/>
              </a:ext>
            </a:extLst>
          </p:cNvPr>
          <p:cNvSpPr/>
          <p:nvPr/>
        </p:nvSpPr>
        <p:spPr>
          <a:xfrm>
            <a:off x="1963537" y="4986047"/>
            <a:ext cx="192082" cy="558801"/>
          </a:xfrm>
          <a:prstGeom prst="upDown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0" name="Arrow: Up-Down 29">
            <a:extLst>
              <a:ext uri="{FF2B5EF4-FFF2-40B4-BE49-F238E27FC236}">
                <a16:creationId xmlns:a16="http://schemas.microsoft.com/office/drawing/2014/main" id="{183D5D64-9A28-4CCB-8565-577D656DAC23}"/>
              </a:ext>
            </a:extLst>
          </p:cNvPr>
          <p:cNvSpPr/>
          <p:nvPr/>
        </p:nvSpPr>
        <p:spPr>
          <a:xfrm>
            <a:off x="4418824" y="4986047"/>
            <a:ext cx="192082" cy="558801"/>
          </a:xfrm>
          <a:prstGeom prst="upDown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1" name="Arrow: Up-Down 30">
            <a:extLst>
              <a:ext uri="{FF2B5EF4-FFF2-40B4-BE49-F238E27FC236}">
                <a16:creationId xmlns:a16="http://schemas.microsoft.com/office/drawing/2014/main" id="{3763E91A-CDC0-4E85-8607-A85908099DDC}"/>
              </a:ext>
            </a:extLst>
          </p:cNvPr>
          <p:cNvSpPr/>
          <p:nvPr/>
        </p:nvSpPr>
        <p:spPr>
          <a:xfrm>
            <a:off x="3191180" y="4986047"/>
            <a:ext cx="192082" cy="558801"/>
          </a:xfrm>
          <a:prstGeom prst="upDown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2" name="Arrow: Up-Down 31">
            <a:extLst>
              <a:ext uri="{FF2B5EF4-FFF2-40B4-BE49-F238E27FC236}">
                <a16:creationId xmlns:a16="http://schemas.microsoft.com/office/drawing/2014/main" id="{A914B89D-47CB-4EE4-ABC4-104C102A5E69}"/>
              </a:ext>
            </a:extLst>
          </p:cNvPr>
          <p:cNvSpPr/>
          <p:nvPr/>
        </p:nvSpPr>
        <p:spPr>
          <a:xfrm rot="5400000">
            <a:off x="6452966" y="2950313"/>
            <a:ext cx="251248" cy="427209"/>
          </a:xfrm>
          <a:prstGeom prst="upDown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3" name="Arrow: Up-Down 32">
            <a:extLst>
              <a:ext uri="{FF2B5EF4-FFF2-40B4-BE49-F238E27FC236}">
                <a16:creationId xmlns:a16="http://schemas.microsoft.com/office/drawing/2014/main" id="{094DB254-201F-4FC5-8FD8-FB798118FED2}"/>
              </a:ext>
            </a:extLst>
          </p:cNvPr>
          <p:cNvSpPr/>
          <p:nvPr/>
        </p:nvSpPr>
        <p:spPr>
          <a:xfrm rot="5400000">
            <a:off x="6446255" y="3980816"/>
            <a:ext cx="251248" cy="427209"/>
          </a:xfrm>
          <a:prstGeom prst="upDown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5" name="Title 1">
            <a:extLst>
              <a:ext uri="{FF2B5EF4-FFF2-40B4-BE49-F238E27FC236}">
                <a16:creationId xmlns:a16="http://schemas.microsoft.com/office/drawing/2014/main" id="{A05EA1F3-79BD-4E39-B558-A109F2C46ECE}"/>
              </a:ext>
            </a:extLst>
          </p:cNvPr>
          <p:cNvSpPr>
            <a:spLocks noGrp="1"/>
          </p:cNvSpPr>
          <p:nvPr>
            <p:ph type="title"/>
          </p:nvPr>
        </p:nvSpPr>
        <p:spPr>
          <a:xfrm>
            <a:off x="293890" y="372813"/>
            <a:ext cx="10515600" cy="535531"/>
          </a:xfrm>
        </p:spPr>
        <p:txBody>
          <a:bodyPr/>
          <a:lstStyle/>
          <a:p>
            <a:r>
              <a:rPr lang="en-US">
                <a:solidFill>
                  <a:schemeClr val="accent4">
                    <a:lumMod val="50000"/>
                  </a:schemeClr>
                </a:solidFill>
                <a:latin typeface="Aptos SemiBold" panose="020B0004020202020204" pitchFamily="34" charset="0"/>
              </a:rPr>
              <a:t>Sustainability for the future</a:t>
            </a:r>
          </a:p>
        </p:txBody>
      </p:sp>
      <p:sp>
        <p:nvSpPr>
          <p:cNvPr id="66" name="TextBox 65">
            <a:extLst>
              <a:ext uri="{FF2B5EF4-FFF2-40B4-BE49-F238E27FC236}">
                <a16:creationId xmlns:a16="http://schemas.microsoft.com/office/drawing/2014/main" id="{42EF7EF7-CE3B-4E15-B195-27FBC15C1BB1}"/>
              </a:ext>
            </a:extLst>
          </p:cNvPr>
          <p:cNvSpPr txBox="1"/>
          <p:nvPr/>
        </p:nvSpPr>
        <p:spPr>
          <a:xfrm>
            <a:off x="9530896" y="3778223"/>
            <a:ext cx="2356304" cy="523220"/>
          </a:xfrm>
          <a:prstGeom prst="rect">
            <a:avLst/>
          </a:prstGeom>
          <a:noFill/>
        </p:spPr>
        <p:txBody>
          <a:bodyPr wrap="square" rtlCol="0">
            <a:spAutoFit/>
          </a:bodyPr>
          <a:lstStyle/>
          <a:p>
            <a:r>
              <a:rPr lang="en-US" sz="2800" b="1">
                <a:solidFill>
                  <a:schemeClr val="accent6"/>
                </a:solidFill>
              </a:rPr>
              <a:t>Funding</a:t>
            </a:r>
          </a:p>
        </p:txBody>
      </p:sp>
      <p:pic>
        <p:nvPicPr>
          <p:cNvPr id="68" name="Graphic 67" descr="Dollar with solid fill">
            <a:extLst>
              <a:ext uri="{FF2B5EF4-FFF2-40B4-BE49-F238E27FC236}">
                <a16:creationId xmlns:a16="http://schemas.microsoft.com/office/drawing/2014/main" id="{8AC879A8-FED9-402E-9BCC-AA2F309E1FF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94849" y="3679702"/>
            <a:ext cx="762443" cy="762443"/>
          </a:xfrm>
          <a:prstGeom prst="rect">
            <a:avLst/>
          </a:prstGeom>
        </p:spPr>
      </p:pic>
      <p:sp>
        <p:nvSpPr>
          <p:cNvPr id="69" name="TextBox 68">
            <a:extLst>
              <a:ext uri="{FF2B5EF4-FFF2-40B4-BE49-F238E27FC236}">
                <a16:creationId xmlns:a16="http://schemas.microsoft.com/office/drawing/2014/main" id="{5E202DF6-E481-4FF2-BDD6-0BC47707A850}"/>
              </a:ext>
            </a:extLst>
          </p:cNvPr>
          <p:cNvSpPr txBox="1"/>
          <p:nvPr/>
        </p:nvSpPr>
        <p:spPr>
          <a:xfrm>
            <a:off x="9530896" y="4960611"/>
            <a:ext cx="2356304" cy="523220"/>
          </a:xfrm>
          <a:prstGeom prst="rect">
            <a:avLst/>
          </a:prstGeom>
          <a:noFill/>
        </p:spPr>
        <p:txBody>
          <a:bodyPr wrap="square" rtlCol="0">
            <a:spAutoFit/>
          </a:bodyPr>
          <a:lstStyle/>
          <a:p>
            <a:r>
              <a:rPr lang="en-US" sz="2800" b="1">
                <a:solidFill>
                  <a:schemeClr val="accent1"/>
                </a:solidFill>
              </a:rPr>
              <a:t>Positions</a:t>
            </a:r>
          </a:p>
        </p:txBody>
      </p:sp>
      <p:pic>
        <p:nvPicPr>
          <p:cNvPr id="72" name="Graphic 71" descr="Hierarchy with solid fill">
            <a:extLst>
              <a:ext uri="{FF2B5EF4-FFF2-40B4-BE49-F238E27FC236}">
                <a16:creationId xmlns:a16="http://schemas.microsoft.com/office/drawing/2014/main" id="{B023BD10-A319-4E41-8511-4604DDC2A62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518870" y="4735493"/>
            <a:ext cx="914400" cy="914400"/>
          </a:xfrm>
          <a:prstGeom prst="rect">
            <a:avLst/>
          </a:prstGeom>
        </p:spPr>
      </p:pic>
      <p:sp>
        <p:nvSpPr>
          <p:cNvPr id="75" name="TextBox 74">
            <a:extLst>
              <a:ext uri="{FF2B5EF4-FFF2-40B4-BE49-F238E27FC236}">
                <a16:creationId xmlns:a16="http://schemas.microsoft.com/office/drawing/2014/main" id="{0D6C808D-ABE1-46D8-9B73-4FD5B1493F31}"/>
              </a:ext>
            </a:extLst>
          </p:cNvPr>
          <p:cNvSpPr txBox="1"/>
          <p:nvPr/>
        </p:nvSpPr>
        <p:spPr>
          <a:xfrm>
            <a:off x="9530896" y="2388470"/>
            <a:ext cx="2356304" cy="954107"/>
          </a:xfrm>
          <a:prstGeom prst="rect">
            <a:avLst/>
          </a:prstGeom>
          <a:noFill/>
        </p:spPr>
        <p:txBody>
          <a:bodyPr wrap="square" rtlCol="0">
            <a:spAutoFit/>
          </a:bodyPr>
          <a:lstStyle/>
          <a:p>
            <a:r>
              <a:rPr lang="en-US" sz="2800" b="1">
                <a:solidFill>
                  <a:schemeClr val="accent4"/>
                </a:solidFill>
              </a:rPr>
              <a:t>Long-term planning</a:t>
            </a:r>
          </a:p>
        </p:txBody>
      </p:sp>
      <p:pic>
        <p:nvPicPr>
          <p:cNvPr id="78" name="Graphic 77" descr="Monthly calendar with solid fill">
            <a:extLst>
              <a:ext uri="{FF2B5EF4-FFF2-40B4-BE49-F238E27FC236}">
                <a16:creationId xmlns:a16="http://schemas.microsoft.com/office/drawing/2014/main" id="{BA196AC1-B58E-49D1-A309-15273EE3F9E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518870" y="2418175"/>
            <a:ext cx="914400" cy="914400"/>
          </a:xfrm>
          <a:prstGeom prst="rect">
            <a:avLst/>
          </a:prstGeom>
        </p:spPr>
      </p:pic>
      <p:sp>
        <p:nvSpPr>
          <p:cNvPr id="83" name="Arrow: Right 82">
            <a:extLst>
              <a:ext uri="{FF2B5EF4-FFF2-40B4-BE49-F238E27FC236}">
                <a16:creationId xmlns:a16="http://schemas.microsoft.com/office/drawing/2014/main" id="{96FC9466-F85A-4D86-BFD4-7BB3740244F8}"/>
              </a:ext>
            </a:extLst>
          </p:cNvPr>
          <p:cNvSpPr/>
          <p:nvPr/>
        </p:nvSpPr>
        <p:spPr>
          <a:xfrm>
            <a:off x="7293166" y="1267401"/>
            <a:ext cx="1498976" cy="262740"/>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73EDA4F2-E684-4893-857C-1AF937ACFB7D}"/>
              </a:ext>
            </a:extLst>
          </p:cNvPr>
          <p:cNvSpPr txBox="1"/>
          <p:nvPr/>
        </p:nvSpPr>
        <p:spPr>
          <a:xfrm>
            <a:off x="8911285" y="1035710"/>
            <a:ext cx="2141700" cy="830997"/>
          </a:xfrm>
          <a:prstGeom prst="rect">
            <a:avLst/>
          </a:prstGeom>
          <a:noFill/>
        </p:spPr>
        <p:txBody>
          <a:bodyPr wrap="square">
            <a:spAutoFit/>
          </a:bodyPr>
          <a:lstStyle/>
          <a:p>
            <a:pPr algn="ctr"/>
            <a:r>
              <a:rPr lang="en-US" sz="2400" b="1"/>
              <a:t>Grant ends in Feb 2025</a:t>
            </a:r>
            <a:endParaRPr lang="en-US" sz="2400"/>
          </a:p>
        </p:txBody>
      </p:sp>
      <p:pic>
        <p:nvPicPr>
          <p:cNvPr id="10" name="Picture 9" descr="Blue text on a black background&#10;&#10;Description automatically generated">
            <a:extLst>
              <a:ext uri="{FF2B5EF4-FFF2-40B4-BE49-F238E27FC236}">
                <a16:creationId xmlns:a16="http://schemas.microsoft.com/office/drawing/2014/main" id="{F0B6BD6F-A8E2-7EF3-928F-C61AB6C2A3A3}"/>
              </a:ext>
            </a:extLst>
          </p:cNvPr>
          <p:cNvPicPr>
            <a:picLocks noChangeAspect="1"/>
          </p:cNvPicPr>
          <p:nvPr/>
        </p:nvPicPr>
        <p:blipFill>
          <a:blip r:embed="rId9"/>
          <a:stretch>
            <a:fillRect/>
          </a:stretch>
        </p:blipFill>
        <p:spPr>
          <a:xfrm>
            <a:off x="305750" y="1108523"/>
            <a:ext cx="2925688" cy="1037930"/>
          </a:xfrm>
          <a:prstGeom prst="rect">
            <a:avLst/>
          </a:prstGeom>
        </p:spPr>
      </p:pic>
    </p:spTree>
    <p:extLst>
      <p:ext uri="{BB962C8B-B14F-4D97-AF65-F5344CB8AC3E}">
        <p14:creationId xmlns:p14="http://schemas.microsoft.com/office/powerpoint/2010/main" val="2884283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9" grpId="0"/>
      <p:bldP spid="75" grpId="0"/>
      <p:bldP spid="83" grpId="0" animBg="1"/>
      <p:bldP spid="8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7BD0324-59C5-47E9-A04D-1CAC68C43F74}"/>
              </a:ext>
            </a:extLst>
          </p:cNvPr>
          <p:cNvSpPr/>
          <p:nvPr/>
        </p:nvSpPr>
        <p:spPr>
          <a:xfrm>
            <a:off x="2137271" y="0"/>
            <a:ext cx="7671833"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AB9E5C8F-5B0A-4DFF-B323-B5EA2760BE5D}"/>
              </a:ext>
            </a:extLst>
          </p:cNvPr>
          <p:cNvSpPr>
            <a:spLocks noGrp="1"/>
          </p:cNvSpPr>
          <p:nvPr>
            <p:ph type="sldNum" sz="quarter" idx="4294967295"/>
          </p:nvPr>
        </p:nvSpPr>
        <p:spPr>
          <a:xfrm>
            <a:off x="9448800" y="6299200"/>
            <a:ext cx="2743200" cy="387350"/>
          </a:xfrm>
        </p:spPr>
        <p:txBody>
          <a:bodyPr/>
          <a:lstStyle/>
          <a:p>
            <a:fld id="{7A96124F-0D74-3544-8EB0-07AAE95957A0}" type="slidenum">
              <a:rPr lang="en-US" smtClean="0"/>
              <a:pPr/>
              <a:t>16</a:t>
            </a:fld>
            <a:endParaRPr lang="en-US"/>
          </a:p>
        </p:txBody>
      </p:sp>
      <p:sp>
        <p:nvSpPr>
          <p:cNvPr id="6" name="Speech Bubble: Rectangle with Corners Rounded 5">
            <a:extLst>
              <a:ext uri="{FF2B5EF4-FFF2-40B4-BE49-F238E27FC236}">
                <a16:creationId xmlns:a16="http://schemas.microsoft.com/office/drawing/2014/main" id="{5ECACABA-3298-4446-A0DF-4AB2F006E294}"/>
              </a:ext>
            </a:extLst>
          </p:cNvPr>
          <p:cNvSpPr/>
          <p:nvPr/>
        </p:nvSpPr>
        <p:spPr>
          <a:xfrm>
            <a:off x="4671152" y="652321"/>
            <a:ext cx="4428360" cy="2302954"/>
          </a:xfrm>
          <a:prstGeom prst="wedgeRoundRectCallout">
            <a:avLst>
              <a:gd name="adj1" fmla="val 60434"/>
              <a:gd name="adj2" fmla="val 28101"/>
              <a:gd name="adj3" fmla="val 16667"/>
            </a:avLst>
          </a:prstGeom>
          <a:solidFill>
            <a:srgbClr val="2683C6"/>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spcBef>
                <a:spcPts val="0"/>
              </a:spcBef>
              <a:spcAft>
                <a:spcPts val="800"/>
              </a:spcAft>
              <a:buClrTx/>
              <a:buSzTx/>
              <a:buFontTx/>
              <a:buNone/>
              <a:tabLst/>
              <a:defRPr/>
            </a:pPr>
            <a:r>
              <a:rPr kumimoji="0" lang="en-US" sz="2400" b="0" i="0" u="none" strike="noStrike" kern="0" cap="none" spc="0" normalizeH="0" baseline="0" noProof="0">
                <a:ln>
                  <a:noFill/>
                </a:ln>
                <a:solidFill>
                  <a:sysClr val="window" lastClr="FFFFFF"/>
                </a:solidFill>
                <a:effectLst/>
                <a:uLnTx/>
                <a:uFillTx/>
                <a:latin typeface="Arial" panose="020B0604020202020204" pitchFamily="34" charset="0"/>
                <a:ea typeface="Calibri" panose="020F0502020204030204" pitchFamily="34" charset="0"/>
                <a:cs typeface="Arial" panose="020B0604020202020204" pitchFamily="34" charset="0"/>
              </a:rPr>
              <a:t>Hey Data Hub, are low-income students who take calculus in high school more likely to choose a STEM major in college?</a:t>
            </a:r>
            <a:endParaRPr kumimoji="0" lang="en-US" sz="3200" b="0" i="0" u="none" strike="noStrike" kern="0" cap="none" spc="0" normalizeH="0" baseline="0" noProof="0">
              <a:ln>
                <a:noFill/>
              </a:ln>
              <a:solidFill>
                <a:sysClr val="window" lastClr="FFFFFF"/>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7" name="Speech Bubble: Rectangle with Corners Rounded 6">
            <a:extLst>
              <a:ext uri="{FF2B5EF4-FFF2-40B4-BE49-F238E27FC236}">
                <a16:creationId xmlns:a16="http://schemas.microsoft.com/office/drawing/2014/main" id="{100A7D6A-AD39-4830-A969-1F41A2D1FBC3}"/>
              </a:ext>
            </a:extLst>
          </p:cNvPr>
          <p:cNvSpPr/>
          <p:nvPr/>
        </p:nvSpPr>
        <p:spPr>
          <a:xfrm>
            <a:off x="2846865" y="3723700"/>
            <a:ext cx="2382895" cy="1366053"/>
          </a:xfrm>
          <a:prstGeom prst="wedgeRoundRectCallout">
            <a:avLst>
              <a:gd name="adj1" fmla="val -68463"/>
              <a:gd name="adj2" fmla="val 33186"/>
              <a:gd name="adj3" fmla="val 16667"/>
            </a:avLst>
          </a:prstGeom>
          <a:solidFill>
            <a:schemeClr val="bg1">
              <a:lumMod val="7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spcBef>
                <a:spcPts val="0"/>
              </a:spcBef>
              <a:spcAft>
                <a:spcPts val="800"/>
              </a:spcAft>
              <a:buClrTx/>
              <a:buSzTx/>
              <a:buFontTx/>
              <a:buNone/>
              <a:tabLst/>
              <a:defRPr/>
            </a:pPr>
            <a:r>
              <a:rPr kumimoji="0" lang="en-US" sz="24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Sure, let me make that chart for you.</a:t>
            </a:r>
            <a:endParaRPr kumimoji="0" lang="en-US" sz="3200" b="0" i="0" u="none" strike="noStrike" kern="0" cap="none" spc="0" normalizeH="0" baseline="0" noProof="0">
              <a:ln>
                <a:noFill/>
              </a:ln>
              <a:solidFill>
                <a:sysClr val="window" lastClr="FFFFFF"/>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EB07AF59-5A71-4AF6-A76F-1BB1F9112161}"/>
              </a:ext>
            </a:extLst>
          </p:cNvPr>
          <p:cNvSpPr/>
          <p:nvPr/>
        </p:nvSpPr>
        <p:spPr>
          <a:xfrm>
            <a:off x="0" y="0"/>
            <a:ext cx="213727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E25677C-4418-4466-8F06-9FA9F95E86B8}"/>
              </a:ext>
            </a:extLst>
          </p:cNvPr>
          <p:cNvSpPr/>
          <p:nvPr/>
        </p:nvSpPr>
        <p:spPr>
          <a:xfrm>
            <a:off x="9809105" y="0"/>
            <a:ext cx="2382895"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peech Bubble: Rectangle with Corners Rounded 12">
            <a:extLst>
              <a:ext uri="{FF2B5EF4-FFF2-40B4-BE49-F238E27FC236}">
                <a16:creationId xmlns:a16="http://schemas.microsoft.com/office/drawing/2014/main" id="{F0E8C06F-E15B-46A9-85FF-5FF7F1C9249C}"/>
              </a:ext>
            </a:extLst>
          </p:cNvPr>
          <p:cNvSpPr/>
          <p:nvPr/>
        </p:nvSpPr>
        <p:spPr>
          <a:xfrm>
            <a:off x="2846865" y="5290850"/>
            <a:ext cx="2382895" cy="691309"/>
          </a:xfrm>
          <a:prstGeom prst="wedgeRoundRectCallout">
            <a:avLst>
              <a:gd name="adj1" fmla="val -68463"/>
              <a:gd name="adj2" fmla="val 33186"/>
              <a:gd name="adj3" fmla="val 16667"/>
            </a:avLst>
          </a:prstGeom>
          <a:solidFill>
            <a:schemeClr val="bg1">
              <a:lumMod val="7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spcBef>
                <a:spcPts val="0"/>
              </a:spcBef>
              <a:spcAft>
                <a:spcPts val="800"/>
              </a:spcAft>
              <a:buClrTx/>
              <a:buSzTx/>
              <a:buFontTx/>
              <a:buNone/>
              <a:tabLst/>
              <a:defRPr/>
            </a:pPr>
            <a:endParaRPr kumimoji="0" lang="en-US" sz="3200" b="0" i="0" u="none" strike="noStrike" kern="0" cap="none" spc="0" normalizeH="0" baseline="0" noProof="0">
              <a:ln>
                <a:noFill/>
              </a:ln>
              <a:solidFill>
                <a:sysClr val="window" lastClr="FFFFFF"/>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4" name="Oval 13">
            <a:extLst>
              <a:ext uri="{FF2B5EF4-FFF2-40B4-BE49-F238E27FC236}">
                <a16:creationId xmlns:a16="http://schemas.microsoft.com/office/drawing/2014/main" id="{21E20098-57CB-42CE-B63B-7C413D707989}"/>
              </a:ext>
            </a:extLst>
          </p:cNvPr>
          <p:cNvSpPr/>
          <p:nvPr/>
        </p:nvSpPr>
        <p:spPr>
          <a:xfrm>
            <a:off x="3226316" y="5458608"/>
            <a:ext cx="355792" cy="35579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6BFEAC49-194B-4E61-92E2-CE154C3A8F41}"/>
              </a:ext>
            </a:extLst>
          </p:cNvPr>
          <p:cNvSpPr/>
          <p:nvPr/>
        </p:nvSpPr>
        <p:spPr>
          <a:xfrm>
            <a:off x="3783663" y="5458608"/>
            <a:ext cx="355792" cy="35579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3D1C98B-59D2-4524-8FB1-50492F6AB922}"/>
              </a:ext>
            </a:extLst>
          </p:cNvPr>
          <p:cNvSpPr/>
          <p:nvPr/>
        </p:nvSpPr>
        <p:spPr>
          <a:xfrm>
            <a:off x="4319060" y="5458608"/>
            <a:ext cx="355792" cy="35579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3475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4" grpId="0" animBg="1"/>
      <p:bldP spid="15"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297C85D-C8DE-6FB8-6136-18FEB681A292}"/>
              </a:ext>
            </a:extLst>
          </p:cNvPr>
          <p:cNvSpPr>
            <a:spLocks noGrp="1"/>
          </p:cNvSpPr>
          <p:nvPr>
            <p:ph type="sldNum" sz="quarter" idx="12"/>
          </p:nvPr>
        </p:nvSpPr>
        <p:spPr/>
        <p:txBody>
          <a:bodyPr/>
          <a:lstStyle/>
          <a:p>
            <a:fld id="{FF27229C-EC7B-4063-A33B-28A5E87E32ED}" type="slidenum">
              <a:rPr lang="zh-CN" altLang="en-US" smtClean="0"/>
              <a:pPr/>
              <a:t>17</a:t>
            </a:fld>
            <a:endParaRPr lang="zh-CN" altLang="en-US"/>
          </a:p>
        </p:txBody>
      </p:sp>
      <p:sp>
        <p:nvSpPr>
          <p:cNvPr id="5" name="Oval 4">
            <a:extLst>
              <a:ext uri="{FF2B5EF4-FFF2-40B4-BE49-F238E27FC236}">
                <a16:creationId xmlns:a16="http://schemas.microsoft.com/office/drawing/2014/main" id="{3AB5B67E-C45D-48C0-8EBB-3035E7A9715F}"/>
              </a:ext>
            </a:extLst>
          </p:cNvPr>
          <p:cNvSpPr/>
          <p:nvPr/>
        </p:nvSpPr>
        <p:spPr>
          <a:xfrm>
            <a:off x="-2431473" y="311727"/>
            <a:ext cx="5673437" cy="565265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95E585E-C386-406D-931A-1A4ADFA3C072}"/>
              </a:ext>
            </a:extLst>
          </p:cNvPr>
          <p:cNvSpPr txBox="1"/>
          <p:nvPr/>
        </p:nvSpPr>
        <p:spPr>
          <a:xfrm>
            <a:off x="405245" y="2556164"/>
            <a:ext cx="2254828" cy="1446550"/>
          </a:xfrm>
          <a:prstGeom prst="rect">
            <a:avLst/>
          </a:prstGeom>
          <a:noFill/>
        </p:spPr>
        <p:txBody>
          <a:bodyPr wrap="square" rtlCol="0">
            <a:spAutoFit/>
          </a:bodyPr>
          <a:lstStyle/>
          <a:p>
            <a:r>
              <a:rPr lang="en-US" sz="4400" b="1">
                <a:solidFill>
                  <a:schemeClr val="bg1"/>
                </a:solidFill>
                <a:latin typeface="Aptos" panose="020B0004020202020204" pitchFamily="34" charset="0"/>
              </a:rPr>
              <a:t>Thank you!</a:t>
            </a:r>
          </a:p>
        </p:txBody>
      </p:sp>
      <p:sp>
        <p:nvSpPr>
          <p:cNvPr id="8" name="Content Placeholder 1">
            <a:extLst>
              <a:ext uri="{FF2B5EF4-FFF2-40B4-BE49-F238E27FC236}">
                <a16:creationId xmlns:a16="http://schemas.microsoft.com/office/drawing/2014/main" id="{89FAF3AD-3509-4DF6-8D6A-86708FA8858F}"/>
              </a:ext>
            </a:extLst>
          </p:cNvPr>
          <p:cNvSpPr>
            <a:spLocks noGrp="1"/>
          </p:cNvSpPr>
          <p:nvPr>
            <p:ph idx="1"/>
          </p:nvPr>
        </p:nvSpPr>
        <p:spPr>
          <a:xfrm>
            <a:off x="3337689" y="1675947"/>
            <a:ext cx="8449066" cy="2924214"/>
          </a:xfrm>
        </p:spPr>
        <p:txBody>
          <a:bodyPr vert="horz" lIns="91440" tIns="45720" rIns="91440" bIns="45720" rtlCol="0" anchor="t">
            <a:noAutofit/>
          </a:bodyPr>
          <a:lstStyle/>
          <a:p>
            <a:pPr>
              <a:lnSpc>
                <a:spcPct val="150000"/>
              </a:lnSpc>
            </a:pPr>
            <a:r>
              <a:rPr lang="en-US" sz="2800">
                <a:latin typeface="Aptos" panose="020B0004020202020204" pitchFamily="34" charset="0"/>
                <a:cs typeface="Segoe UI"/>
              </a:rPr>
              <a:t>What are your hopes or goals for the E2C Hub?</a:t>
            </a:r>
            <a:endParaRPr lang="en-US" sz="2800">
              <a:latin typeface="Aptos" panose="020B0004020202020204" pitchFamily="34" charset="0"/>
            </a:endParaRPr>
          </a:p>
          <a:p>
            <a:pPr>
              <a:lnSpc>
                <a:spcPct val="150000"/>
              </a:lnSpc>
            </a:pPr>
            <a:r>
              <a:rPr lang="en-US" sz="2800">
                <a:latin typeface="Aptos" panose="020B0004020202020204" pitchFamily="34" charset="0"/>
                <a:cs typeface="Segoe UI"/>
              </a:rPr>
              <a:t>What are your questions or concerns?</a:t>
            </a:r>
            <a:endParaRPr lang="en-US" sz="2800">
              <a:latin typeface="Aptos" panose="020B0004020202020204" pitchFamily="34" charset="0"/>
            </a:endParaRPr>
          </a:p>
          <a:p>
            <a:pPr marL="0" indent="0">
              <a:lnSpc>
                <a:spcPct val="150000"/>
              </a:lnSpc>
              <a:buNone/>
            </a:pPr>
            <a:endParaRPr lang="en-US" sz="2800">
              <a:latin typeface="Aptos" panose="020B0004020202020204" pitchFamily="34" charset="0"/>
              <a:cs typeface="Segoe UI"/>
            </a:endParaRPr>
          </a:p>
          <a:p>
            <a:pPr marL="0" indent="0" algn="ctr">
              <a:lnSpc>
                <a:spcPct val="150000"/>
              </a:lnSpc>
              <a:buNone/>
            </a:pPr>
            <a:r>
              <a:rPr lang="en-US" sz="2800">
                <a:latin typeface="Aptos" panose="020B0004020202020204" pitchFamily="34" charset="0"/>
                <a:cs typeface="Segoe UI"/>
              </a:rPr>
              <a:t>Please visit our website at </a:t>
            </a:r>
            <a:r>
              <a:rPr lang="en-US" sz="2800">
                <a:latin typeface="Aptos" panose="020B0004020202020204" pitchFamily="34" charset="0"/>
                <a:cs typeface="Segoe UI"/>
                <a:hlinkClick r:id="rId3"/>
              </a:rPr>
              <a:t>mass.gov/E2C</a:t>
            </a:r>
            <a:r>
              <a:rPr lang="en-US" sz="2800">
                <a:latin typeface="Aptos" panose="020B0004020202020204" pitchFamily="34" charset="0"/>
                <a:cs typeface="Segoe UI"/>
              </a:rPr>
              <a:t> to </a:t>
            </a:r>
            <a:br>
              <a:rPr lang="en-US" sz="2800">
                <a:latin typeface="Aptos" panose="020B0004020202020204" pitchFamily="34" charset="0"/>
                <a:cs typeface="Segoe UI"/>
              </a:rPr>
            </a:br>
            <a:r>
              <a:rPr lang="en-US" sz="2800">
                <a:latin typeface="Aptos" panose="020B0004020202020204" pitchFamily="34" charset="0"/>
                <a:cs typeface="Segoe UI"/>
              </a:rPr>
              <a:t>submit a question or comment to us.</a:t>
            </a:r>
            <a:endParaRPr lang="en-US" sz="2800">
              <a:latin typeface="Aptos" panose="020B0004020202020204" pitchFamily="34" charset="0"/>
            </a:endParaRPr>
          </a:p>
        </p:txBody>
      </p:sp>
    </p:spTree>
    <p:extLst>
      <p:ext uri="{BB962C8B-B14F-4D97-AF65-F5344CB8AC3E}">
        <p14:creationId xmlns:p14="http://schemas.microsoft.com/office/powerpoint/2010/main" val="3725844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7289856A-4CBB-42DD-BD94-53DA66EFF0F1}"/>
              </a:ext>
            </a:extLst>
          </p:cNvPr>
          <p:cNvSpPr/>
          <p:nvPr/>
        </p:nvSpPr>
        <p:spPr>
          <a:xfrm>
            <a:off x="1585355" y="1023582"/>
            <a:ext cx="10388903" cy="5057673"/>
          </a:xfrm>
          <a:custGeom>
            <a:avLst/>
            <a:gdLst>
              <a:gd name="connsiteX0" fmla="*/ 14846 w 8886841"/>
              <a:gd name="connsiteY0" fmla="*/ 2543415 h 5177382"/>
              <a:gd name="connsiteX1" fmla="*/ 261734 w 8886841"/>
              <a:gd name="connsiteY1" fmla="*/ 2058783 h 5177382"/>
              <a:gd name="connsiteX2" fmla="*/ 1002398 w 8886841"/>
              <a:gd name="connsiteY2" fmla="*/ 1647303 h 5177382"/>
              <a:gd name="connsiteX3" fmla="*/ 2657462 w 8886841"/>
              <a:gd name="connsiteY3" fmla="*/ 1080375 h 5177382"/>
              <a:gd name="connsiteX4" fmla="*/ 5894438 w 8886841"/>
              <a:gd name="connsiteY4" fmla="*/ 248271 h 5177382"/>
              <a:gd name="connsiteX5" fmla="*/ 8345030 w 8886841"/>
              <a:gd name="connsiteY5" fmla="*/ 138543 h 5177382"/>
              <a:gd name="connsiteX6" fmla="*/ 8619350 w 8886841"/>
              <a:gd name="connsiteY6" fmla="*/ 2031351 h 5177382"/>
              <a:gd name="connsiteX7" fmla="*/ 8719934 w 8886841"/>
              <a:gd name="connsiteY7" fmla="*/ 3503535 h 5177382"/>
              <a:gd name="connsiteX8" fmla="*/ 6214478 w 8886841"/>
              <a:gd name="connsiteY8" fmla="*/ 3668127 h 5177382"/>
              <a:gd name="connsiteX9" fmla="*/ 4431398 w 8886841"/>
              <a:gd name="connsiteY9" fmla="*/ 4646535 h 5177382"/>
              <a:gd name="connsiteX10" fmla="*/ 2474582 w 8886841"/>
              <a:gd name="connsiteY10" fmla="*/ 5167743 h 5177382"/>
              <a:gd name="connsiteX11" fmla="*/ 636638 w 8886841"/>
              <a:gd name="connsiteY11" fmla="*/ 4216767 h 5177382"/>
              <a:gd name="connsiteX12" fmla="*/ 14846 w 8886841"/>
              <a:gd name="connsiteY12" fmla="*/ 2543415 h 5177382"/>
              <a:gd name="connsiteX0" fmla="*/ 14846 w 8913604"/>
              <a:gd name="connsiteY0" fmla="*/ 2535967 h 5169934"/>
              <a:gd name="connsiteX1" fmla="*/ 261734 w 8913604"/>
              <a:gd name="connsiteY1" fmla="*/ 2051335 h 5169934"/>
              <a:gd name="connsiteX2" fmla="*/ 1002398 w 8913604"/>
              <a:gd name="connsiteY2" fmla="*/ 1639855 h 5169934"/>
              <a:gd name="connsiteX3" fmla="*/ 2657462 w 8913604"/>
              <a:gd name="connsiteY3" fmla="*/ 1072927 h 5169934"/>
              <a:gd name="connsiteX4" fmla="*/ 5894438 w 8913604"/>
              <a:gd name="connsiteY4" fmla="*/ 240823 h 5169934"/>
              <a:gd name="connsiteX5" fmla="*/ 8345030 w 8913604"/>
              <a:gd name="connsiteY5" fmla="*/ 131095 h 5169934"/>
              <a:gd name="connsiteX6" fmla="*/ 8701646 w 8913604"/>
              <a:gd name="connsiteY6" fmla="*/ 1923319 h 5169934"/>
              <a:gd name="connsiteX7" fmla="*/ 8719934 w 8913604"/>
              <a:gd name="connsiteY7" fmla="*/ 3496087 h 5169934"/>
              <a:gd name="connsiteX8" fmla="*/ 6214478 w 8913604"/>
              <a:gd name="connsiteY8" fmla="*/ 3660679 h 5169934"/>
              <a:gd name="connsiteX9" fmla="*/ 4431398 w 8913604"/>
              <a:gd name="connsiteY9" fmla="*/ 4639087 h 5169934"/>
              <a:gd name="connsiteX10" fmla="*/ 2474582 w 8913604"/>
              <a:gd name="connsiteY10" fmla="*/ 5160295 h 5169934"/>
              <a:gd name="connsiteX11" fmla="*/ 636638 w 8913604"/>
              <a:gd name="connsiteY11" fmla="*/ 4209319 h 5169934"/>
              <a:gd name="connsiteX12" fmla="*/ 14846 w 8913604"/>
              <a:gd name="connsiteY12" fmla="*/ 2535967 h 5169934"/>
              <a:gd name="connsiteX0" fmla="*/ 14846 w 8804321"/>
              <a:gd name="connsiteY0" fmla="*/ 2535967 h 5169934"/>
              <a:gd name="connsiteX1" fmla="*/ 261734 w 8804321"/>
              <a:gd name="connsiteY1" fmla="*/ 2051335 h 5169934"/>
              <a:gd name="connsiteX2" fmla="*/ 1002398 w 8804321"/>
              <a:gd name="connsiteY2" fmla="*/ 1639855 h 5169934"/>
              <a:gd name="connsiteX3" fmla="*/ 2657462 w 8804321"/>
              <a:gd name="connsiteY3" fmla="*/ 1072927 h 5169934"/>
              <a:gd name="connsiteX4" fmla="*/ 5894438 w 8804321"/>
              <a:gd name="connsiteY4" fmla="*/ 240823 h 5169934"/>
              <a:gd name="connsiteX5" fmla="*/ 8345030 w 8804321"/>
              <a:gd name="connsiteY5" fmla="*/ 131095 h 5169934"/>
              <a:gd name="connsiteX6" fmla="*/ 8701646 w 8804321"/>
              <a:gd name="connsiteY6" fmla="*/ 1923319 h 5169934"/>
              <a:gd name="connsiteX7" fmla="*/ 8564486 w 8804321"/>
              <a:gd name="connsiteY7" fmla="*/ 3505231 h 5169934"/>
              <a:gd name="connsiteX8" fmla="*/ 6214478 w 8804321"/>
              <a:gd name="connsiteY8" fmla="*/ 3660679 h 5169934"/>
              <a:gd name="connsiteX9" fmla="*/ 4431398 w 8804321"/>
              <a:gd name="connsiteY9" fmla="*/ 4639087 h 5169934"/>
              <a:gd name="connsiteX10" fmla="*/ 2474582 w 8804321"/>
              <a:gd name="connsiteY10" fmla="*/ 5160295 h 5169934"/>
              <a:gd name="connsiteX11" fmla="*/ 636638 w 8804321"/>
              <a:gd name="connsiteY11" fmla="*/ 4209319 h 5169934"/>
              <a:gd name="connsiteX12" fmla="*/ 14846 w 8804321"/>
              <a:gd name="connsiteY12" fmla="*/ 2535967 h 5169934"/>
              <a:gd name="connsiteX0" fmla="*/ 14846 w 8767978"/>
              <a:gd name="connsiteY0" fmla="*/ 2535967 h 5169934"/>
              <a:gd name="connsiteX1" fmla="*/ 261734 w 8767978"/>
              <a:gd name="connsiteY1" fmla="*/ 2051335 h 5169934"/>
              <a:gd name="connsiteX2" fmla="*/ 1002398 w 8767978"/>
              <a:gd name="connsiteY2" fmla="*/ 1639855 h 5169934"/>
              <a:gd name="connsiteX3" fmla="*/ 2657462 w 8767978"/>
              <a:gd name="connsiteY3" fmla="*/ 1072927 h 5169934"/>
              <a:gd name="connsiteX4" fmla="*/ 5894438 w 8767978"/>
              <a:gd name="connsiteY4" fmla="*/ 240823 h 5169934"/>
              <a:gd name="connsiteX5" fmla="*/ 8345030 w 8767978"/>
              <a:gd name="connsiteY5" fmla="*/ 131095 h 5169934"/>
              <a:gd name="connsiteX6" fmla="*/ 8701646 w 8767978"/>
              <a:gd name="connsiteY6" fmla="*/ 1923319 h 5169934"/>
              <a:gd name="connsiteX7" fmla="*/ 8564486 w 8767978"/>
              <a:gd name="connsiteY7" fmla="*/ 3505231 h 5169934"/>
              <a:gd name="connsiteX8" fmla="*/ 6214478 w 8767978"/>
              <a:gd name="connsiteY8" fmla="*/ 3660679 h 5169934"/>
              <a:gd name="connsiteX9" fmla="*/ 4431398 w 8767978"/>
              <a:gd name="connsiteY9" fmla="*/ 4639087 h 5169934"/>
              <a:gd name="connsiteX10" fmla="*/ 2474582 w 8767978"/>
              <a:gd name="connsiteY10" fmla="*/ 5160295 h 5169934"/>
              <a:gd name="connsiteX11" fmla="*/ 636638 w 8767978"/>
              <a:gd name="connsiteY11" fmla="*/ 4209319 h 5169934"/>
              <a:gd name="connsiteX12" fmla="*/ 14846 w 8767978"/>
              <a:gd name="connsiteY12" fmla="*/ 2535967 h 5169934"/>
              <a:gd name="connsiteX0" fmla="*/ 14846 w 8769669"/>
              <a:gd name="connsiteY0" fmla="*/ 2427339 h 5061306"/>
              <a:gd name="connsiteX1" fmla="*/ 261734 w 8769669"/>
              <a:gd name="connsiteY1" fmla="*/ 1942707 h 5061306"/>
              <a:gd name="connsiteX2" fmla="*/ 1002398 w 8769669"/>
              <a:gd name="connsiteY2" fmla="*/ 1531227 h 5061306"/>
              <a:gd name="connsiteX3" fmla="*/ 2657462 w 8769669"/>
              <a:gd name="connsiteY3" fmla="*/ 964299 h 5061306"/>
              <a:gd name="connsiteX4" fmla="*/ 5894438 w 8769669"/>
              <a:gd name="connsiteY4" fmla="*/ 132195 h 5061306"/>
              <a:gd name="connsiteX5" fmla="*/ 8317598 w 8769669"/>
              <a:gd name="connsiteY5" fmla="*/ 177915 h 5061306"/>
              <a:gd name="connsiteX6" fmla="*/ 8701646 w 8769669"/>
              <a:gd name="connsiteY6" fmla="*/ 1814691 h 5061306"/>
              <a:gd name="connsiteX7" fmla="*/ 8564486 w 8769669"/>
              <a:gd name="connsiteY7" fmla="*/ 3396603 h 5061306"/>
              <a:gd name="connsiteX8" fmla="*/ 6214478 w 8769669"/>
              <a:gd name="connsiteY8" fmla="*/ 3552051 h 5061306"/>
              <a:gd name="connsiteX9" fmla="*/ 4431398 w 8769669"/>
              <a:gd name="connsiteY9" fmla="*/ 4530459 h 5061306"/>
              <a:gd name="connsiteX10" fmla="*/ 2474582 w 8769669"/>
              <a:gd name="connsiteY10" fmla="*/ 5051667 h 5061306"/>
              <a:gd name="connsiteX11" fmla="*/ 636638 w 8769669"/>
              <a:gd name="connsiteY11" fmla="*/ 4100691 h 5061306"/>
              <a:gd name="connsiteX12" fmla="*/ 14846 w 8769669"/>
              <a:gd name="connsiteY12" fmla="*/ 2427339 h 5061306"/>
              <a:gd name="connsiteX0" fmla="*/ 14846 w 10385202"/>
              <a:gd name="connsiteY0" fmla="*/ 2423706 h 5057673"/>
              <a:gd name="connsiteX1" fmla="*/ 261734 w 10385202"/>
              <a:gd name="connsiteY1" fmla="*/ 1939074 h 5057673"/>
              <a:gd name="connsiteX2" fmla="*/ 1002398 w 10385202"/>
              <a:gd name="connsiteY2" fmla="*/ 1527594 h 5057673"/>
              <a:gd name="connsiteX3" fmla="*/ 2657462 w 10385202"/>
              <a:gd name="connsiteY3" fmla="*/ 960666 h 5057673"/>
              <a:gd name="connsiteX4" fmla="*/ 5894438 w 10385202"/>
              <a:gd name="connsiteY4" fmla="*/ 128562 h 5057673"/>
              <a:gd name="connsiteX5" fmla="*/ 8317598 w 10385202"/>
              <a:gd name="connsiteY5" fmla="*/ 174282 h 5057673"/>
              <a:gd name="connsiteX6" fmla="*/ 10384142 w 10385202"/>
              <a:gd name="connsiteY6" fmla="*/ 1756194 h 5057673"/>
              <a:gd name="connsiteX7" fmla="*/ 8564486 w 10385202"/>
              <a:gd name="connsiteY7" fmla="*/ 3392970 h 5057673"/>
              <a:gd name="connsiteX8" fmla="*/ 6214478 w 10385202"/>
              <a:gd name="connsiteY8" fmla="*/ 3548418 h 5057673"/>
              <a:gd name="connsiteX9" fmla="*/ 4431398 w 10385202"/>
              <a:gd name="connsiteY9" fmla="*/ 4526826 h 5057673"/>
              <a:gd name="connsiteX10" fmla="*/ 2474582 w 10385202"/>
              <a:gd name="connsiteY10" fmla="*/ 5048034 h 5057673"/>
              <a:gd name="connsiteX11" fmla="*/ 636638 w 10385202"/>
              <a:gd name="connsiteY11" fmla="*/ 4097058 h 5057673"/>
              <a:gd name="connsiteX12" fmla="*/ 14846 w 10385202"/>
              <a:gd name="connsiteY12" fmla="*/ 2423706 h 5057673"/>
              <a:gd name="connsiteX0" fmla="*/ 14846 w 10444011"/>
              <a:gd name="connsiteY0" fmla="*/ 2423706 h 5057673"/>
              <a:gd name="connsiteX1" fmla="*/ 261734 w 10444011"/>
              <a:gd name="connsiteY1" fmla="*/ 1939074 h 5057673"/>
              <a:gd name="connsiteX2" fmla="*/ 1002398 w 10444011"/>
              <a:gd name="connsiteY2" fmla="*/ 1527594 h 5057673"/>
              <a:gd name="connsiteX3" fmla="*/ 2657462 w 10444011"/>
              <a:gd name="connsiteY3" fmla="*/ 960666 h 5057673"/>
              <a:gd name="connsiteX4" fmla="*/ 5894438 w 10444011"/>
              <a:gd name="connsiteY4" fmla="*/ 128562 h 5057673"/>
              <a:gd name="connsiteX5" fmla="*/ 8317598 w 10444011"/>
              <a:gd name="connsiteY5" fmla="*/ 174282 h 5057673"/>
              <a:gd name="connsiteX6" fmla="*/ 10384142 w 10444011"/>
              <a:gd name="connsiteY6" fmla="*/ 1756194 h 5057673"/>
              <a:gd name="connsiteX7" fmla="*/ 9771493 w 10444011"/>
              <a:gd name="connsiteY7" fmla="*/ 2661450 h 5057673"/>
              <a:gd name="connsiteX8" fmla="*/ 8564486 w 10444011"/>
              <a:gd name="connsiteY8" fmla="*/ 3392970 h 5057673"/>
              <a:gd name="connsiteX9" fmla="*/ 6214478 w 10444011"/>
              <a:gd name="connsiteY9" fmla="*/ 3548418 h 5057673"/>
              <a:gd name="connsiteX10" fmla="*/ 4431398 w 10444011"/>
              <a:gd name="connsiteY10" fmla="*/ 4526826 h 5057673"/>
              <a:gd name="connsiteX11" fmla="*/ 2474582 w 10444011"/>
              <a:gd name="connsiteY11" fmla="*/ 5048034 h 5057673"/>
              <a:gd name="connsiteX12" fmla="*/ 636638 w 10444011"/>
              <a:gd name="connsiteY12" fmla="*/ 4097058 h 5057673"/>
              <a:gd name="connsiteX13" fmla="*/ 14846 w 10444011"/>
              <a:gd name="connsiteY13" fmla="*/ 2423706 h 5057673"/>
              <a:gd name="connsiteX0" fmla="*/ 14846 w 10407953"/>
              <a:gd name="connsiteY0" fmla="*/ 2423706 h 5057673"/>
              <a:gd name="connsiteX1" fmla="*/ 261734 w 10407953"/>
              <a:gd name="connsiteY1" fmla="*/ 1939074 h 5057673"/>
              <a:gd name="connsiteX2" fmla="*/ 1002398 w 10407953"/>
              <a:gd name="connsiteY2" fmla="*/ 1527594 h 5057673"/>
              <a:gd name="connsiteX3" fmla="*/ 2657462 w 10407953"/>
              <a:gd name="connsiteY3" fmla="*/ 960666 h 5057673"/>
              <a:gd name="connsiteX4" fmla="*/ 5894438 w 10407953"/>
              <a:gd name="connsiteY4" fmla="*/ 128562 h 5057673"/>
              <a:gd name="connsiteX5" fmla="*/ 8317598 w 10407953"/>
              <a:gd name="connsiteY5" fmla="*/ 174282 h 5057673"/>
              <a:gd name="connsiteX6" fmla="*/ 10384142 w 10407953"/>
              <a:gd name="connsiteY6" fmla="*/ 1756194 h 5057673"/>
              <a:gd name="connsiteX7" fmla="*/ 9387445 w 10407953"/>
              <a:gd name="connsiteY7" fmla="*/ 2570010 h 5057673"/>
              <a:gd name="connsiteX8" fmla="*/ 8564486 w 10407953"/>
              <a:gd name="connsiteY8" fmla="*/ 3392970 h 5057673"/>
              <a:gd name="connsiteX9" fmla="*/ 6214478 w 10407953"/>
              <a:gd name="connsiteY9" fmla="*/ 3548418 h 5057673"/>
              <a:gd name="connsiteX10" fmla="*/ 4431398 w 10407953"/>
              <a:gd name="connsiteY10" fmla="*/ 4526826 h 5057673"/>
              <a:gd name="connsiteX11" fmla="*/ 2474582 w 10407953"/>
              <a:gd name="connsiteY11" fmla="*/ 5048034 h 5057673"/>
              <a:gd name="connsiteX12" fmla="*/ 636638 w 10407953"/>
              <a:gd name="connsiteY12" fmla="*/ 4097058 h 5057673"/>
              <a:gd name="connsiteX13" fmla="*/ 14846 w 10407953"/>
              <a:gd name="connsiteY13" fmla="*/ 2423706 h 5057673"/>
              <a:gd name="connsiteX0" fmla="*/ 14846 w 10409735"/>
              <a:gd name="connsiteY0" fmla="*/ 2423706 h 5057673"/>
              <a:gd name="connsiteX1" fmla="*/ 261734 w 10409735"/>
              <a:gd name="connsiteY1" fmla="*/ 1939074 h 5057673"/>
              <a:gd name="connsiteX2" fmla="*/ 1002398 w 10409735"/>
              <a:gd name="connsiteY2" fmla="*/ 1527594 h 5057673"/>
              <a:gd name="connsiteX3" fmla="*/ 2657462 w 10409735"/>
              <a:gd name="connsiteY3" fmla="*/ 960666 h 5057673"/>
              <a:gd name="connsiteX4" fmla="*/ 5894438 w 10409735"/>
              <a:gd name="connsiteY4" fmla="*/ 128562 h 5057673"/>
              <a:gd name="connsiteX5" fmla="*/ 8317598 w 10409735"/>
              <a:gd name="connsiteY5" fmla="*/ 174282 h 5057673"/>
              <a:gd name="connsiteX6" fmla="*/ 10384142 w 10409735"/>
              <a:gd name="connsiteY6" fmla="*/ 1756194 h 5057673"/>
              <a:gd name="connsiteX7" fmla="*/ 9387445 w 10409735"/>
              <a:gd name="connsiteY7" fmla="*/ 2570010 h 5057673"/>
              <a:gd name="connsiteX8" fmla="*/ 8564486 w 10409735"/>
              <a:gd name="connsiteY8" fmla="*/ 3392970 h 5057673"/>
              <a:gd name="connsiteX9" fmla="*/ 6214478 w 10409735"/>
              <a:gd name="connsiteY9" fmla="*/ 3548418 h 5057673"/>
              <a:gd name="connsiteX10" fmla="*/ 4431398 w 10409735"/>
              <a:gd name="connsiteY10" fmla="*/ 4526826 h 5057673"/>
              <a:gd name="connsiteX11" fmla="*/ 2474582 w 10409735"/>
              <a:gd name="connsiteY11" fmla="*/ 5048034 h 5057673"/>
              <a:gd name="connsiteX12" fmla="*/ 636638 w 10409735"/>
              <a:gd name="connsiteY12" fmla="*/ 4097058 h 5057673"/>
              <a:gd name="connsiteX13" fmla="*/ 14846 w 10409735"/>
              <a:gd name="connsiteY13" fmla="*/ 2423706 h 5057673"/>
              <a:gd name="connsiteX0" fmla="*/ 14846 w 10388903"/>
              <a:gd name="connsiteY0" fmla="*/ 2423706 h 5057673"/>
              <a:gd name="connsiteX1" fmla="*/ 261734 w 10388903"/>
              <a:gd name="connsiteY1" fmla="*/ 1939074 h 5057673"/>
              <a:gd name="connsiteX2" fmla="*/ 1002398 w 10388903"/>
              <a:gd name="connsiteY2" fmla="*/ 1527594 h 5057673"/>
              <a:gd name="connsiteX3" fmla="*/ 2657462 w 10388903"/>
              <a:gd name="connsiteY3" fmla="*/ 960666 h 5057673"/>
              <a:gd name="connsiteX4" fmla="*/ 5894438 w 10388903"/>
              <a:gd name="connsiteY4" fmla="*/ 128562 h 5057673"/>
              <a:gd name="connsiteX5" fmla="*/ 8317598 w 10388903"/>
              <a:gd name="connsiteY5" fmla="*/ 174282 h 5057673"/>
              <a:gd name="connsiteX6" fmla="*/ 10384142 w 10388903"/>
              <a:gd name="connsiteY6" fmla="*/ 1756194 h 5057673"/>
              <a:gd name="connsiteX7" fmla="*/ 9387445 w 10388903"/>
              <a:gd name="connsiteY7" fmla="*/ 2570010 h 5057673"/>
              <a:gd name="connsiteX8" fmla="*/ 8564486 w 10388903"/>
              <a:gd name="connsiteY8" fmla="*/ 3392970 h 5057673"/>
              <a:gd name="connsiteX9" fmla="*/ 6214478 w 10388903"/>
              <a:gd name="connsiteY9" fmla="*/ 3548418 h 5057673"/>
              <a:gd name="connsiteX10" fmla="*/ 4431398 w 10388903"/>
              <a:gd name="connsiteY10" fmla="*/ 4526826 h 5057673"/>
              <a:gd name="connsiteX11" fmla="*/ 2474582 w 10388903"/>
              <a:gd name="connsiteY11" fmla="*/ 5048034 h 5057673"/>
              <a:gd name="connsiteX12" fmla="*/ 636638 w 10388903"/>
              <a:gd name="connsiteY12" fmla="*/ 4097058 h 5057673"/>
              <a:gd name="connsiteX13" fmla="*/ 14846 w 10388903"/>
              <a:gd name="connsiteY13" fmla="*/ 2423706 h 5057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88903" h="5057673">
                <a:moveTo>
                  <a:pt x="14846" y="2423706"/>
                </a:moveTo>
                <a:cubicBezTo>
                  <a:pt x="-47638" y="2064042"/>
                  <a:pt x="97142" y="2088426"/>
                  <a:pt x="261734" y="1939074"/>
                </a:cubicBezTo>
                <a:cubicBezTo>
                  <a:pt x="426326" y="1789722"/>
                  <a:pt x="603110" y="1690662"/>
                  <a:pt x="1002398" y="1527594"/>
                </a:cubicBezTo>
                <a:cubicBezTo>
                  <a:pt x="1401686" y="1364526"/>
                  <a:pt x="1842122" y="1193838"/>
                  <a:pt x="2657462" y="960666"/>
                </a:cubicBezTo>
                <a:cubicBezTo>
                  <a:pt x="3472802" y="727494"/>
                  <a:pt x="4951082" y="259626"/>
                  <a:pt x="5894438" y="128562"/>
                </a:cubicBezTo>
                <a:cubicBezTo>
                  <a:pt x="6837794" y="-2502"/>
                  <a:pt x="7569314" y="-96990"/>
                  <a:pt x="8317598" y="174282"/>
                </a:cubicBezTo>
                <a:cubicBezTo>
                  <a:pt x="9065882" y="445554"/>
                  <a:pt x="10315562" y="1256322"/>
                  <a:pt x="10384142" y="1756194"/>
                </a:cubicBezTo>
                <a:cubicBezTo>
                  <a:pt x="10452722" y="2256066"/>
                  <a:pt x="9763873" y="2416086"/>
                  <a:pt x="9387445" y="2570010"/>
                </a:cubicBezTo>
                <a:cubicBezTo>
                  <a:pt x="9084169" y="2842806"/>
                  <a:pt x="9093314" y="3229902"/>
                  <a:pt x="8564486" y="3392970"/>
                </a:cubicBezTo>
                <a:cubicBezTo>
                  <a:pt x="8035658" y="3556038"/>
                  <a:pt x="6903326" y="3359442"/>
                  <a:pt x="6214478" y="3548418"/>
                </a:cubicBezTo>
                <a:cubicBezTo>
                  <a:pt x="5525630" y="3737394"/>
                  <a:pt x="5054714" y="4276890"/>
                  <a:pt x="4431398" y="4526826"/>
                </a:cubicBezTo>
                <a:cubicBezTo>
                  <a:pt x="3808082" y="4776762"/>
                  <a:pt x="3107042" y="5119662"/>
                  <a:pt x="2474582" y="5048034"/>
                </a:cubicBezTo>
                <a:cubicBezTo>
                  <a:pt x="1842122" y="4976406"/>
                  <a:pt x="1045070" y="4532922"/>
                  <a:pt x="636638" y="4097058"/>
                </a:cubicBezTo>
                <a:cubicBezTo>
                  <a:pt x="228206" y="3661194"/>
                  <a:pt x="77330" y="2783370"/>
                  <a:pt x="14846" y="2423706"/>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B61F6606-E91F-467E-91D4-60D7A79FFFA2}"/>
              </a:ext>
            </a:extLst>
          </p:cNvPr>
          <p:cNvSpPr>
            <a:spLocks noGrp="1"/>
          </p:cNvSpPr>
          <p:nvPr>
            <p:ph type="sldNum" sz="quarter" idx="12"/>
          </p:nvPr>
        </p:nvSpPr>
        <p:spPr/>
        <p:txBody>
          <a:bodyPr/>
          <a:lstStyle/>
          <a:p>
            <a:fld id="{7A96124F-0D74-3544-8EB0-07AAE95957A0}" type="slidenum">
              <a:rPr lang="en-US" smtClean="0"/>
              <a:pPr/>
              <a:t>2</a:t>
            </a:fld>
            <a:endParaRPr lang="en-US"/>
          </a:p>
        </p:txBody>
      </p:sp>
      <p:sp>
        <p:nvSpPr>
          <p:cNvPr id="5" name="Oval 4">
            <a:extLst>
              <a:ext uri="{FF2B5EF4-FFF2-40B4-BE49-F238E27FC236}">
                <a16:creationId xmlns:a16="http://schemas.microsoft.com/office/drawing/2014/main" id="{54E04BB6-A761-48FC-B619-B91589051625}"/>
              </a:ext>
            </a:extLst>
          </p:cNvPr>
          <p:cNvSpPr/>
          <p:nvPr/>
        </p:nvSpPr>
        <p:spPr>
          <a:xfrm>
            <a:off x="4367464" y="2565492"/>
            <a:ext cx="2472248" cy="2472248"/>
          </a:xfrm>
          <a:prstGeom prst="ellipse">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lstStyle/>
          <a:p>
            <a:pPr algn="ctr"/>
            <a:r>
              <a:rPr lang="en-US" sz="2800" b="1">
                <a:solidFill>
                  <a:schemeClr val="accent1"/>
                </a:solidFill>
              </a:rPr>
              <a:t>K-12 Data</a:t>
            </a:r>
          </a:p>
        </p:txBody>
      </p:sp>
      <p:sp>
        <p:nvSpPr>
          <p:cNvPr id="7" name="Oval 6">
            <a:extLst>
              <a:ext uri="{FF2B5EF4-FFF2-40B4-BE49-F238E27FC236}">
                <a16:creationId xmlns:a16="http://schemas.microsoft.com/office/drawing/2014/main" id="{9BB31248-922E-4A51-A0EE-A307046934CC}"/>
              </a:ext>
            </a:extLst>
          </p:cNvPr>
          <p:cNvSpPr/>
          <p:nvPr/>
        </p:nvSpPr>
        <p:spPr>
          <a:xfrm>
            <a:off x="8325296" y="4722260"/>
            <a:ext cx="1463194" cy="1463194"/>
          </a:xfrm>
          <a:prstGeom prst="ellipse">
            <a:avLst/>
          </a:prstGeom>
          <a:solidFill>
            <a:schemeClr val="bg1"/>
          </a:solid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lstStyle/>
          <a:p>
            <a:pPr algn="ctr"/>
            <a:r>
              <a:rPr lang="en-US" sz="2000" b="1">
                <a:solidFill>
                  <a:schemeClr val="accent3"/>
                </a:solidFill>
              </a:rPr>
              <a:t>Work-force</a:t>
            </a:r>
          </a:p>
        </p:txBody>
      </p:sp>
      <p:sp>
        <p:nvSpPr>
          <p:cNvPr id="8" name="Oval 7">
            <a:extLst>
              <a:ext uri="{FF2B5EF4-FFF2-40B4-BE49-F238E27FC236}">
                <a16:creationId xmlns:a16="http://schemas.microsoft.com/office/drawing/2014/main" id="{6DFCE7A5-ED36-44A4-9DC0-64DCE7A2B565}"/>
              </a:ext>
            </a:extLst>
          </p:cNvPr>
          <p:cNvSpPr/>
          <p:nvPr/>
        </p:nvSpPr>
        <p:spPr>
          <a:xfrm>
            <a:off x="1731114" y="2785325"/>
            <a:ext cx="1659314" cy="1659314"/>
          </a:xfrm>
          <a:prstGeom prst="ellipse">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lstStyle/>
          <a:p>
            <a:pPr algn="ctr"/>
            <a:r>
              <a:rPr lang="en-US" sz="2400" b="1">
                <a:solidFill>
                  <a:schemeClr val="accent1"/>
                </a:solidFill>
              </a:rPr>
              <a:t>Early Ed &amp; Care</a:t>
            </a:r>
          </a:p>
        </p:txBody>
      </p:sp>
      <p:sp>
        <p:nvSpPr>
          <p:cNvPr id="12" name="Oval 11">
            <a:extLst>
              <a:ext uri="{FF2B5EF4-FFF2-40B4-BE49-F238E27FC236}">
                <a16:creationId xmlns:a16="http://schemas.microsoft.com/office/drawing/2014/main" id="{BE10E2B2-855C-49FE-B707-11068F68B3BE}"/>
              </a:ext>
            </a:extLst>
          </p:cNvPr>
          <p:cNvSpPr/>
          <p:nvPr/>
        </p:nvSpPr>
        <p:spPr>
          <a:xfrm>
            <a:off x="3778736" y="4185921"/>
            <a:ext cx="1463193" cy="1463193"/>
          </a:xfrm>
          <a:prstGeom prst="ellipse">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lstStyle/>
          <a:p>
            <a:pPr algn="ctr"/>
            <a:r>
              <a:rPr lang="en-US" sz="1600" b="1">
                <a:solidFill>
                  <a:schemeClr val="accent1"/>
                </a:solidFill>
              </a:rPr>
              <a:t>Public Preschool</a:t>
            </a:r>
          </a:p>
        </p:txBody>
      </p:sp>
      <p:cxnSp>
        <p:nvCxnSpPr>
          <p:cNvPr id="34" name="Straight Connector 33">
            <a:extLst>
              <a:ext uri="{FF2B5EF4-FFF2-40B4-BE49-F238E27FC236}">
                <a16:creationId xmlns:a16="http://schemas.microsoft.com/office/drawing/2014/main" id="{2399FFC7-E84B-40FB-9861-7796E476294E}"/>
              </a:ext>
            </a:extLst>
          </p:cNvPr>
          <p:cNvCxnSpPr>
            <a:cxnSpLocks/>
          </p:cNvCxnSpPr>
          <p:nvPr/>
        </p:nvCxnSpPr>
        <p:spPr>
          <a:xfrm flipV="1">
            <a:off x="6564170" y="2068049"/>
            <a:ext cx="1859263" cy="958166"/>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5D452477-0DED-4D4E-9BEB-3FC8F2F2BB2E}"/>
              </a:ext>
            </a:extLst>
          </p:cNvPr>
          <p:cNvCxnSpPr>
            <a:cxnSpLocks/>
          </p:cNvCxnSpPr>
          <p:nvPr/>
        </p:nvCxnSpPr>
        <p:spPr>
          <a:xfrm flipV="1">
            <a:off x="6839712" y="3602736"/>
            <a:ext cx="1929384" cy="5346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4" name="Oval 43">
            <a:extLst>
              <a:ext uri="{FF2B5EF4-FFF2-40B4-BE49-F238E27FC236}">
                <a16:creationId xmlns:a16="http://schemas.microsoft.com/office/drawing/2014/main" id="{7A542B07-8263-4C9D-A1B2-0643E3D998F6}"/>
              </a:ext>
            </a:extLst>
          </p:cNvPr>
          <p:cNvSpPr/>
          <p:nvPr/>
        </p:nvSpPr>
        <p:spPr>
          <a:xfrm>
            <a:off x="8331413" y="1111277"/>
            <a:ext cx="1618842" cy="1618842"/>
          </a:xfrm>
          <a:prstGeom prst="ellipse">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lstStyle/>
          <a:p>
            <a:pPr algn="ctr"/>
            <a:r>
              <a:rPr lang="en-US" sz="2000" b="1">
                <a:solidFill>
                  <a:schemeClr val="accent1"/>
                </a:solidFill>
              </a:rPr>
              <a:t>National College</a:t>
            </a:r>
          </a:p>
          <a:p>
            <a:pPr algn="ctr"/>
            <a:r>
              <a:rPr lang="en-US" sz="2000" b="1">
                <a:solidFill>
                  <a:schemeClr val="accent1"/>
                </a:solidFill>
              </a:rPr>
              <a:t>Data</a:t>
            </a:r>
          </a:p>
        </p:txBody>
      </p:sp>
      <p:sp>
        <p:nvSpPr>
          <p:cNvPr id="6" name="Oval 5">
            <a:extLst>
              <a:ext uri="{FF2B5EF4-FFF2-40B4-BE49-F238E27FC236}">
                <a16:creationId xmlns:a16="http://schemas.microsoft.com/office/drawing/2014/main" id="{58004E03-6C3F-40E6-9B77-539F67645D3F}"/>
              </a:ext>
            </a:extLst>
          </p:cNvPr>
          <p:cNvSpPr/>
          <p:nvPr/>
        </p:nvSpPr>
        <p:spPr>
          <a:xfrm>
            <a:off x="8764790" y="2816388"/>
            <a:ext cx="1463194" cy="1463194"/>
          </a:xfrm>
          <a:prstGeom prst="ellipse">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lstStyle/>
          <a:p>
            <a:pPr algn="ctr"/>
            <a:r>
              <a:rPr lang="en-US" sz="2000" b="1">
                <a:solidFill>
                  <a:schemeClr val="accent1"/>
                </a:solidFill>
              </a:rPr>
              <a:t>Higher Ed</a:t>
            </a:r>
          </a:p>
        </p:txBody>
      </p:sp>
      <p:sp>
        <p:nvSpPr>
          <p:cNvPr id="52" name="Oval 51">
            <a:extLst>
              <a:ext uri="{FF2B5EF4-FFF2-40B4-BE49-F238E27FC236}">
                <a16:creationId xmlns:a16="http://schemas.microsoft.com/office/drawing/2014/main" id="{1DAE074E-22A6-4122-AAE6-CA8B33781D1E}"/>
              </a:ext>
            </a:extLst>
          </p:cNvPr>
          <p:cNvSpPr/>
          <p:nvPr/>
        </p:nvSpPr>
        <p:spPr>
          <a:xfrm>
            <a:off x="10689974" y="2240037"/>
            <a:ext cx="1090575" cy="1090575"/>
          </a:xfrm>
          <a:prstGeom prst="ellipse">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lstStyle/>
          <a:p>
            <a:pPr algn="ctr"/>
            <a:r>
              <a:rPr lang="en-US" sz="1600" b="1">
                <a:solidFill>
                  <a:schemeClr val="accent1"/>
                </a:solidFill>
              </a:rPr>
              <a:t>Adult Ed</a:t>
            </a:r>
          </a:p>
        </p:txBody>
      </p:sp>
      <p:sp>
        <p:nvSpPr>
          <p:cNvPr id="57" name="TextBox 56">
            <a:extLst>
              <a:ext uri="{FF2B5EF4-FFF2-40B4-BE49-F238E27FC236}">
                <a16:creationId xmlns:a16="http://schemas.microsoft.com/office/drawing/2014/main" id="{2EFBB833-CB3E-4E8D-92E4-8237F370E005}"/>
              </a:ext>
            </a:extLst>
          </p:cNvPr>
          <p:cNvSpPr txBox="1"/>
          <p:nvPr/>
        </p:nvSpPr>
        <p:spPr>
          <a:xfrm>
            <a:off x="5693663" y="1613578"/>
            <a:ext cx="1110927" cy="523220"/>
          </a:xfrm>
          <a:prstGeom prst="rect">
            <a:avLst/>
          </a:prstGeom>
          <a:noFill/>
        </p:spPr>
        <p:txBody>
          <a:bodyPr wrap="square" rtlCol="0">
            <a:spAutoFit/>
          </a:bodyPr>
          <a:lstStyle/>
          <a:p>
            <a:r>
              <a:rPr lang="en-US" sz="2800" b="1">
                <a:solidFill>
                  <a:schemeClr val="accent1"/>
                </a:solidFill>
              </a:rPr>
              <a:t>EOE</a:t>
            </a:r>
          </a:p>
        </p:txBody>
      </p:sp>
      <p:sp>
        <p:nvSpPr>
          <p:cNvPr id="85" name="TextBox 84">
            <a:extLst>
              <a:ext uri="{FF2B5EF4-FFF2-40B4-BE49-F238E27FC236}">
                <a16:creationId xmlns:a16="http://schemas.microsoft.com/office/drawing/2014/main" id="{118F56F9-7505-408B-A0C4-29465202BA57}"/>
              </a:ext>
            </a:extLst>
          </p:cNvPr>
          <p:cNvSpPr txBox="1"/>
          <p:nvPr/>
        </p:nvSpPr>
        <p:spPr>
          <a:xfrm>
            <a:off x="7473085" y="5766326"/>
            <a:ext cx="1121100" cy="369332"/>
          </a:xfrm>
          <a:prstGeom prst="rect">
            <a:avLst/>
          </a:prstGeom>
          <a:noFill/>
        </p:spPr>
        <p:txBody>
          <a:bodyPr wrap="square" rtlCol="0">
            <a:spAutoFit/>
          </a:bodyPr>
          <a:lstStyle/>
          <a:p>
            <a:r>
              <a:rPr lang="en-US" b="1">
                <a:solidFill>
                  <a:schemeClr val="accent3"/>
                </a:solidFill>
              </a:rPr>
              <a:t>EOLWD</a:t>
            </a:r>
          </a:p>
        </p:txBody>
      </p:sp>
      <p:cxnSp>
        <p:nvCxnSpPr>
          <p:cNvPr id="98" name="Straight Arrow Connector 97">
            <a:extLst>
              <a:ext uri="{FF2B5EF4-FFF2-40B4-BE49-F238E27FC236}">
                <a16:creationId xmlns:a16="http://schemas.microsoft.com/office/drawing/2014/main" id="{DFB896AE-FB02-474A-8AAE-E5FFDB1F9EDC}"/>
              </a:ext>
            </a:extLst>
          </p:cNvPr>
          <p:cNvCxnSpPr>
            <a:cxnSpLocks/>
          </p:cNvCxnSpPr>
          <p:nvPr/>
        </p:nvCxnSpPr>
        <p:spPr>
          <a:xfrm>
            <a:off x="293890" y="926239"/>
            <a:ext cx="1148665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F702C9F9-EF95-4860-A9B5-48D7E850B98B}"/>
              </a:ext>
            </a:extLst>
          </p:cNvPr>
          <p:cNvSpPr txBox="1"/>
          <p:nvPr/>
        </p:nvSpPr>
        <p:spPr>
          <a:xfrm>
            <a:off x="293890" y="394865"/>
            <a:ext cx="723275" cy="369332"/>
          </a:xfrm>
          <a:prstGeom prst="rect">
            <a:avLst/>
          </a:prstGeom>
          <a:noFill/>
        </p:spPr>
        <p:txBody>
          <a:bodyPr wrap="none" rtlCol="0">
            <a:spAutoFit/>
          </a:bodyPr>
          <a:lstStyle/>
          <a:p>
            <a:r>
              <a:rPr lang="en-US"/>
              <a:t>2017</a:t>
            </a:r>
          </a:p>
        </p:txBody>
      </p:sp>
      <p:sp>
        <p:nvSpPr>
          <p:cNvPr id="100" name="TextBox 99">
            <a:extLst>
              <a:ext uri="{FF2B5EF4-FFF2-40B4-BE49-F238E27FC236}">
                <a16:creationId xmlns:a16="http://schemas.microsoft.com/office/drawing/2014/main" id="{032F5C4A-9AFF-4295-AA8F-EB57D402A6FC}"/>
              </a:ext>
            </a:extLst>
          </p:cNvPr>
          <p:cNvSpPr txBox="1"/>
          <p:nvPr/>
        </p:nvSpPr>
        <p:spPr>
          <a:xfrm>
            <a:off x="2689530" y="394865"/>
            <a:ext cx="723275" cy="369332"/>
          </a:xfrm>
          <a:prstGeom prst="rect">
            <a:avLst/>
          </a:prstGeom>
          <a:noFill/>
        </p:spPr>
        <p:txBody>
          <a:bodyPr wrap="none" rtlCol="0">
            <a:spAutoFit/>
          </a:bodyPr>
          <a:lstStyle/>
          <a:p>
            <a:r>
              <a:rPr lang="en-US"/>
              <a:t>2019</a:t>
            </a:r>
          </a:p>
        </p:txBody>
      </p:sp>
      <p:sp>
        <p:nvSpPr>
          <p:cNvPr id="101" name="TextBox 100">
            <a:extLst>
              <a:ext uri="{FF2B5EF4-FFF2-40B4-BE49-F238E27FC236}">
                <a16:creationId xmlns:a16="http://schemas.microsoft.com/office/drawing/2014/main" id="{E98E4566-12C9-4A1E-95A5-C5CC884EFD2C}"/>
              </a:ext>
            </a:extLst>
          </p:cNvPr>
          <p:cNvSpPr txBox="1"/>
          <p:nvPr/>
        </p:nvSpPr>
        <p:spPr>
          <a:xfrm>
            <a:off x="6445689" y="394865"/>
            <a:ext cx="723275" cy="369332"/>
          </a:xfrm>
          <a:prstGeom prst="rect">
            <a:avLst/>
          </a:prstGeom>
          <a:noFill/>
        </p:spPr>
        <p:txBody>
          <a:bodyPr wrap="none" rtlCol="0">
            <a:spAutoFit/>
          </a:bodyPr>
          <a:lstStyle/>
          <a:p>
            <a:r>
              <a:rPr lang="en-US"/>
              <a:t>2021</a:t>
            </a:r>
          </a:p>
        </p:txBody>
      </p:sp>
      <p:sp>
        <p:nvSpPr>
          <p:cNvPr id="102" name="TextBox 101">
            <a:extLst>
              <a:ext uri="{FF2B5EF4-FFF2-40B4-BE49-F238E27FC236}">
                <a16:creationId xmlns:a16="http://schemas.microsoft.com/office/drawing/2014/main" id="{43A227CA-624A-4E2C-809E-8FDCA9361F01}"/>
              </a:ext>
            </a:extLst>
          </p:cNvPr>
          <p:cNvSpPr txBox="1"/>
          <p:nvPr/>
        </p:nvSpPr>
        <p:spPr>
          <a:xfrm>
            <a:off x="8569675" y="394865"/>
            <a:ext cx="723275" cy="369332"/>
          </a:xfrm>
          <a:prstGeom prst="rect">
            <a:avLst/>
          </a:prstGeom>
          <a:noFill/>
        </p:spPr>
        <p:txBody>
          <a:bodyPr wrap="none" rtlCol="0">
            <a:spAutoFit/>
          </a:bodyPr>
          <a:lstStyle/>
          <a:p>
            <a:r>
              <a:rPr lang="en-US"/>
              <a:t>2022</a:t>
            </a:r>
          </a:p>
        </p:txBody>
      </p:sp>
      <p:sp>
        <p:nvSpPr>
          <p:cNvPr id="103" name="Isosceles Triangle 102">
            <a:extLst>
              <a:ext uri="{FF2B5EF4-FFF2-40B4-BE49-F238E27FC236}">
                <a16:creationId xmlns:a16="http://schemas.microsoft.com/office/drawing/2014/main" id="{6140149B-587F-467D-906F-078B018E4971}"/>
              </a:ext>
            </a:extLst>
          </p:cNvPr>
          <p:cNvSpPr/>
          <p:nvPr/>
        </p:nvSpPr>
        <p:spPr>
          <a:xfrm flipV="1">
            <a:off x="330893" y="710429"/>
            <a:ext cx="614829" cy="193675"/>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1A4FC33A-AD79-440B-BDBF-35A5EB68693F}"/>
              </a:ext>
            </a:extLst>
          </p:cNvPr>
          <p:cNvSpPr txBox="1"/>
          <p:nvPr/>
        </p:nvSpPr>
        <p:spPr>
          <a:xfrm>
            <a:off x="1444334" y="6298565"/>
            <a:ext cx="5640130" cy="369332"/>
          </a:xfrm>
          <a:prstGeom prst="rect">
            <a:avLst/>
          </a:prstGeom>
          <a:noFill/>
        </p:spPr>
        <p:txBody>
          <a:bodyPr wrap="square" rtlCol="0">
            <a:spAutoFit/>
          </a:bodyPr>
          <a:lstStyle/>
          <a:p>
            <a:r>
              <a:rPr lang="en-US" i="1"/>
              <a:t>Illustrative – not all connections shown</a:t>
            </a:r>
          </a:p>
        </p:txBody>
      </p:sp>
    </p:spTree>
    <p:extLst>
      <p:ext uri="{BB962C8B-B14F-4D97-AF65-F5344CB8AC3E}">
        <p14:creationId xmlns:p14="http://schemas.microsoft.com/office/powerpoint/2010/main" val="23100513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7289856A-4CBB-42DD-BD94-53DA66EFF0F1}"/>
              </a:ext>
            </a:extLst>
          </p:cNvPr>
          <p:cNvSpPr/>
          <p:nvPr/>
        </p:nvSpPr>
        <p:spPr>
          <a:xfrm>
            <a:off x="1585355" y="1023582"/>
            <a:ext cx="10388903" cy="5057673"/>
          </a:xfrm>
          <a:custGeom>
            <a:avLst/>
            <a:gdLst>
              <a:gd name="connsiteX0" fmla="*/ 14846 w 8886841"/>
              <a:gd name="connsiteY0" fmla="*/ 2543415 h 5177382"/>
              <a:gd name="connsiteX1" fmla="*/ 261734 w 8886841"/>
              <a:gd name="connsiteY1" fmla="*/ 2058783 h 5177382"/>
              <a:gd name="connsiteX2" fmla="*/ 1002398 w 8886841"/>
              <a:gd name="connsiteY2" fmla="*/ 1647303 h 5177382"/>
              <a:gd name="connsiteX3" fmla="*/ 2657462 w 8886841"/>
              <a:gd name="connsiteY3" fmla="*/ 1080375 h 5177382"/>
              <a:gd name="connsiteX4" fmla="*/ 5894438 w 8886841"/>
              <a:gd name="connsiteY4" fmla="*/ 248271 h 5177382"/>
              <a:gd name="connsiteX5" fmla="*/ 8345030 w 8886841"/>
              <a:gd name="connsiteY5" fmla="*/ 138543 h 5177382"/>
              <a:gd name="connsiteX6" fmla="*/ 8619350 w 8886841"/>
              <a:gd name="connsiteY6" fmla="*/ 2031351 h 5177382"/>
              <a:gd name="connsiteX7" fmla="*/ 8719934 w 8886841"/>
              <a:gd name="connsiteY7" fmla="*/ 3503535 h 5177382"/>
              <a:gd name="connsiteX8" fmla="*/ 6214478 w 8886841"/>
              <a:gd name="connsiteY8" fmla="*/ 3668127 h 5177382"/>
              <a:gd name="connsiteX9" fmla="*/ 4431398 w 8886841"/>
              <a:gd name="connsiteY9" fmla="*/ 4646535 h 5177382"/>
              <a:gd name="connsiteX10" fmla="*/ 2474582 w 8886841"/>
              <a:gd name="connsiteY10" fmla="*/ 5167743 h 5177382"/>
              <a:gd name="connsiteX11" fmla="*/ 636638 w 8886841"/>
              <a:gd name="connsiteY11" fmla="*/ 4216767 h 5177382"/>
              <a:gd name="connsiteX12" fmla="*/ 14846 w 8886841"/>
              <a:gd name="connsiteY12" fmla="*/ 2543415 h 5177382"/>
              <a:gd name="connsiteX0" fmla="*/ 14846 w 8913604"/>
              <a:gd name="connsiteY0" fmla="*/ 2535967 h 5169934"/>
              <a:gd name="connsiteX1" fmla="*/ 261734 w 8913604"/>
              <a:gd name="connsiteY1" fmla="*/ 2051335 h 5169934"/>
              <a:gd name="connsiteX2" fmla="*/ 1002398 w 8913604"/>
              <a:gd name="connsiteY2" fmla="*/ 1639855 h 5169934"/>
              <a:gd name="connsiteX3" fmla="*/ 2657462 w 8913604"/>
              <a:gd name="connsiteY3" fmla="*/ 1072927 h 5169934"/>
              <a:gd name="connsiteX4" fmla="*/ 5894438 w 8913604"/>
              <a:gd name="connsiteY4" fmla="*/ 240823 h 5169934"/>
              <a:gd name="connsiteX5" fmla="*/ 8345030 w 8913604"/>
              <a:gd name="connsiteY5" fmla="*/ 131095 h 5169934"/>
              <a:gd name="connsiteX6" fmla="*/ 8701646 w 8913604"/>
              <a:gd name="connsiteY6" fmla="*/ 1923319 h 5169934"/>
              <a:gd name="connsiteX7" fmla="*/ 8719934 w 8913604"/>
              <a:gd name="connsiteY7" fmla="*/ 3496087 h 5169934"/>
              <a:gd name="connsiteX8" fmla="*/ 6214478 w 8913604"/>
              <a:gd name="connsiteY8" fmla="*/ 3660679 h 5169934"/>
              <a:gd name="connsiteX9" fmla="*/ 4431398 w 8913604"/>
              <a:gd name="connsiteY9" fmla="*/ 4639087 h 5169934"/>
              <a:gd name="connsiteX10" fmla="*/ 2474582 w 8913604"/>
              <a:gd name="connsiteY10" fmla="*/ 5160295 h 5169934"/>
              <a:gd name="connsiteX11" fmla="*/ 636638 w 8913604"/>
              <a:gd name="connsiteY11" fmla="*/ 4209319 h 5169934"/>
              <a:gd name="connsiteX12" fmla="*/ 14846 w 8913604"/>
              <a:gd name="connsiteY12" fmla="*/ 2535967 h 5169934"/>
              <a:gd name="connsiteX0" fmla="*/ 14846 w 8804321"/>
              <a:gd name="connsiteY0" fmla="*/ 2535967 h 5169934"/>
              <a:gd name="connsiteX1" fmla="*/ 261734 w 8804321"/>
              <a:gd name="connsiteY1" fmla="*/ 2051335 h 5169934"/>
              <a:gd name="connsiteX2" fmla="*/ 1002398 w 8804321"/>
              <a:gd name="connsiteY2" fmla="*/ 1639855 h 5169934"/>
              <a:gd name="connsiteX3" fmla="*/ 2657462 w 8804321"/>
              <a:gd name="connsiteY3" fmla="*/ 1072927 h 5169934"/>
              <a:gd name="connsiteX4" fmla="*/ 5894438 w 8804321"/>
              <a:gd name="connsiteY4" fmla="*/ 240823 h 5169934"/>
              <a:gd name="connsiteX5" fmla="*/ 8345030 w 8804321"/>
              <a:gd name="connsiteY5" fmla="*/ 131095 h 5169934"/>
              <a:gd name="connsiteX6" fmla="*/ 8701646 w 8804321"/>
              <a:gd name="connsiteY6" fmla="*/ 1923319 h 5169934"/>
              <a:gd name="connsiteX7" fmla="*/ 8564486 w 8804321"/>
              <a:gd name="connsiteY7" fmla="*/ 3505231 h 5169934"/>
              <a:gd name="connsiteX8" fmla="*/ 6214478 w 8804321"/>
              <a:gd name="connsiteY8" fmla="*/ 3660679 h 5169934"/>
              <a:gd name="connsiteX9" fmla="*/ 4431398 w 8804321"/>
              <a:gd name="connsiteY9" fmla="*/ 4639087 h 5169934"/>
              <a:gd name="connsiteX10" fmla="*/ 2474582 w 8804321"/>
              <a:gd name="connsiteY10" fmla="*/ 5160295 h 5169934"/>
              <a:gd name="connsiteX11" fmla="*/ 636638 w 8804321"/>
              <a:gd name="connsiteY11" fmla="*/ 4209319 h 5169934"/>
              <a:gd name="connsiteX12" fmla="*/ 14846 w 8804321"/>
              <a:gd name="connsiteY12" fmla="*/ 2535967 h 5169934"/>
              <a:gd name="connsiteX0" fmla="*/ 14846 w 8767978"/>
              <a:gd name="connsiteY0" fmla="*/ 2535967 h 5169934"/>
              <a:gd name="connsiteX1" fmla="*/ 261734 w 8767978"/>
              <a:gd name="connsiteY1" fmla="*/ 2051335 h 5169934"/>
              <a:gd name="connsiteX2" fmla="*/ 1002398 w 8767978"/>
              <a:gd name="connsiteY2" fmla="*/ 1639855 h 5169934"/>
              <a:gd name="connsiteX3" fmla="*/ 2657462 w 8767978"/>
              <a:gd name="connsiteY3" fmla="*/ 1072927 h 5169934"/>
              <a:gd name="connsiteX4" fmla="*/ 5894438 w 8767978"/>
              <a:gd name="connsiteY4" fmla="*/ 240823 h 5169934"/>
              <a:gd name="connsiteX5" fmla="*/ 8345030 w 8767978"/>
              <a:gd name="connsiteY5" fmla="*/ 131095 h 5169934"/>
              <a:gd name="connsiteX6" fmla="*/ 8701646 w 8767978"/>
              <a:gd name="connsiteY6" fmla="*/ 1923319 h 5169934"/>
              <a:gd name="connsiteX7" fmla="*/ 8564486 w 8767978"/>
              <a:gd name="connsiteY7" fmla="*/ 3505231 h 5169934"/>
              <a:gd name="connsiteX8" fmla="*/ 6214478 w 8767978"/>
              <a:gd name="connsiteY8" fmla="*/ 3660679 h 5169934"/>
              <a:gd name="connsiteX9" fmla="*/ 4431398 w 8767978"/>
              <a:gd name="connsiteY9" fmla="*/ 4639087 h 5169934"/>
              <a:gd name="connsiteX10" fmla="*/ 2474582 w 8767978"/>
              <a:gd name="connsiteY10" fmla="*/ 5160295 h 5169934"/>
              <a:gd name="connsiteX11" fmla="*/ 636638 w 8767978"/>
              <a:gd name="connsiteY11" fmla="*/ 4209319 h 5169934"/>
              <a:gd name="connsiteX12" fmla="*/ 14846 w 8767978"/>
              <a:gd name="connsiteY12" fmla="*/ 2535967 h 5169934"/>
              <a:gd name="connsiteX0" fmla="*/ 14846 w 8769669"/>
              <a:gd name="connsiteY0" fmla="*/ 2427339 h 5061306"/>
              <a:gd name="connsiteX1" fmla="*/ 261734 w 8769669"/>
              <a:gd name="connsiteY1" fmla="*/ 1942707 h 5061306"/>
              <a:gd name="connsiteX2" fmla="*/ 1002398 w 8769669"/>
              <a:gd name="connsiteY2" fmla="*/ 1531227 h 5061306"/>
              <a:gd name="connsiteX3" fmla="*/ 2657462 w 8769669"/>
              <a:gd name="connsiteY3" fmla="*/ 964299 h 5061306"/>
              <a:gd name="connsiteX4" fmla="*/ 5894438 w 8769669"/>
              <a:gd name="connsiteY4" fmla="*/ 132195 h 5061306"/>
              <a:gd name="connsiteX5" fmla="*/ 8317598 w 8769669"/>
              <a:gd name="connsiteY5" fmla="*/ 177915 h 5061306"/>
              <a:gd name="connsiteX6" fmla="*/ 8701646 w 8769669"/>
              <a:gd name="connsiteY6" fmla="*/ 1814691 h 5061306"/>
              <a:gd name="connsiteX7" fmla="*/ 8564486 w 8769669"/>
              <a:gd name="connsiteY7" fmla="*/ 3396603 h 5061306"/>
              <a:gd name="connsiteX8" fmla="*/ 6214478 w 8769669"/>
              <a:gd name="connsiteY8" fmla="*/ 3552051 h 5061306"/>
              <a:gd name="connsiteX9" fmla="*/ 4431398 w 8769669"/>
              <a:gd name="connsiteY9" fmla="*/ 4530459 h 5061306"/>
              <a:gd name="connsiteX10" fmla="*/ 2474582 w 8769669"/>
              <a:gd name="connsiteY10" fmla="*/ 5051667 h 5061306"/>
              <a:gd name="connsiteX11" fmla="*/ 636638 w 8769669"/>
              <a:gd name="connsiteY11" fmla="*/ 4100691 h 5061306"/>
              <a:gd name="connsiteX12" fmla="*/ 14846 w 8769669"/>
              <a:gd name="connsiteY12" fmla="*/ 2427339 h 5061306"/>
              <a:gd name="connsiteX0" fmla="*/ 14846 w 10385202"/>
              <a:gd name="connsiteY0" fmla="*/ 2423706 h 5057673"/>
              <a:gd name="connsiteX1" fmla="*/ 261734 w 10385202"/>
              <a:gd name="connsiteY1" fmla="*/ 1939074 h 5057673"/>
              <a:gd name="connsiteX2" fmla="*/ 1002398 w 10385202"/>
              <a:gd name="connsiteY2" fmla="*/ 1527594 h 5057673"/>
              <a:gd name="connsiteX3" fmla="*/ 2657462 w 10385202"/>
              <a:gd name="connsiteY3" fmla="*/ 960666 h 5057673"/>
              <a:gd name="connsiteX4" fmla="*/ 5894438 w 10385202"/>
              <a:gd name="connsiteY4" fmla="*/ 128562 h 5057673"/>
              <a:gd name="connsiteX5" fmla="*/ 8317598 w 10385202"/>
              <a:gd name="connsiteY5" fmla="*/ 174282 h 5057673"/>
              <a:gd name="connsiteX6" fmla="*/ 10384142 w 10385202"/>
              <a:gd name="connsiteY6" fmla="*/ 1756194 h 5057673"/>
              <a:gd name="connsiteX7" fmla="*/ 8564486 w 10385202"/>
              <a:gd name="connsiteY7" fmla="*/ 3392970 h 5057673"/>
              <a:gd name="connsiteX8" fmla="*/ 6214478 w 10385202"/>
              <a:gd name="connsiteY8" fmla="*/ 3548418 h 5057673"/>
              <a:gd name="connsiteX9" fmla="*/ 4431398 w 10385202"/>
              <a:gd name="connsiteY9" fmla="*/ 4526826 h 5057673"/>
              <a:gd name="connsiteX10" fmla="*/ 2474582 w 10385202"/>
              <a:gd name="connsiteY10" fmla="*/ 5048034 h 5057673"/>
              <a:gd name="connsiteX11" fmla="*/ 636638 w 10385202"/>
              <a:gd name="connsiteY11" fmla="*/ 4097058 h 5057673"/>
              <a:gd name="connsiteX12" fmla="*/ 14846 w 10385202"/>
              <a:gd name="connsiteY12" fmla="*/ 2423706 h 5057673"/>
              <a:gd name="connsiteX0" fmla="*/ 14846 w 10444011"/>
              <a:gd name="connsiteY0" fmla="*/ 2423706 h 5057673"/>
              <a:gd name="connsiteX1" fmla="*/ 261734 w 10444011"/>
              <a:gd name="connsiteY1" fmla="*/ 1939074 h 5057673"/>
              <a:gd name="connsiteX2" fmla="*/ 1002398 w 10444011"/>
              <a:gd name="connsiteY2" fmla="*/ 1527594 h 5057673"/>
              <a:gd name="connsiteX3" fmla="*/ 2657462 w 10444011"/>
              <a:gd name="connsiteY3" fmla="*/ 960666 h 5057673"/>
              <a:gd name="connsiteX4" fmla="*/ 5894438 w 10444011"/>
              <a:gd name="connsiteY4" fmla="*/ 128562 h 5057673"/>
              <a:gd name="connsiteX5" fmla="*/ 8317598 w 10444011"/>
              <a:gd name="connsiteY5" fmla="*/ 174282 h 5057673"/>
              <a:gd name="connsiteX6" fmla="*/ 10384142 w 10444011"/>
              <a:gd name="connsiteY6" fmla="*/ 1756194 h 5057673"/>
              <a:gd name="connsiteX7" fmla="*/ 9771493 w 10444011"/>
              <a:gd name="connsiteY7" fmla="*/ 2661450 h 5057673"/>
              <a:gd name="connsiteX8" fmla="*/ 8564486 w 10444011"/>
              <a:gd name="connsiteY8" fmla="*/ 3392970 h 5057673"/>
              <a:gd name="connsiteX9" fmla="*/ 6214478 w 10444011"/>
              <a:gd name="connsiteY9" fmla="*/ 3548418 h 5057673"/>
              <a:gd name="connsiteX10" fmla="*/ 4431398 w 10444011"/>
              <a:gd name="connsiteY10" fmla="*/ 4526826 h 5057673"/>
              <a:gd name="connsiteX11" fmla="*/ 2474582 w 10444011"/>
              <a:gd name="connsiteY11" fmla="*/ 5048034 h 5057673"/>
              <a:gd name="connsiteX12" fmla="*/ 636638 w 10444011"/>
              <a:gd name="connsiteY12" fmla="*/ 4097058 h 5057673"/>
              <a:gd name="connsiteX13" fmla="*/ 14846 w 10444011"/>
              <a:gd name="connsiteY13" fmla="*/ 2423706 h 5057673"/>
              <a:gd name="connsiteX0" fmla="*/ 14846 w 10407953"/>
              <a:gd name="connsiteY0" fmla="*/ 2423706 h 5057673"/>
              <a:gd name="connsiteX1" fmla="*/ 261734 w 10407953"/>
              <a:gd name="connsiteY1" fmla="*/ 1939074 h 5057673"/>
              <a:gd name="connsiteX2" fmla="*/ 1002398 w 10407953"/>
              <a:gd name="connsiteY2" fmla="*/ 1527594 h 5057673"/>
              <a:gd name="connsiteX3" fmla="*/ 2657462 w 10407953"/>
              <a:gd name="connsiteY3" fmla="*/ 960666 h 5057673"/>
              <a:gd name="connsiteX4" fmla="*/ 5894438 w 10407953"/>
              <a:gd name="connsiteY4" fmla="*/ 128562 h 5057673"/>
              <a:gd name="connsiteX5" fmla="*/ 8317598 w 10407953"/>
              <a:gd name="connsiteY5" fmla="*/ 174282 h 5057673"/>
              <a:gd name="connsiteX6" fmla="*/ 10384142 w 10407953"/>
              <a:gd name="connsiteY6" fmla="*/ 1756194 h 5057673"/>
              <a:gd name="connsiteX7" fmla="*/ 9387445 w 10407953"/>
              <a:gd name="connsiteY7" fmla="*/ 2570010 h 5057673"/>
              <a:gd name="connsiteX8" fmla="*/ 8564486 w 10407953"/>
              <a:gd name="connsiteY8" fmla="*/ 3392970 h 5057673"/>
              <a:gd name="connsiteX9" fmla="*/ 6214478 w 10407953"/>
              <a:gd name="connsiteY9" fmla="*/ 3548418 h 5057673"/>
              <a:gd name="connsiteX10" fmla="*/ 4431398 w 10407953"/>
              <a:gd name="connsiteY10" fmla="*/ 4526826 h 5057673"/>
              <a:gd name="connsiteX11" fmla="*/ 2474582 w 10407953"/>
              <a:gd name="connsiteY11" fmla="*/ 5048034 h 5057673"/>
              <a:gd name="connsiteX12" fmla="*/ 636638 w 10407953"/>
              <a:gd name="connsiteY12" fmla="*/ 4097058 h 5057673"/>
              <a:gd name="connsiteX13" fmla="*/ 14846 w 10407953"/>
              <a:gd name="connsiteY13" fmla="*/ 2423706 h 5057673"/>
              <a:gd name="connsiteX0" fmla="*/ 14846 w 10409735"/>
              <a:gd name="connsiteY0" fmla="*/ 2423706 h 5057673"/>
              <a:gd name="connsiteX1" fmla="*/ 261734 w 10409735"/>
              <a:gd name="connsiteY1" fmla="*/ 1939074 h 5057673"/>
              <a:gd name="connsiteX2" fmla="*/ 1002398 w 10409735"/>
              <a:gd name="connsiteY2" fmla="*/ 1527594 h 5057673"/>
              <a:gd name="connsiteX3" fmla="*/ 2657462 w 10409735"/>
              <a:gd name="connsiteY3" fmla="*/ 960666 h 5057673"/>
              <a:gd name="connsiteX4" fmla="*/ 5894438 w 10409735"/>
              <a:gd name="connsiteY4" fmla="*/ 128562 h 5057673"/>
              <a:gd name="connsiteX5" fmla="*/ 8317598 w 10409735"/>
              <a:gd name="connsiteY5" fmla="*/ 174282 h 5057673"/>
              <a:gd name="connsiteX6" fmla="*/ 10384142 w 10409735"/>
              <a:gd name="connsiteY6" fmla="*/ 1756194 h 5057673"/>
              <a:gd name="connsiteX7" fmla="*/ 9387445 w 10409735"/>
              <a:gd name="connsiteY7" fmla="*/ 2570010 h 5057673"/>
              <a:gd name="connsiteX8" fmla="*/ 8564486 w 10409735"/>
              <a:gd name="connsiteY8" fmla="*/ 3392970 h 5057673"/>
              <a:gd name="connsiteX9" fmla="*/ 6214478 w 10409735"/>
              <a:gd name="connsiteY9" fmla="*/ 3548418 h 5057673"/>
              <a:gd name="connsiteX10" fmla="*/ 4431398 w 10409735"/>
              <a:gd name="connsiteY10" fmla="*/ 4526826 h 5057673"/>
              <a:gd name="connsiteX11" fmla="*/ 2474582 w 10409735"/>
              <a:gd name="connsiteY11" fmla="*/ 5048034 h 5057673"/>
              <a:gd name="connsiteX12" fmla="*/ 636638 w 10409735"/>
              <a:gd name="connsiteY12" fmla="*/ 4097058 h 5057673"/>
              <a:gd name="connsiteX13" fmla="*/ 14846 w 10409735"/>
              <a:gd name="connsiteY13" fmla="*/ 2423706 h 5057673"/>
              <a:gd name="connsiteX0" fmla="*/ 14846 w 10388903"/>
              <a:gd name="connsiteY0" fmla="*/ 2423706 h 5057673"/>
              <a:gd name="connsiteX1" fmla="*/ 261734 w 10388903"/>
              <a:gd name="connsiteY1" fmla="*/ 1939074 h 5057673"/>
              <a:gd name="connsiteX2" fmla="*/ 1002398 w 10388903"/>
              <a:gd name="connsiteY2" fmla="*/ 1527594 h 5057673"/>
              <a:gd name="connsiteX3" fmla="*/ 2657462 w 10388903"/>
              <a:gd name="connsiteY3" fmla="*/ 960666 h 5057673"/>
              <a:gd name="connsiteX4" fmla="*/ 5894438 w 10388903"/>
              <a:gd name="connsiteY4" fmla="*/ 128562 h 5057673"/>
              <a:gd name="connsiteX5" fmla="*/ 8317598 w 10388903"/>
              <a:gd name="connsiteY5" fmla="*/ 174282 h 5057673"/>
              <a:gd name="connsiteX6" fmla="*/ 10384142 w 10388903"/>
              <a:gd name="connsiteY6" fmla="*/ 1756194 h 5057673"/>
              <a:gd name="connsiteX7" fmla="*/ 9387445 w 10388903"/>
              <a:gd name="connsiteY7" fmla="*/ 2570010 h 5057673"/>
              <a:gd name="connsiteX8" fmla="*/ 8564486 w 10388903"/>
              <a:gd name="connsiteY8" fmla="*/ 3392970 h 5057673"/>
              <a:gd name="connsiteX9" fmla="*/ 6214478 w 10388903"/>
              <a:gd name="connsiteY9" fmla="*/ 3548418 h 5057673"/>
              <a:gd name="connsiteX10" fmla="*/ 4431398 w 10388903"/>
              <a:gd name="connsiteY10" fmla="*/ 4526826 h 5057673"/>
              <a:gd name="connsiteX11" fmla="*/ 2474582 w 10388903"/>
              <a:gd name="connsiteY11" fmla="*/ 5048034 h 5057673"/>
              <a:gd name="connsiteX12" fmla="*/ 636638 w 10388903"/>
              <a:gd name="connsiteY12" fmla="*/ 4097058 h 5057673"/>
              <a:gd name="connsiteX13" fmla="*/ 14846 w 10388903"/>
              <a:gd name="connsiteY13" fmla="*/ 2423706 h 5057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88903" h="5057673">
                <a:moveTo>
                  <a:pt x="14846" y="2423706"/>
                </a:moveTo>
                <a:cubicBezTo>
                  <a:pt x="-47638" y="2064042"/>
                  <a:pt x="97142" y="2088426"/>
                  <a:pt x="261734" y="1939074"/>
                </a:cubicBezTo>
                <a:cubicBezTo>
                  <a:pt x="426326" y="1789722"/>
                  <a:pt x="603110" y="1690662"/>
                  <a:pt x="1002398" y="1527594"/>
                </a:cubicBezTo>
                <a:cubicBezTo>
                  <a:pt x="1401686" y="1364526"/>
                  <a:pt x="1842122" y="1193838"/>
                  <a:pt x="2657462" y="960666"/>
                </a:cubicBezTo>
                <a:cubicBezTo>
                  <a:pt x="3472802" y="727494"/>
                  <a:pt x="4951082" y="259626"/>
                  <a:pt x="5894438" y="128562"/>
                </a:cubicBezTo>
                <a:cubicBezTo>
                  <a:pt x="6837794" y="-2502"/>
                  <a:pt x="7569314" y="-96990"/>
                  <a:pt x="8317598" y="174282"/>
                </a:cubicBezTo>
                <a:cubicBezTo>
                  <a:pt x="9065882" y="445554"/>
                  <a:pt x="10315562" y="1256322"/>
                  <a:pt x="10384142" y="1756194"/>
                </a:cubicBezTo>
                <a:cubicBezTo>
                  <a:pt x="10452722" y="2256066"/>
                  <a:pt x="9763873" y="2416086"/>
                  <a:pt x="9387445" y="2570010"/>
                </a:cubicBezTo>
                <a:cubicBezTo>
                  <a:pt x="9084169" y="2842806"/>
                  <a:pt x="9093314" y="3229902"/>
                  <a:pt x="8564486" y="3392970"/>
                </a:cubicBezTo>
                <a:cubicBezTo>
                  <a:pt x="8035658" y="3556038"/>
                  <a:pt x="6903326" y="3359442"/>
                  <a:pt x="6214478" y="3548418"/>
                </a:cubicBezTo>
                <a:cubicBezTo>
                  <a:pt x="5525630" y="3737394"/>
                  <a:pt x="5054714" y="4276890"/>
                  <a:pt x="4431398" y="4526826"/>
                </a:cubicBezTo>
                <a:cubicBezTo>
                  <a:pt x="3808082" y="4776762"/>
                  <a:pt x="3107042" y="5119662"/>
                  <a:pt x="2474582" y="5048034"/>
                </a:cubicBezTo>
                <a:cubicBezTo>
                  <a:pt x="1842122" y="4976406"/>
                  <a:pt x="1045070" y="4532922"/>
                  <a:pt x="636638" y="4097058"/>
                </a:cubicBezTo>
                <a:cubicBezTo>
                  <a:pt x="228206" y="3661194"/>
                  <a:pt x="77330" y="2783370"/>
                  <a:pt x="14846" y="2423706"/>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B61F6606-E91F-467E-91D4-60D7A79FFFA2}"/>
              </a:ext>
            </a:extLst>
          </p:cNvPr>
          <p:cNvSpPr>
            <a:spLocks noGrp="1"/>
          </p:cNvSpPr>
          <p:nvPr>
            <p:ph type="sldNum" sz="quarter" idx="12"/>
          </p:nvPr>
        </p:nvSpPr>
        <p:spPr/>
        <p:txBody>
          <a:bodyPr/>
          <a:lstStyle/>
          <a:p>
            <a:fld id="{7A96124F-0D74-3544-8EB0-07AAE95957A0}" type="slidenum">
              <a:rPr lang="en-US" smtClean="0"/>
              <a:pPr/>
              <a:t>3</a:t>
            </a:fld>
            <a:endParaRPr lang="en-US"/>
          </a:p>
        </p:txBody>
      </p:sp>
      <p:sp>
        <p:nvSpPr>
          <p:cNvPr id="5" name="Oval 4">
            <a:extLst>
              <a:ext uri="{FF2B5EF4-FFF2-40B4-BE49-F238E27FC236}">
                <a16:creationId xmlns:a16="http://schemas.microsoft.com/office/drawing/2014/main" id="{54E04BB6-A761-48FC-B619-B91589051625}"/>
              </a:ext>
            </a:extLst>
          </p:cNvPr>
          <p:cNvSpPr/>
          <p:nvPr/>
        </p:nvSpPr>
        <p:spPr>
          <a:xfrm>
            <a:off x="4367464" y="2565492"/>
            <a:ext cx="2472248" cy="2472248"/>
          </a:xfrm>
          <a:prstGeom prst="ellipse">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lstStyle/>
          <a:p>
            <a:pPr algn="ctr"/>
            <a:r>
              <a:rPr lang="en-US" sz="2800" b="1">
                <a:solidFill>
                  <a:schemeClr val="accent1"/>
                </a:solidFill>
              </a:rPr>
              <a:t>K-12 Data</a:t>
            </a:r>
          </a:p>
        </p:txBody>
      </p:sp>
      <p:sp>
        <p:nvSpPr>
          <p:cNvPr id="7" name="Oval 6">
            <a:extLst>
              <a:ext uri="{FF2B5EF4-FFF2-40B4-BE49-F238E27FC236}">
                <a16:creationId xmlns:a16="http://schemas.microsoft.com/office/drawing/2014/main" id="{9BB31248-922E-4A51-A0EE-A307046934CC}"/>
              </a:ext>
            </a:extLst>
          </p:cNvPr>
          <p:cNvSpPr/>
          <p:nvPr/>
        </p:nvSpPr>
        <p:spPr>
          <a:xfrm>
            <a:off x="8325296" y="4722260"/>
            <a:ext cx="1463194" cy="1463194"/>
          </a:xfrm>
          <a:prstGeom prst="ellipse">
            <a:avLst/>
          </a:prstGeom>
          <a:solidFill>
            <a:schemeClr val="bg1"/>
          </a:solid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lstStyle/>
          <a:p>
            <a:pPr algn="ctr"/>
            <a:r>
              <a:rPr lang="en-US" sz="2000" b="1">
                <a:solidFill>
                  <a:schemeClr val="accent3"/>
                </a:solidFill>
              </a:rPr>
              <a:t>Work-force</a:t>
            </a:r>
          </a:p>
        </p:txBody>
      </p:sp>
      <p:sp>
        <p:nvSpPr>
          <p:cNvPr id="8" name="Oval 7">
            <a:extLst>
              <a:ext uri="{FF2B5EF4-FFF2-40B4-BE49-F238E27FC236}">
                <a16:creationId xmlns:a16="http://schemas.microsoft.com/office/drawing/2014/main" id="{6DFCE7A5-ED36-44A4-9DC0-64DCE7A2B565}"/>
              </a:ext>
            </a:extLst>
          </p:cNvPr>
          <p:cNvSpPr/>
          <p:nvPr/>
        </p:nvSpPr>
        <p:spPr>
          <a:xfrm>
            <a:off x="1731114" y="2785325"/>
            <a:ext cx="1659314" cy="1659314"/>
          </a:xfrm>
          <a:prstGeom prst="ellipse">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lstStyle/>
          <a:p>
            <a:pPr algn="ctr"/>
            <a:r>
              <a:rPr lang="en-US" sz="2400" b="1">
                <a:solidFill>
                  <a:schemeClr val="accent1"/>
                </a:solidFill>
              </a:rPr>
              <a:t>Early Ed &amp; Care</a:t>
            </a:r>
          </a:p>
        </p:txBody>
      </p:sp>
      <p:sp>
        <p:nvSpPr>
          <p:cNvPr id="12" name="Oval 11">
            <a:extLst>
              <a:ext uri="{FF2B5EF4-FFF2-40B4-BE49-F238E27FC236}">
                <a16:creationId xmlns:a16="http://schemas.microsoft.com/office/drawing/2014/main" id="{BE10E2B2-855C-49FE-B707-11068F68B3BE}"/>
              </a:ext>
            </a:extLst>
          </p:cNvPr>
          <p:cNvSpPr/>
          <p:nvPr/>
        </p:nvSpPr>
        <p:spPr>
          <a:xfrm>
            <a:off x="3778736" y="4185921"/>
            <a:ext cx="1463193" cy="1463193"/>
          </a:xfrm>
          <a:prstGeom prst="ellipse">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lstStyle/>
          <a:p>
            <a:pPr algn="ctr"/>
            <a:r>
              <a:rPr lang="en-US" sz="1600" b="1">
                <a:solidFill>
                  <a:schemeClr val="accent1"/>
                </a:solidFill>
              </a:rPr>
              <a:t>Public Preschool</a:t>
            </a:r>
          </a:p>
        </p:txBody>
      </p:sp>
      <p:cxnSp>
        <p:nvCxnSpPr>
          <p:cNvPr id="34" name="Straight Connector 33">
            <a:extLst>
              <a:ext uri="{FF2B5EF4-FFF2-40B4-BE49-F238E27FC236}">
                <a16:creationId xmlns:a16="http://schemas.microsoft.com/office/drawing/2014/main" id="{2399FFC7-E84B-40FB-9861-7796E476294E}"/>
              </a:ext>
            </a:extLst>
          </p:cNvPr>
          <p:cNvCxnSpPr>
            <a:cxnSpLocks/>
          </p:cNvCxnSpPr>
          <p:nvPr/>
        </p:nvCxnSpPr>
        <p:spPr>
          <a:xfrm flipV="1">
            <a:off x="6564170" y="2068049"/>
            <a:ext cx="1859263" cy="958166"/>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5D452477-0DED-4D4E-9BEB-3FC8F2F2BB2E}"/>
              </a:ext>
            </a:extLst>
          </p:cNvPr>
          <p:cNvCxnSpPr>
            <a:cxnSpLocks/>
          </p:cNvCxnSpPr>
          <p:nvPr/>
        </p:nvCxnSpPr>
        <p:spPr>
          <a:xfrm flipV="1">
            <a:off x="6839712" y="3602736"/>
            <a:ext cx="1929384" cy="5346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4" name="Oval 43">
            <a:extLst>
              <a:ext uri="{FF2B5EF4-FFF2-40B4-BE49-F238E27FC236}">
                <a16:creationId xmlns:a16="http://schemas.microsoft.com/office/drawing/2014/main" id="{7A542B07-8263-4C9D-A1B2-0643E3D998F6}"/>
              </a:ext>
            </a:extLst>
          </p:cNvPr>
          <p:cNvSpPr/>
          <p:nvPr/>
        </p:nvSpPr>
        <p:spPr>
          <a:xfrm>
            <a:off x="8331413" y="1111277"/>
            <a:ext cx="1618842" cy="1618842"/>
          </a:xfrm>
          <a:prstGeom prst="ellipse">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lstStyle/>
          <a:p>
            <a:pPr algn="ctr"/>
            <a:r>
              <a:rPr lang="en-US" sz="2000" b="1">
                <a:solidFill>
                  <a:schemeClr val="accent1"/>
                </a:solidFill>
              </a:rPr>
              <a:t>National College</a:t>
            </a:r>
          </a:p>
          <a:p>
            <a:pPr algn="ctr"/>
            <a:r>
              <a:rPr lang="en-US" sz="2000" b="1">
                <a:solidFill>
                  <a:schemeClr val="accent1"/>
                </a:solidFill>
              </a:rPr>
              <a:t>Data</a:t>
            </a:r>
          </a:p>
        </p:txBody>
      </p:sp>
      <p:sp>
        <p:nvSpPr>
          <p:cNvPr id="6" name="Oval 5">
            <a:extLst>
              <a:ext uri="{FF2B5EF4-FFF2-40B4-BE49-F238E27FC236}">
                <a16:creationId xmlns:a16="http://schemas.microsoft.com/office/drawing/2014/main" id="{58004E03-6C3F-40E6-9B77-539F67645D3F}"/>
              </a:ext>
            </a:extLst>
          </p:cNvPr>
          <p:cNvSpPr/>
          <p:nvPr/>
        </p:nvSpPr>
        <p:spPr>
          <a:xfrm>
            <a:off x="8764790" y="2816388"/>
            <a:ext cx="1463194" cy="1463194"/>
          </a:xfrm>
          <a:prstGeom prst="ellipse">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lstStyle/>
          <a:p>
            <a:pPr algn="ctr"/>
            <a:r>
              <a:rPr lang="en-US" sz="2000" b="1">
                <a:solidFill>
                  <a:schemeClr val="accent1"/>
                </a:solidFill>
              </a:rPr>
              <a:t>Higher Ed</a:t>
            </a:r>
          </a:p>
        </p:txBody>
      </p:sp>
      <p:sp>
        <p:nvSpPr>
          <p:cNvPr id="52" name="Oval 51">
            <a:extLst>
              <a:ext uri="{FF2B5EF4-FFF2-40B4-BE49-F238E27FC236}">
                <a16:creationId xmlns:a16="http://schemas.microsoft.com/office/drawing/2014/main" id="{1DAE074E-22A6-4122-AAE6-CA8B33781D1E}"/>
              </a:ext>
            </a:extLst>
          </p:cNvPr>
          <p:cNvSpPr/>
          <p:nvPr/>
        </p:nvSpPr>
        <p:spPr>
          <a:xfrm>
            <a:off x="10689974" y="2240037"/>
            <a:ext cx="1090575" cy="1090575"/>
          </a:xfrm>
          <a:prstGeom prst="ellipse">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lstStyle/>
          <a:p>
            <a:pPr algn="ctr"/>
            <a:r>
              <a:rPr lang="en-US" sz="1600" b="1">
                <a:solidFill>
                  <a:schemeClr val="accent1"/>
                </a:solidFill>
              </a:rPr>
              <a:t>Adult Ed</a:t>
            </a:r>
          </a:p>
        </p:txBody>
      </p:sp>
      <p:sp>
        <p:nvSpPr>
          <p:cNvPr id="57" name="TextBox 56">
            <a:extLst>
              <a:ext uri="{FF2B5EF4-FFF2-40B4-BE49-F238E27FC236}">
                <a16:creationId xmlns:a16="http://schemas.microsoft.com/office/drawing/2014/main" id="{2EFBB833-CB3E-4E8D-92E4-8237F370E005}"/>
              </a:ext>
            </a:extLst>
          </p:cNvPr>
          <p:cNvSpPr txBox="1"/>
          <p:nvPr/>
        </p:nvSpPr>
        <p:spPr>
          <a:xfrm>
            <a:off x="5693663" y="1613578"/>
            <a:ext cx="1110927" cy="523220"/>
          </a:xfrm>
          <a:prstGeom prst="rect">
            <a:avLst/>
          </a:prstGeom>
          <a:noFill/>
        </p:spPr>
        <p:txBody>
          <a:bodyPr wrap="square" rtlCol="0">
            <a:spAutoFit/>
          </a:bodyPr>
          <a:lstStyle/>
          <a:p>
            <a:r>
              <a:rPr lang="en-US" sz="2800" b="1">
                <a:solidFill>
                  <a:schemeClr val="accent1"/>
                </a:solidFill>
              </a:rPr>
              <a:t>EOE</a:t>
            </a:r>
          </a:p>
        </p:txBody>
      </p:sp>
      <p:sp>
        <p:nvSpPr>
          <p:cNvPr id="85" name="TextBox 84">
            <a:extLst>
              <a:ext uri="{FF2B5EF4-FFF2-40B4-BE49-F238E27FC236}">
                <a16:creationId xmlns:a16="http://schemas.microsoft.com/office/drawing/2014/main" id="{118F56F9-7505-408B-A0C4-29465202BA57}"/>
              </a:ext>
            </a:extLst>
          </p:cNvPr>
          <p:cNvSpPr txBox="1"/>
          <p:nvPr/>
        </p:nvSpPr>
        <p:spPr>
          <a:xfrm>
            <a:off x="7473085" y="5766326"/>
            <a:ext cx="1121100" cy="369332"/>
          </a:xfrm>
          <a:prstGeom prst="rect">
            <a:avLst/>
          </a:prstGeom>
          <a:noFill/>
        </p:spPr>
        <p:txBody>
          <a:bodyPr wrap="square" rtlCol="0">
            <a:spAutoFit/>
          </a:bodyPr>
          <a:lstStyle/>
          <a:p>
            <a:r>
              <a:rPr lang="en-US" b="1">
                <a:solidFill>
                  <a:schemeClr val="accent3"/>
                </a:solidFill>
              </a:rPr>
              <a:t>EOLWD</a:t>
            </a:r>
          </a:p>
        </p:txBody>
      </p:sp>
      <p:cxnSp>
        <p:nvCxnSpPr>
          <p:cNvPr id="22" name="Straight Connector 21">
            <a:extLst>
              <a:ext uri="{FF2B5EF4-FFF2-40B4-BE49-F238E27FC236}">
                <a16:creationId xmlns:a16="http://schemas.microsoft.com/office/drawing/2014/main" id="{3442AC90-E3F7-45DA-902F-50A3F89EC720}"/>
              </a:ext>
            </a:extLst>
          </p:cNvPr>
          <p:cNvCxnSpPr>
            <a:cxnSpLocks/>
          </p:cNvCxnSpPr>
          <p:nvPr/>
        </p:nvCxnSpPr>
        <p:spPr>
          <a:xfrm>
            <a:off x="6662309" y="4409791"/>
            <a:ext cx="1662987" cy="1044066"/>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3" name="Freeform: Shape 22">
            <a:extLst>
              <a:ext uri="{FF2B5EF4-FFF2-40B4-BE49-F238E27FC236}">
                <a16:creationId xmlns:a16="http://schemas.microsoft.com/office/drawing/2014/main" id="{1BE4CBAC-0454-4142-AC93-B8E5373379E1}"/>
              </a:ext>
            </a:extLst>
          </p:cNvPr>
          <p:cNvSpPr/>
          <p:nvPr/>
        </p:nvSpPr>
        <p:spPr>
          <a:xfrm>
            <a:off x="109728" y="1021842"/>
            <a:ext cx="3626874" cy="4772415"/>
          </a:xfrm>
          <a:custGeom>
            <a:avLst/>
            <a:gdLst>
              <a:gd name="connsiteX0" fmla="*/ 3364992 w 3626874"/>
              <a:gd name="connsiteY0" fmla="*/ 989838 h 4772415"/>
              <a:gd name="connsiteX1" fmla="*/ 2112264 w 3626874"/>
              <a:gd name="connsiteY1" fmla="*/ 1611630 h 4772415"/>
              <a:gd name="connsiteX2" fmla="*/ 1335024 w 3626874"/>
              <a:gd name="connsiteY2" fmla="*/ 2434590 h 4772415"/>
              <a:gd name="connsiteX3" fmla="*/ 1728216 w 3626874"/>
              <a:gd name="connsiteY3" fmla="*/ 3961638 h 4772415"/>
              <a:gd name="connsiteX4" fmla="*/ 457200 w 3626874"/>
              <a:gd name="connsiteY4" fmla="*/ 4674870 h 4772415"/>
              <a:gd name="connsiteX5" fmla="*/ 0 w 3626874"/>
              <a:gd name="connsiteY5" fmla="*/ 1840230 h 4772415"/>
              <a:gd name="connsiteX6" fmla="*/ 457200 w 3626874"/>
              <a:gd name="connsiteY6" fmla="*/ 550926 h 4772415"/>
              <a:gd name="connsiteX7" fmla="*/ 2176272 w 3626874"/>
              <a:gd name="connsiteY7" fmla="*/ 29718 h 4772415"/>
              <a:gd name="connsiteX8" fmla="*/ 3529584 w 3626874"/>
              <a:gd name="connsiteY8" fmla="*/ 166878 h 4772415"/>
              <a:gd name="connsiteX9" fmla="*/ 3364992 w 3626874"/>
              <a:gd name="connsiteY9" fmla="*/ 989838 h 477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26874" h="4772415">
                <a:moveTo>
                  <a:pt x="3364992" y="989838"/>
                </a:moveTo>
                <a:cubicBezTo>
                  <a:pt x="3128772" y="1230630"/>
                  <a:pt x="2450592" y="1370838"/>
                  <a:pt x="2112264" y="1611630"/>
                </a:cubicBezTo>
                <a:cubicBezTo>
                  <a:pt x="1773936" y="1852422"/>
                  <a:pt x="1399032" y="2042922"/>
                  <a:pt x="1335024" y="2434590"/>
                </a:cubicBezTo>
                <a:cubicBezTo>
                  <a:pt x="1271016" y="2826258"/>
                  <a:pt x="1874520" y="3588258"/>
                  <a:pt x="1728216" y="3961638"/>
                </a:cubicBezTo>
                <a:cubicBezTo>
                  <a:pt x="1581912" y="4335018"/>
                  <a:pt x="745236" y="5028438"/>
                  <a:pt x="457200" y="4674870"/>
                </a:cubicBezTo>
                <a:cubicBezTo>
                  <a:pt x="169164" y="4321302"/>
                  <a:pt x="0" y="2527554"/>
                  <a:pt x="0" y="1840230"/>
                </a:cubicBezTo>
                <a:cubicBezTo>
                  <a:pt x="0" y="1152906"/>
                  <a:pt x="94488" y="852678"/>
                  <a:pt x="457200" y="550926"/>
                </a:cubicBezTo>
                <a:cubicBezTo>
                  <a:pt x="819912" y="249174"/>
                  <a:pt x="1664208" y="93726"/>
                  <a:pt x="2176272" y="29718"/>
                </a:cubicBezTo>
                <a:cubicBezTo>
                  <a:pt x="2688336" y="-34290"/>
                  <a:pt x="3332988" y="2286"/>
                  <a:pt x="3529584" y="166878"/>
                </a:cubicBezTo>
                <a:cubicBezTo>
                  <a:pt x="3726180" y="331470"/>
                  <a:pt x="3601212" y="749046"/>
                  <a:pt x="3364992" y="989838"/>
                </a:cubicBezTo>
                <a:close/>
              </a:path>
            </a:pathLst>
          </a:custGeom>
          <a:solidFill>
            <a:srgbClr val="D8BE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24CAA56-D271-459D-9D46-62447044BF74}"/>
              </a:ext>
            </a:extLst>
          </p:cNvPr>
          <p:cNvSpPr/>
          <p:nvPr/>
        </p:nvSpPr>
        <p:spPr>
          <a:xfrm>
            <a:off x="312291" y="1945144"/>
            <a:ext cx="1243020" cy="1243020"/>
          </a:xfrm>
          <a:prstGeom prst="ellipse">
            <a:avLst/>
          </a:prstGeom>
          <a:solidFill>
            <a:schemeClr val="bg1"/>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lstStyle/>
          <a:p>
            <a:pPr algn="ctr"/>
            <a:r>
              <a:rPr lang="en-US" sz="1400" b="1">
                <a:solidFill>
                  <a:srgbClr val="7030A0"/>
                </a:solidFill>
              </a:rPr>
              <a:t>Early Inter-</a:t>
            </a:r>
            <a:r>
              <a:rPr lang="en-US" sz="1400" b="1" err="1">
                <a:solidFill>
                  <a:srgbClr val="7030A0"/>
                </a:solidFill>
              </a:rPr>
              <a:t>vention</a:t>
            </a:r>
            <a:endParaRPr lang="en-US" sz="1400" b="1">
              <a:solidFill>
                <a:srgbClr val="7030A0"/>
              </a:solidFill>
            </a:endParaRPr>
          </a:p>
        </p:txBody>
      </p:sp>
      <p:sp>
        <p:nvSpPr>
          <p:cNvPr id="25" name="Oval 24">
            <a:extLst>
              <a:ext uri="{FF2B5EF4-FFF2-40B4-BE49-F238E27FC236}">
                <a16:creationId xmlns:a16="http://schemas.microsoft.com/office/drawing/2014/main" id="{E4DB2D54-1FD9-4201-9B42-892E27C90203}"/>
              </a:ext>
            </a:extLst>
          </p:cNvPr>
          <p:cNvSpPr/>
          <p:nvPr/>
        </p:nvSpPr>
        <p:spPr>
          <a:xfrm>
            <a:off x="484632" y="4034943"/>
            <a:ext cx="922182" cy="922182"/>
          </a:xfrm>
          <a:prstGeom prst="ellipse">
            <a:avLst/>
          </a:prstGeom>
          <a:solidFill>
            <a:schemeClr val="bg1"/>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lstStyle/>
          <a:p>
            <a:pPr algn="ctr"/>
            <a:r>
              <a:rPr lang="en-US" sz="1400" b="1">
                <a:solidFill>
                  <a:srgbClr val="7030A0"/>
                </a:solidFill>
              </a:rPr>
              <a:t>Home visiting</a:t>
            </a:r>
          </a:p>
        </p:txBody>
      </p:sp>
      <p:sp>
        <p:nvSpPr>
          <p:cNvPr id="26" name="Oval 25">
            <a:extLst>
              <a:ext uri="{FF2B5EF4-FFF2-40B4-BE49-F238E27FC236}">
                <a16:creationId xmlns:a16="http://schemas.microsoft.com/office/drawing/2014/main" id="{60864968-2135-478F-BE8F-95DD14DA99A3}"/>
              </a:ext>
            </a:extLst>
          </p:cNvPr>
          <p:cNvSpPr/>
          <p:nvPr/>
        </p:nvSpPr>
        <p:spPr>
          <a:xfrm>
            <a:off x="2070374" y="1286131"/>
            <a:ext cx="980794" cy="980794"/>
          </a:xfrm>
          <a:prstGeom prst="ellipse">
            <a:avLst/>
          </a:prstGeom>
          <a:solidFill>
            <a:schemeClr val="bg1"/>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lstStyle/>
          <a:p>
            <a:pPr algn="ctr"/>
            <a:r>
              <a:rPr lang="en-US" sz="1400" b="1">
                <a:solidFill>
                  <a:srgbClr val="7030A0"/>
                </a:solidFill>
              </a:rPr>
              <a:t>WIC</a:t>
            </a:r>
          </a:p>
        </p:txBody>
      </p:sp>
      <p:cxnSp>
        <p:nvCxnSpPr>
          <p:cNvPr id="27" name="Straight Connector 26">
            <a:extLst>
              <a:ext uri="{FF2B5EF4-FFF2-40B4-BE49-F238E27FC236}">
                <a16:creationId xmlns:a16="http://schemas.microsoft.com/office/drawing/2014/main" id="{B8275F9A-C0BB-46F2-B0CD-5F0FF3368B16}"/>
              </a:ext>
            </a:extLst>
          </p:cNvPr>
          <p:cNvCxnSpPr>
            <a:stCxn id="26" idx="4"/>
          </p:cNvCxnSpPr>
          <p:nvPr/>
        </p:nvCxnSpPr>
        <p:spPr>
          <a:xfrm>
            <a:off x="2560771" y="2266925"/>
            <a:ext cx="0" cy="5184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2F9005D-5452-4AD7-85C2-7FD9B1C633EE}"/>
              </a:ext>
            </a:extLst>
          </p:cNvPr>
          <p:cNvCxnSpPr>
            <a:cxnSpLocks/>
          </p:cNvCxnSpPr>
          <p:nvPr/>
        </p:nvCxnSpPr>
        <p:spPr>
          <a:xfrm>
            <a:off x="1444334" y="2895033"/>
            <a:ext cx="410873" cy="23721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7B57364-354E-4B9B-B432-77B5DEA772FB}"/>
              </a:ext>
            </a:extLst>
          </p:cNvPr>
          <p:cNvCxnSpPr>
            <a:cxnSpLocks/>
          </p:cNvCxnSpPr>
          <p:nvPr/>
        </p:nvCxnSpPr>
        <p:spPr>
          <a:xfrm flipV="1">
            <a:off x="1353871" y="4082140"/>
            <a:ext cx="501336" cy="25447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12D4C43D-949C-4881-8894-771953EF855A}"/>
              </a:ext>
            </a:extLst>
          </p:cNvPr>
          <p:cNvSpPr txBox="1"/>
          <p:nvPr/>
        </p:nvSpPr>
        <p:spPr>
          <a:xfrm>
            <a:off x="798492" y="1362275"/>
            <a:ext cx="1016557" cy="369332"/>
          </a:xfrm>
          <a:prstGeom prst="rect">
            <a:avLst/>
          </a:prstGeom>
          <a:noFill/>
        </p:spPr>
        <p:txBody>
          <a:bodyPr wrap="square" rtlCol="0">
            <a:spAutoFit/>
          </a:bodyPr>
          <a:lstStyle/>
          <a:p>
            <a:r>
              <a:rPr lang="en-US" b="1">
                <a:solidFill>
                  <a:srgbClr val="7030A0"/>
                </a:solidFill>
              </a:rPr>
              <a:t>EOHHS</a:t>
            </a:r>
          </a:p>
        </p:txBody>
      </p:sp>
      <p:cxnSp>
        <p:nvCxnSpPr>
          <p:cNvPr id="31" name="Straight Connector 30">
            <a:extLst>
              <a:ext uri="{FF2B5EF4-FFF2-40B4-BE49-F238E27FC236}">
                <a16:creationId xmlns:a16="http://schemas.microsoft.com/office/drawing/2014/main" id="{B34D4783-28B9-48ED-853E-36C1367877CE}"/>
              </a:ext>
            </a:extLst>
          </p:cNvPr>
          <p:cNvCxnSpPr>
            <a:cxnSpLocks/>
          </p:cNvCxnSpPr>
          <p:nvPr/>
        </p:nvCxnSpPr>
        <p:spPr>
          <a:xfrm flipH="1">
            <a:off x="1454044" y="1945144"/>
            <a:ext cx="616331" cy="28320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102F8C2-7A81-4205-A515-F7F7E8A63B27}"/>
              </a:ext>
            </a:extLst>
          </p:cNvPr>
          <p:cNvCxnSpPr>
            <a:cxnSpLocks/>
            <a:endCxn id="25" idx="0"/>
          </p:cNvCxnSpPr>
          <p:nvPr/>
        </p:nvCxnSpPr>
        <p:spPr>
          <a:xfrm>
            <a:off x="798492" y="3197811"/>
            <a:ext cx="147231" cy="837132"/>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B835267-EED8-4FD4-A69D-9013D7ABC2AA}"/>
              </a:ext>
            </a:extLst>
          </p:cNvPr>
          <p:cNvCxnSpPr>
            <a:cxnSpLocks/>
            <a:stCxn id="26" idx="3"/>
          </p:cNvCxnSpPr>
          <p:nvPr/>
        </p:nvCxnSpPr>
        <p:spPr>
          <a:xfrm flipH="1">
            <a:off x="1222562" y="2123291"/>
            <a:ext cx="991446" cy="198817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F96A6952-521D-474D-8BA8-96E783534EF1}"/>
              </a:ext>
            </a:extLst>
          </p:cNvPr>
          <p:cNvSpPr/>
          <p:nvPr/>
        </p:nvSpPr>
        <p:spPr>
          <a:xfrm>
            <a:off x="10882677" y="3717962"/>
            <a:ext cx="1187965" cy="1187965"/>
          </a:xfrm>
          <a:prstGeom prst="ellipse">
            <a:avLst/>
          </a:prstGeom>
          <a:solidFill>
            <a:schemeClr val="bg1"/>
          </a:solid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lstStyle/>
          <a:p>
            <a:pPr algn="ctr"/>
            <a:r>
              <a:rPr lang="en-US" sz="1600" b="1">
                <a:solidFill>
                  <a:schemeClr val="accent6"/>
                </a:solidFill>
              </a:rPr>
              <a:t>Housing</a:t>
            </a:r>
          </a:p>
        </p:txBody>
      </p:sp>
      <p:sp>
        <p:nvSpPr>
          <p:cNvPr id="37" name="Oval 36">
            <a:extLst>
              <a:ext uri="{FF2B5EF4-FFF2-40B4-BE49-F238E27FC236}">
                <a16:creationId xmlns:a16="http://schemas.microsoft.com/office/drawing/2014/main" id="{72972684-EDB3-4A35-998C-5FC8F1B701E6}"/>
              </a:ext>
            </a:extLst>
          </p:cNvPr>
          <p:cNvSpPr/>
          <p:nvPr/>
        </p:nvSpPr>
        <p:spPr>
          <a:xfrm>
            <a:off x="9972327" y="5110555"/>
            <a:ext cx="1322554" cy="1322554"/>
          </a:xfrm>
          <a:prstGeom prst="ellipse">
            <a:avLst/>
          </a:prstGeom>
          <a:solidFill>
            <a:schemeClr val="bg1"/>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lstStyle/>
          <a:p>
            <a:pPr algn="ctr"/>
            <a:r>
              <a:rPr lang="en-US" sz="1600" b="1">
                <a:solidFill>
                  <a:srgbClr val="7030A0"/>
                </a:solidFill>
              </a:rPr>
              <a:t>Medicaid</a:t>
            </a:r>
          </a:p>
        </p:txBody>
      </p:sp>
      <p:cxnSp>
        <p:nvCxnSpPr>
          <p:cNvPr id="38" name="Straight Connector 37">
            <a:extLst>
              <a:ext uri="{FF2B5EF4-FFF2-40B4-BE49-F238E27FC236}">
                <a16:creationId xmlns:a16="http://schemas.microsoft.com/office/drawing/2014/main" id="{A4127C0E-2B5D-42B9-AA3F-81324757B0D3}"/>
              </a:ext>
            </a:extLst>
          </p:cNvPr>
          <p:cNvCxnSpPr>
            <a:cxnSpLocks/>
          </p:cNvCxnSpPr>
          <p:nvPr/>
        </p:nvCxnSpPr>
        <p:spPr>
          <a:xfrm flipV="1">
            <a:off x="10243263" y="3170901"/>
            <a:ext cx="606422" cy="355776"/>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1B0FE06-A4C6-4443-9DF2-22BF08B4A8D2}"/>
              </a:ext>
            </a:extLst>
          </p:cNvPr>
          <p:cNvCxnSpPr>
            <a:cxnSpLocks/>
          </p:cNvCxnSpPr>
          <p:nvPr/>
        </p:nvCxnSpPr>
        <p:spPr>
          <a:xfrm>
            <a:off x="10144835" y="3920927"/>
            <a:ext cx="734894" cy="20824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28A11C0-2C57-45F1-9232-9E08F86284F1}"/>
              </a:ext>
            </a:extLst>
          </p:cNvPr>
          <p:cNvCxnSpPr>
            <a:cxnSpLocks/>
            <a:endCxn id="37" idx="2"/>
          </p:cNvCxnSpPr>
          <p:nvPr/>
        </p:nvCxnSpPr>
        <p:spPr>
          <a:xfrm>
            <a:off x="9719417" y="5707636"/>
            <a:ext cx="252910" cy="64196"/>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14647D1-97EC-4F08-B502-5C79D00C7874}"/>
              </a:ext>
            </a:extLst>
          </p:cNvPr>
          <p:cNvCxnSpPr>
            <a:cxnSpLocks/>
          </p:cNvCxnSpPr>
          <p:nvPr/>
        </p:nvCxnSpPr>
        <p:spPr>
          <a:xfrm flipV="1">
            <a:off x="9677027" y="4457541"/>
            <a:ext cx="1187844" cy="5559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B557386F-28A2-46FC-BB78-555B43C521C7}"/>
              </a:ext>
            </a:extLst>
          </p:cNvPr>
          <p:cNvCxnSpPr>
            <a:cxnSpLocks/>
          </p:cNvCxnSpPr>
          <p:nvPr/>
        </p:nvCxnSpPr>
        <p:spPr>
          <a:xfrm flipV="1">
            <a:off x="9574210" y="3170901"/>
            <a:ext cx="1275475" cy="1765639"/>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A54D922-FD27-4151-9D85-048F7229B816}"/>
              </a:ext>
            </a:extLst>
          </p:cNvPr>
          <p:cNvCxnSpPr>
            <a:cxnSpLocks/>
            <a:stCxn id="36" idx="0"/>
          </p:cNvCxnSpPr>
          <p:nvPr/>
        </p:nvCxnSpPr>
        <p:spPr>
          <a:xfrm flipH="1" flipV="1">
            <a:off x="11235262" y="3330612"/>
            <a:ext cx="241398" cy="38735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24E5D02-24F3-44AA-AE1B-C2747BFE64F0}"/>
              </a:ext>
            </a:extLst>
          </p:cNvPr>
          <p:cNvCxnSpPr>
            <a:cxnSpLocks/>
            <a:stCxn id="37" idx="7"/>
            <a:endCxn id="36" idx="4"/>
          </p:cNvCxnSpPr>
          <p:nvPr/>
        </p:nvCxnSpPr>
        <p:spPr>
          <a:xfrm flipV="1">
            <a:off x="11101197" y="4905927"/>
            <a:ext cx="375463" cy="398312"/>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5EE5E21C-C218-4FBF-AA0B-356A63BD694A}"/>
              </a:ext>
            </a:extLst>
          </p:cNvPr>
          <p:cNvSpPr txBox="1"/>
          <p:nvPr/>
        </p:nvSpPr>
        <p:spPr>
          <a:xfrm>
            <a:off x="11334031" y="4949620"/>
            <a:ext cx="966571" cy="369332"/>
          </a:xfrm>
          <a:prstGeom prst="rect">
            <a:avLst/>
          </a:prstGeom>
          <a:noFill/>
        </p:spPr>
        <p:txBody>
          <a:bodyPr wrap="square" rtlCol="0">
            <a:spAutoFit/>
          </a:bodyPr>
          <a:lstStyle/>
          <a:p>
            <a:r>
              <a:rPr lang="en-US" b="1">
                <a:solidFill>
                  <a:schemeClr val="accent6"/>
                </a:solidFill>
              </a:rPr>
              <a:t>EOED</a:t>
            </a:r>
          </a:p>
        </p:txBody>
      </p:sp>
      <p:sp>
        <p:nvSpPr>
          <p:cNvPr id="48" name="TextBox 47">
            <a:extLst>
              <a:ext uri="{FF2B5EF4-FFF2-40B4-BE49-F238E27FC236}">
                <a16:creationId xmlns:a16="http://schemas.microsoft.com/office/drawing/2014/main" id="{A19D8F90-A1EE-41E4-B470-615F9C6E5A55}"/>
              </a:ext>
            </a:extLst>
          </p:cNvPr>
          <p:cNvSpPr txBox="1"/>
          <p:nvPr/>
        </p:nvSpPr>
        <p:spPr>
          <a:xfrm>
            <a:off x="11192847" y="5951997"/>
            <a:ext cx="1121100" cy="369332"/>
          </a:xfrm>
          <a:prstGeom prst="rect">
            <a:avLst/>
          </a:prstGeom>
          <a:noFill/>
        </p:spPr>
        <p:txBody>
          <a:bodyPr wrap="square" rtlCol="0">
            <a:spAutoFit/>
          </a:bodyPr>
          <a:lstStyle/>
          <a:p>
            <a:r>
              <a:rPr lang="en-US" b="1">
                <a:solidFill>
                  <a:srgbClr val="7030A0"/>
                </a:solidFill>
              </a:rPr>
              <a:t>EOHHS</a:t>
            </a:r>
          </a:p>
        </p:txBody>
      </p:sp>
      <p:cxnSp>
        <p:nvCxnSpPr>
          <p:cNvPr id="50" name="Straight Connector 49">
            <a:extLst>
              <a:ext uri="{FF2B5EF4-FFF2-40B4-BE49-F238E27FC236}">
                <a16:creationId xmlns:a16="http://schemas.microsoft.com/office/drawing/2014/main" id="{8C8CA3F8-8933-430E-8672-5A6898BED2C5}"/>
              </a:ext>
            </a:extLst>
          </p:cNvPr>
          <p:cNvCxnSpPr>
            <a:cxnSpLocks/>
          </p:cNvCxnSpPr>
          <p:nvPr/>
        </p:nvCxnSpPr>
        <p:spPr>
          <a:xfrm flipV="1">
            <a:off x="9326880" y="4279582"/>
            <a:ext cx="169507" cy="500461"/>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1EE28711-5B8C-4BE1-9C19-22E6FE5A8FF5}"/>
              </a:ext>
            </a:extLst>
          </p:cNvPr>
          <p:cNvCxnSpPr>
            <a:cxnSpLocks/>
          </p:cNvCxnSpPr>
          <p:nvPr/>
        </p:nvCxnSpPr>
        <p:spPr>
          <a:xfrm>
            <a:off x="293890" y="926239"/>
            <a:ext cx="1148665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C525ADA7-A8C2-4C1D-BA46-87B8C84DB52A}"/>
              </a:ext>
            </a:extLst>
          </p:cNvPr>
          <p:cNvSpPr txBox="1"/>
          <p:nvPr/>
        </p:nvSpPr>
        <p:spPr>
          <a:xfrm>
            <a:off x="293890" y="394865"/>
            <a:ext cx="723275" cy="369332"/>
          </a:xfrm>
          <a:prstGeom prst="rect">
            <a:avLst/>
          </a:prstGeom>
          <a:noFill/>
        </p:spPr>
        <p:txBody>
          <a:bodyPr wrap="none" rtlCol="0">
            <a:spAutoFit/>
          </a:bodyPr>
          <a:lstStyle/>
          <a:p>
            <a:r>
              <a:rPr lang="en-US"/>
              <a:t>2017</a:t>
            </a:r>
          </a:p>
        </p:txBody>
      </p:sp>
      <p:sp>
        <p:nvSpPr>
          <p:cNvPr id="54" name="TextBox 53">
            <a:extLst>
              <a:ext uri="{FF2B5EF4-FFF2-40B4-BE49-F238E27FC236}">
                <a16:creationId xmlns:a16="http://schemas.microsoft.com/office/drawing/2014/main" id="{3B9A813B-216C-403A-87A2-FD1C971DF48F}"/>
              </a:ext>
            </a:extLst>
          </p:cNvPr>
          <p:cNvSpPr txBox="1"/>
          <p:nvPr/>
        </p:nvSpPr>
        <p:spPr>
          <a:xfrm>
            <a:off x="2689530" y="394865"/>
            <a:ext cx="723275" cy="369332"/>
          </a:xfrm>
          <a:prstGeom prst="rect">
            <a:avLst/>
          </a:prstGeom>
          <a:noFill/>
        </p:spPr>
        <p:txBody>
          <a:bodyPr wrap="none" rtlCol="0">
            <a:spAutoFit/>
          </a:bodyPr>
          <a:lstStyle/>
          <a:p>
            <a:r>
              <a:rPr lang="en-US"/>
              <a:t>2019</a:t>
            </a:r>
          </a:p>
        </p:txBody>
      </p:sp>
      <p:sp>
        <p:nvSpPr>
          <p:cNvPr id="55" name="TextBox 54">
            <a:extLst>
              <a:ext uri="{FF2B5EF4-FFF2-40B4-BE49-F238E27FC236}">
                <a16:creationId xmlns:a16="http://schemas.microsoft.com/office/drawing/2014/main" id="{C9D8BE29-66FB-4212-8917-A629B95B6945}"/>
              </a:ext>
            </a:extLst>
          </p:cNvPr>
          <p:cNvSpPr txBox="1"/>
          <p:nvPr/>
        </p:nvSpPr>
        <p:spPr>
          <a:xfrm>
            <a:off x="6445689" y="394865"/>
            <a:ext cx="723275" cy="369332"/>
          </a:xfrm>
          <a:prstGeom prst="rect">
            <a:avLst/>
          </a:prstGeom>
          <a:noFill/>
        </p:spPr>
        <p:txBody>
          <a:bodyPr wrap="none" rtlCol="0">
            <a:spAutoFit/>
          </a:bodyPr>
          <a:lstStyle/>
          <a:p>
            <a:r>
              <a:rPr lang="en-US"/>
              <a:t>2021</a:t>
            </a:r>
          </a:p>
        </p:txBody>
      </p:sp>
      <p:sp>
        <p:nvSpPr>
          <p:cNvPr id="58" name="TextBox 57">
            <a:extLst>
              <a:ext uri="{FF2B5EF4-FFF2-40B4-BE49-F238E27FC236}">
                <a16:creationId xmlns:a16="http://schemas.microsoft.com/office/drawing/2014/main" id="{4F253E1D-BA34-4072-A73C-44F7C12E8874}"/>
              </a:ext>
            </a:extLst>
          </p:cNvPr>
          <p:cNvSpPr txBox="1"/>
          <p:nvPr/>
        </p:nvSpPr>
        <p:spPr>
          <a:xfrm>
            <a:off x="8569675" y="394865"/>
            <a:ext cx="723275" cy="369332"/>
          </a:xfrm>
          <a:prstGeom prst="rect">
            <a:avLst/>
          </a:prstGeom>
          <a:noFill/>
        </p:spPr>
        <p:txBody>
          <a:bodyPr wrap="none" rtlCol="0">
            <a:spAutoFit/>
          </a:bodyPr>
          <a:lstStyle/>
          <a:p>
            <a:r>
              <a:rPr lang="en-US"/>
              <a:t>2022</a:t>
            </a:r>
          </a:p>
        </p:txBody>
      </p:sp>
      <p:sp>
        <p:nvSpPr>
          <p:cNvPr id="59" name="Isosceles Triangle 58">
            <a:extLst>
              <a:ext uri="{FF2B5EF4-FFF2-40B4-BE49-F238E27FC236}">
                <a16:creationId xmlns:a16="http://schemas.microsoft.com/office/drawing/2014/main" id="{8AEB1CE8-9135-4510-898E-19CAA81FF10C}"/>
              </a:ext>
            </a:extLst>
          </p:cNvPr>
          <p:cNvSpPr/>
          <p:nvPr/>
        </p:nvSpPr>
        <p:spPr>
          <a:xfrm flipV="1">
            <a:off x="2740586" y="710429"/>
            <a:ext cx="614829" cy="193675"/>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EB69B71B-86DD-470D-9E0A-E9CED055DFA7}"/>
              </a:ext>
            </a:extLst>
          </p:cNvPr>
          <p:cNvSpPr txBox="1"/>
          <p:nvPr/>
        </p:nvSpPr>
        <p:spPr>
          <a:xfrm>
            <a:off x="1444334" y="6298565"/>
            <a:ext cx="5640130" cy="369332"/>
          </a:xfrm>
          <a:prstGeom prst="rect">
            <a:avLst/>
          </a:prstGeom>
          <a:noFill/>
        </p:spPr>
        <p:txBody>
          <a:bodyPr wrap="square" rtlCol="0">
            <a:spAutoFit/>
          </a:bodyPr>
          <a:lstStyle/>
          <a:p>
            <a:r>
              <a:rPr lang="en-US" i="1"/>
              <a:t>Illustrative – not all connections shown</a:t>
            </a:r>
          </a:p>
        </p:txBody>
      </p:sp>
    </p:spTree>
    <p:extLst>
      <p:ext uri="{BB962C8B-B14F-4D97-AF65-F5344CB8AC3E}">
        <p14:creationId xmlns:p14="http://schemas.microsoft.com/office/powerpoint/2010/main" val="30618154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500"/>
                                        <p:tgtEl>
                                          <p:spTgt spid="3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right)">
                                      <p:cBhvr>
                                        <p:cTn id="29" dur="500"/>
                                        <p:tgtEl>
                                          <p:spTgt spid="31"/>
                                        </p:tgtEl>
                                      </p:cBhvr>
                                    </p:animEffect>
                                  </p:childTnLst>
                                </p:cTn>
                              </p:par>
                              <p:par>
                                <p:cTn id="30" presetID="22" presetClass="entr" presetSubtype="2" fill="hold" nodeType="with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right)">
                                      <p:cBhvr>
                                        <p:cTn id="32" dur="500"/>
                                        <p:tgtEl>
                                          <p:spTgt spid="33"/>
                                        </p:tgtEl>
                                      </p:cBhvr>
                                    </p:animEffect>
                                  </p:childTnLst>
                                </p:cTn>
                              </p:par>
                              <p:par>
                                <p:cTn id="33" presetID="22" presetClass="entr" presetSubtype="2"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right)">
                                      <p:cBhvr>
                                        <p:cTn id="35" dur="500"/>
                                        <p:tgtEl>
                                          <p:spTgt spid="27"/>
                                        </p:tgtEl>
                                      </p:cBhvr>
                                    </p:animEffect>
                                  </p:childTnLst>
                                </p:cTn>
                              </p:par>
                              <p:par>
                                <p:cTn id="36" presetID="22" presetClass="entr" presetSubtype="2" fill="hold"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wipe(right)">
                                      <p:cBhvr>
                                        <p:cTn id="38" dur="500"/>
                                        <p:tgtEl>
                                          <p:spTgt spid="28"/>
                                        </p:tgtEl>
                                      </p:cBhvr>
                                    </p:animEffect>
                                  </p:childTnLst>
                                </p:cTn>
                              </p:par>
                              <p:par>
                                <p:cTn id="39" presetID="22" presetClass="entr" presetSubtype="2" fill="hold" nodeType="with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wipe(right)">
                                      <p:cBhvr>
                                        <p:cTn id="41" dur="500"/>
                                        <p:tgtEl>
                                          <p:spTgt spid="29"/>
                                        </p:tgtEl>
                                      </p:cBhvr>
                                    </p:animEffect>
                                  </p:childTnLst>
                                </p:cTn>
                              </p:par>
                              <p:par>
                                <p:cTn id="42" presetID="22" presetClass="entr" presetSubtype="2" fill="hold"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wipe(right)">
                                      <p:cBhvr>
                                        <p:cTn id="44" dur="500"/>
                                        <p:tgtEl>
                                          <p:spTgt spid="3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fade">
                                      <p:cBhvr>
                                        <p:cTn id="49" dur="500"/>
                                        <p:tgtEl>
                                          <p:spTgt spid="3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500"/>
                                        <p:tgtEl>
                                          <p:spTgt spid="3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7"/>
                                        </p:tgtEl>
                                        <p:attrNameLst>
                                          <p:attrName>style.visibility</p:attrName>
                                        </p:attrNameLst>
                                      </p:cBhvr>
                                      <p:to>
                                        <p:strVal val="visible"/>
                                      </p:to>
                                    </p:set>
                                    <p:animEffect transition="in" filter="fade">
                                      <p:cBhvr>
                                        <p:cTn id="55" dur="500"/>
                                        <p:tgtEl>
                                          <p:spTgt spid="4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fade">
                                      <p:cBhvr>
                                        <p:cTn id="58" dur="500"/>
                                        <p:tgtEl>
                                          <p:spTgt spid="48"/>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left)">
                                      <p:cBhvr>
                                        <p:cTn id="63" dur="500"/>
                                        <p:tgtEl>
                                          <p:spTgt spid="50"/>
                                        </p:tgtEl>
                                      </p:cBhvr>
                                    </p:animEffect>
                                  </p:childTnLst>
                                </p:cTn>
                              </p:par>
                              <p:par>
                                <p:cTn id="64" presetID="22" presetClass="entr" presetSubtype="8" fill="hold" nodeType="with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left)">
                                      <p:cBhvr>
                                        <p:cTn id="66" dur="500"/>
                                        <p:tgtEl>
                                          <p:spTgt spid="38"/>
                                        </p:tgtEl>
                                      </p:cBhvr>
                                    </p:animEffect>
                                  </p:childTnLst>
                                </p:cTn>
                              </p:par>
                              <p:par>
                                <p:cTn id="67" presetID="22" presetClass="entr" presetSubtype="8" fill="hold" nodeType="with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left)">
                                      <p:cBhvr>
                                        <p:cTn id="69" dur="500"/>
                                        <p:tgtEl>
                                          <p:spTgt spid="39"/>
                                        </p:tgtEl>
                                      </p:cBhvr>
                                    </p:animEffect>
                                  </p:childTnLst>
                                </p:cTn>
                              </p:par>
                              <p:par>
                                <p:cTn id="70" presetID="22" presetClass="entr" presetSubtype="8" fill="hold" nodeType="withEffect">
                                  <p:stCondLst>
                                    <p:cond delay="0"/>
                                  </p:stCondLst>
                                  <p:childTnLst>
                                    <p:set>
                                      <p:cBhvr>
                                        <p:cTn id="71" dur="1" fill="hold">
                                          <p:stCondLst>
                                            <p:cond delay="0"/>
                                          </p:stCondLst>
                                        </p:cTn>
                                        <p:tgtEl>
                                          <p:spTgt spid="43"/>
                                        </p:tgtEl>
                                        <p:attrNameLst>
                                          <p:attrName>style.visibility</p:attrName>
                                        </p:attrNameLst>
                                      </p:cBhvr>
                                      <p:to>
                                        <p:strVal val="visible"/>
                                      </p:to>
                                    </p:set>
                                    <p:animEffect transition="in" filter="wipe(left)">
                                      <p:cBhvr>
                                        <p:cTn id="72" dur="500"/>
                                        <p:tgtEl>
                                          <p:spTgt spid="43"/>
                                        </p:tgtEl>
                                      </p:cBhvr>
                                    </p:animEffect>
                                  </p:childTnLst>
                                </p:cTn>
                              </p:par>
                              <p:par>
                                <p:cTn id="73" presetID="22" presetClass="entr" presetSubtype="8" fill="hold" nodeType="withEffect">
                                  <p:stCondLst>
                                    <p:cond delay="0"/>
                                  </p:stCondLst>
                                  <p:childTnLst>
                                    <p:set>
                                      <p:cBhvr>
                                        <p:cTn id="74" dur="1" fill="hold">
                                          <p:stCondLst>
                                            <p:cond delay="0"/>
                                          </p:stCondLst>
                                        </p:cTn>
                                        <p:tgtEl>
                                          <p:spTgt spid="42"/>
                                        </p:tgtEl>
                                        <p:attrNameLst>
                                          <p:attrName>style.visibility</p:attrName>
                                        </p:attrNameLst>
                                      </p:cBhvr>
                                      <p:to>
                                        <p:strVal val="visible"/>
                                      </p:to>
                                    </p:set>
                                    <p:animEffect transition="in" filter="wipe(left)">
                                      <p:cBhvr>
                                        <p:cTn id="75" dur="500"/>
                                        <p:tgtEl>
                                          <p:spTgt spid="42"/>
                                        </p:tgtEl>
                                      </p:cBhvr>
                                    </p:animEffect>
                                  </p:childTnLst>
                                </p:cTn>
                              </p:par>
                              <p:par>
                                <p:cTn id="76" presetID="22" presetClass="entr" presetSubtype="8" fill="hold" nodeType="withEffect">
                                  <p:stCondLst>
                                    <p:cond delay="0"/>
                                  </p:stCondLst>
                                  <p:childTnLst>
                                    <p:set>
                                      <p:cBhvr>
                                        <p:cTn id="77" dur="1" fill="hold">
                                          <p:stCondLst>
                                            <p:cond delay="0"/>
                                          </p:stCondLst>
                                        </p:cTn>
                                        <p:tgtEl>
                                          <p:spTgt spid="45"/>
                                        </p:tgtEl>
                                        <p:attrNameLst>
                                          <p:attrName>style.visibility</p:attrName>
                                        </p:attrNameLst>
                                      </p:cBhvr>
                                      <p:to>
                                        <p:strVal val="visible"/>
                                      </p:to>
                                    </p:set>
                                    <p:animEffect transition="in" filter="wipe(left)">
                                      <p:cBhvr>
                                        <p:cTn id="78" dur="500"/>
                                        <p:tgtEl>
                                          <p:spTgt spid="45"/>
                                        </p:tgtEl>
                                      </p:cBhvr>
                                    </p:animEffect>
                                  </p:childTnLst>
                                </p:cTn>
                              </p:par>
                              <p:par>
                                <p:cTn id="79" presetID="22" presetClass="entr" presetSubtype="8" fill="hold" nodeType="withEffect">
                                  <p:stCondLst>
                                    <p:cond delay="0"/>
                                  </p:stCondLst>
                                  <p:childTnLst>
                                    <p:set>
                                      <p:cBhvr>
                                        <p:cTn id="80" dur="1" fill="hold">
                                          <p:stCondLst>
                                            <p:cond delay="0"/>
                                          </p:stCondLst>
                                        </p:cTn>
                                        <p:tgtEl>
                                          <p:spTgt spid="46"/>
                                        </p:tgtEl>
                                        <p:attrNameLst>
                                          <p:attrName>style.visibility</p:attrName>
                                        </p:attrNameLst>
                                      </p:cBhvr>
                                      <p:to>
                                        <p:strVal val="visible"/>
                                      </p:to>
                                    </p:set>
                                    <p:animEffect transition="in" filter="wipe(left)">
                                      <p:cBhvr>
                                        <p:cTn id="81" dur="500"/>
                                        <p:tgtEl>
                                          <p:spTgt spid="46"/>
                                        </p:tgtEl>
                                      </p:cBhvr>
                                    </p:animEffect>
                                  </p:childTnLst>
                                </p:cTn>
                              </p:par>
                              <p:par>
                                <p:cTn id="82" presetID="22" presetClass="entr" presetSubtype="8" fill="hold" nodeType="withEffect">
                                  <p:stCondLst>
                                    <p:cond delay="0"/>
                                  </p:stCondLst>
                                  <p:childTnLst>
                                    <p:set>
                                      <p:cBhvr>
                                        <p:cTn id="83" dur="1" fill="hold">
                                          <p:stCondLst>
                                            <p:cond delay="0"/>
                                          </p:stCondLst>
                                        </p:cTn>
                                        <p:tgtEl>
                                          <p:spTgt spid="40"/>
                                        </p:tgtEl>
                                        <p:attrNameLst>
                                          <p:attrName>style.visibility</p:attrName>
                                        </p:attrNameLst>
                                      </p:cBhvr>
                                      <p:to>
                                        <p:strVal val="visible"/>
                                      </p:to>
                                    </p:set>
                                    <p:animEffect transition="in" filter="wipe(left)">
                                      <p:cBhvr>
                                        <p:cTn id="8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30" grpId="0"/>
      <p:bldP spid="36" grpId="0" animBg="1"/>
      <p:bldP spid="37" grpId="0" animBg="1"/>
      <p:bldP spid="47" grpId="0"/>
      <p:bldP spid="4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7289856A-4CBB-42DD-BD94-53DA66EFF0F1}"/>
              </a:ext>
            </a:extLst>
          </p:cNvPr>
          <p:cNvSpPr/>
          <p:nvPr/>
        </p:nvSpPr>
        <p:spPr>
          <a:xfrm>
            <a:off x="1585355" y="1023582"/>
            <a:ext cx="10388903" cy="5057673"/>
          </a:xfrm>
          <a:custGeom>
            <a:avLst/>
            <a:gdLst>
              <a:gd name="connsiteX0" fmla="*/ 14846 w 8886841"/>
              <a:gd name="connsiteY0" fmla="*/ 2543415 h 5177382"/>
              <a:gd name="connsiteX1" fmla="*/ 261734 w 8886841"/>
              <a:gd name="connsiteY1" fmla="*/ 2058783 h 5177382"/>
              <a:gd name="connsiteX2" fmla="*/ 1002398 w 8886841"/>
              <a:gd name="connsiteY2" fmla="*/ 1647303 h 5177382"/>
              <a:gd name="connsiteX3" fmla="*/ 2657462 w 8886841"/>
              <a:gd name="connsiteY3" fmla="*/ 1080375 h 5177382"/>
              <a:gd name="connsiteX4" fmla="*/ 5894438 w 8886841"/>
              <a:gd name="connsiteY4" fmla="*/ 248271 h 5177382"/>
              <a:gd name="connsiteX5" fmla="*/ 8345030 w 8886841"/>
              <a:gd name="connsiteY5" fmla="*/ 138543 h 5177382"/>
              <a:gd name="connsiteX6" fmla="*/ 8619350 w 8886841"/>
              <a:gd name="connsiteY6" fmla="*/ 2031351 h 5177382"/>
              <a:gd name="connsiteX7" fmla="*/ 8719934 w 8886841"/>
              <a:gd name="connsiteY7" fmla="*/ 3503535 h 5177382"/>
              <a:gd name="connsiteX8" fmla="*/ 6214478 w 8886841"/>
              <a:gd name="connsiteY8" fmla="*/ 3668127 h 5177382"/>
              <a:gd name="connsiteX9" fmla="*/ 4431398 w 8886841"/>
              <a:gd name="connsiteY9" fmla="*/ 4646535 h 5177382"/>
              <a:gd name="connsiteX10" fmla="*/ 2474582 w 8886841"/>
              <a:gd name="connsiteY10" fmla="*/ 5167743 h 5177382"/>
              <a:gd name="connsiteX11" fmla="*/ 636638 w 8886841"/>
              <a:gd name="connsiteY11" fmla="*/ 4216767 h 5177382"/>
              <a:gd name="connsiteX12" fmla="*/ 14846 w 8886841"/>
              <a:gd name="connsiteY12" fmla="*/ 2543415 h 5177382"/>
              <a:gd name="connsiteX0" fmla="*/ 14846 w 8913604"/>
              <a:gd name="connsiteY0" fmla="*/ 2535967 h 5169934"/>
              <a:gd name="connsiteX1" fmla="*/ 261734 w 8913604"/>
              <a:gd name="connsiteY1" fmla="*/ 2051335 h 5169934"/>
              <a:gd name="connsiteX2" fmla="*/ 1002398 w 8913604"/>
              <a:gd name="connsiteY2" fmla="*/ 1639855 h 5169934"/>
              <a:gd name="connsiteX3" fmla="*/ 2657462 w 8913604"/>
              <a:gd name="connsiteY3" fmla="*/ 1072927 h 5169934"/>
              <a:gd name="connsiteX4" fmla="*/ 5894438 w 8913604"/>
              <a:gd name="connsiteY4" fmla="*/ 240823 h 5169934"/>
              <a:gd name="connsiteX5" fmla="*/ 8345030 w 8913604"/>
              <a:gd name="connsiteY5" fmla="*/ 131095 h 5169934"/>
              <a:gd name="connsiteX6" fmla="*/ 8701646 w 8913604"/>
              <a:gd name="connsiteY6" fmla="*/ 1923319 h 5169934"/>
              <a:gd name="connsiteX7" fmla="*/ 8719934 w 8913604"/>
              <a:gd name="connsiteY7" fmla="*/ 3496087 h 5169934"/>
              <a:gd name="connsiteX8" fmla="*/ 6214478 w 8913604"/>
              <a:gd name="connsiteY8" fmla="*/ 3660679 h 5169934"/>
              <a:gd name="connsiteX9" fmla="*/ 4431398 w 8913604"/>
              <a:gd name="connsiteY9" fmla="*/ 4639087 h 5169934"/>
              <a:gd name="connsiteX10" fmla="*/ 2474582 w 8913604"/>
              <a:gd name="connsiteY10" fmla="*/ 5160295 h 5169934"/>
              <a:gd name="connsiteX11" fmla="*/ 636638 w 8913604"/>
              <a:gd name="connsiteY11" fmla="*/ 4209319 h 5169934"/>
              <a:gd name="connsiteX12" fmla="*/ 14846 w 8913604"/>
              <a:gd name="connsiteY12" fmla="*/ 2535967 h 5169934"/>
              <a:gd name="connsiteX0" fmla="*/ 14846 w 8804321"/>
              <a:gd name="connsiteY0" fmla="*/ 2535967 h 5169934"/>
              <a:gd name="connsiteX1" fmla="*/ 261734 w 8804321"/>
              <a:gd name="connsiteY1" fmla="*/ 2051335 h 5169934"/>
              <a:gd name="connsiteX2" fmla="*/ 1002398 w 8804321"/>
              <a:gd name="connsiteY2" fmla="*/ 1639855 h 5169934"/>
              <a:gd name="connsiteX3" fmla="*/ 2657462 w 8804321"/>
              <a:gd name="connsiteY3" fmla="*/ 1072927 h 5169934"/>
              <a:gd name="connsiteX4" fmla="*/ 5894438 w 8804321"/>
              <a:gd name="connsiteY4" fmla="*/ 240823 h 5169934"/>
              <a:gd name="connsiteX5" fmla="*/ 8345030 w 8804321"/>
              <a:gd name="connsiteY5" fmla="*/ 131095 h 5169934"/>
              <a:gd name="connsiteX6" fmla="*/ 8701646 w 8804321"/>
              <a:gd name="connsiteY6" fmla="*/ 1923319 h 5169934"/>
              <a:gd name="connsiteX7" fmla="*/ 8564486 w 8804321"/>
              <a:gd name="connsiteY7" fmla="*/ 3505231 h 5169934"/>
              <a:gd name="connsiteX8" fmla="*/ 6214478 w 8804321"/>
              <a:gd name="connsiteY8" fmla="*/ 3660679 h 5169934"/>
              <a:gd name="connsiteX9" fmla="*/ 4431398 w 8804321"/>
              <a:gd name="connsiteY9" fmla="*/ 4639087 h 5169934"/>
              <a:gd name="connsiteX10" fmla="*/ 2474582 w 8804321"/>
              <a:gd name="connsiteY10" fmla="*/ 5160295 h 5169934"/>
              <a:gd name="connsiteX11" fmla="*/ 636638 w 8804321"/>
              <a:gd name="connsiteY11" fmla="*/ 4209319 h 5169934"/>
              <a:gd name="connsiteX12" fmla="*/ 14846 w 8804321"/>
              <a:gd name="connsiteY12" fmla="*/ 2535967 h 5169934"/>
              <a:gd name="connsiteX0" fmla="*/ 14846 w 8767978"/>
              <a:gd name="connsiteY0" fmla="*/ 2535967 h 5169934"/>
              <a:gd name="connsiteX1" fmla="*/ 261734 w 8767978"/>
              <a:gd name="connsiteY1" fmla="*/ 2051335 h 5169934"/>
              <a:gd name="connsiteX2" fmla="*/ 1002398 w 8767978"/>
              <a:gd name="connsiteY2" fmla="*/ 1639855 h 5169934"/>
              <a:gd name="connsiteX3" fmla="*/ 2657462 w 8767978"/>
              <a:gd name="connsiteY3" fmla="*/ 1072927 h 5169934"/>
              <a:gd name="connsiteX4" fmla="*/ 5894438 w 8767978"/>
              <a:gd name="connsiteY4" fmla="*/ 240823 h 5169934"/>
              <a:gd name="connsiteX5" fmla="*/ 8345030 w 8767978"/>
              <a:gd name="connsiteY5" fmla="*/ 131095 h 5169934"/>
              <a:gd name="connsiteX6" fmla="*/ 8701646 w 8767978"/>
              <a:gd name="connsiteY6" fmla="*/ 1923319 h 5169934"/>
              <a:gd name="connsiteX7" fmla="*/ 8564486 w 8767978"/>
              <a:gd name="connsiteY7" fmla="*/ 3505231 h 5169934"/>
              <a:gd name="connsiteX8" fmla="*/ 6214478 w 8767978"/>
              <a:gd name="connsiteY8" fmla="*/ 3660679 h 5169934"/>
              <a:gd name="connsiteX9" fmla="*/ 4431398 w 8767978"/>
              <a:gd name="connsiteY9" fmla="*/ 4639087 h 5169934"/>
              <a:gd name="connsiteX10" fmla="*/ 2474582 w 8767978"/>
              <a:gd name="connsiteY10" fmla="*/ 5160295 h 5169934"/>
              <a:gd name="connsiteX11" fmla="*/ 636638 w 8767978"/>
              <a:gd name="connsiteY11" fmla="*/ 4209319 h 5169934"/>
              <a:gd name="connsiteX12" fmla="*/ 14846 w 8767978"/>
              <a:gd name="connsiteY12" fmla="*/ 2535967 h 5169934"/>
              <a:gd name="connsiteX0" fmla="*/ 14846 w 8769669"/>
              <a:gd name="connsiteY0" fmla="*/ 2427339 h 5061306"/>
              <a:gd name="connsiteX1" fmla="*/ 261734 w 8769669"/>
              <a:gd name="connsiteY1" fmla="*/ 1942707 h 5061306"/>
              <a:gd name="connsiteX2" fmla="*/ 1002398 w 8769669"/>
              <a:gd name="connsiteY2" fmla="*/ 1531227 h 5061306"/>
              <a:gd name="connsiteX3" fmla="*/ 2657462 w 8769669"/>
              <a:gd name="connsiteY3" fmla="*/ 964299 h 5061306"/>
              <a:gd name="connsiteX4" fmla="*/ 5894438 w 8769669"/>
              <a:gd name="connsiteY4" fmla="*/ 132195 h 5061306"/>
              <a:gd name="connsiteX5" fmla="*/ 8317598 w 8769669"/>
              <a:gd name="connsiteY5" fmla="*/ 177915 h 5061306"/>
              <a:gd name="connsiteX6" fmla="*/ 8701646 w 8769669"/>
              <a:gd name="connsiteY6" fmla="*/ 1814691 h 5061306"/>
              <a:gd name="connsiteX7" fmla="*/ 8564486 w 8769669"/>
              <a:gd name="connsiteY7" fmla="*/ 3396603 h 5061306"/>
              <a:gd name="connsiteX8" fmla="*/ 6214478 w 8769669"/>
              <a:gd name="connsiteY8" fmla="*/ 3552051 h 5061306"/>
              <a:gd name="connsiteX9" fmla="*/ 4431398 w 8769669"/>
              <a:gd name="connsiteY9" fmla="*/ 4530459 h 5061306"/>
              <a:gd name="connsiteX10" fmla="*/ 2474582 w 8769669"/>
              <a:gd name="connsiteY10" fmla="*/ 5051667 h 5061306"/>
              <a:gd name="connsiteX11" fmla="*/ 636638 w 8769669"/>
              <a:gd name="connsiteY11" fmla="*/ 4100691 h 5061306"/>
              <a:gd name="connsiteX12" fmla="*/ 14846 w 8769669"/>
              <a:gd name="connsiteY12" fmla="*/ 2427339 h 5061306"/>
              <a:gd name="connsiteX0" fmla="*/ 14846 w 10385202"/>
              <a:gd name="connsiteY0" fmla="*/ 2423706 h 5057673"/>
              <a:gd name="connsiteX1" fmla="*/ 261734 w 10385202"/>
              <a:gd name="connsiteY1" fmla="*/ 1939074 h 5057673"/>
              <a:gd name="connsiteX2" fmla="*/ 1002398 w 10385202"/>
              <a:gd name="connsiteY2" fmla="*/ 1527594 h 5057673"/>
              <a:gd name="connsiteX3" fmla="*/ 2657462 w 10385202"/>
              <a:gd name="connsiteY3" fmla="*/ 960666 h 5057673"/>
              <a:gd name="connsiteX4" fmla="*/ 5894438 w 10385202"/>
              <a:gd name="connsiteY4" fmla="*/ 128562 h 5057673"/>
              <a:gd name="connsiteX5" fmla="*/ 8317598 w 10385202"/>
              <a:gd name="connsiteY5" fmla="*/ 174282 h 5057673"/>
              <a:gd name="connsiteX6" fmla="*/ 10384142 w 10385202"/>
              <a:gd name="connsiteY6" fmla="*/ 1756194 h 5057673"/>
              <a:gd name="connsiteX7" fmla="*/ 8564486 w 10385202"/>
              <a:gd name="connsiteY7" fmla="*/ 3392970 h 5057673"/>
              <a:gd name="connsiteX8" fmla="*/ 6214478 w 10385202"/>
              <a:gd name="connsiteY8" fmla="*/ 3548418 h 5057673"/>
              <a:gd name="connsiteX9" fmla="*/ 4431398 w 10385202"/>
              <a:gd name="connsiteY9" fmla="*/ 4526826 h 5057673"/>
              <a:gd name="connsiteX10" fmla="*/ 2474582 w 10385202"/>
              <a:gd name="connsiteY10" fmla="*/ 5048034 h 5057673"/>
              <a:gd name="connsiteX11" fmla="*/ 636638 w 10385202"/>
              <a:gd name="connsiteY11" fmla="*/ 4097058 h 5057673"/>
              <a:gd name="connsiteX12" fmla="*/ 14846 w 10385202"/>
              <a:gd name="connsiteY12" fmla="*/ 2423706 h 5057673"/>
              <a:gd name="connsiteX0" fmla="*/ 14846 w 10444011"/>
              <a:gd name="connsiteY0" fmla="*/ 2423706 h 5057673"/>
              <a:gd name="connsiteX1" fmla="*/ 261734 w 10444011"/>
              <a:gd name="connsiteY1" fmla="*/ 1939074 h 5057673"/>
              <a:gd name="connsiteX2" fmla="*/ 1002398 w 10444011"/>
              <a:gd name="connsiteY2" fmla="*/ 1527594 h 5057673"/>
              <a:gd name="connsiteX3" fmla="*/ 2657462 w 10444011"/>
              <a:gd name="connsiteY3" fmla="*/ 960666 h 5057673"/>
              <a:gd name="connsiteX4" fmla="*/ 5894438 w 10444011"/>
              <a:gd name="connsiteY4" fmla="*/ 128562 h 5057673"/>
              <a:gd name="connsiteX5" fmla="*/ 8317598 w 10444011"/>
              <a:gd name="connsiteY5" fmla="*/ 174282 h 5057673"/>
              <a:gd name="connsiteX6" fmla="*/ 10384142 w 10444011"/>
              <a:gd name="connsiteY6" fmla="*/ 1756194 h 5057673"/>
              <a:gd name="connsiteX7" fmla="*/ 9771493 w 10444011"/>
              <a:gd name="connsiteY7" fmla="*/ 2661450 h 5057673"/>
              <a:gd name="connsiteX8" fmla="*/ 8564486 w 10444011"/>
              <a:gd name="connsiteY8" fmla="*/ 3392970 h 5057673"/>
              <a:gd name="connsiteX9" fmla="*/ 6214478 w 10444011"/>
              <a:gd name="connsiteY9" fmla="*/ 3548418 h 5057673"/>
              <a:gd name="connsiteX10" fmla="*/ 4431398 w 10444011"/>
              <a:gd name="connsiteY10" fmla="*/ 4526826 h 5057673"/>
              <a:gd name="connsiteX11" fmla="*/ 2474582 w 10444011"/>
              <a:gd name="connsiteY11" fmla="*/ 5048034 h 5057673"/>
              <a:gd name="connsiteX12" fmla="*/ 636638 w 10444011"/>
              <a:gd name="connsiteY12" fmla="*/ 4097058 h 5057673"/>
              <a:gd name="connsiteX13" fmla="*/ 14846 w 10444011"/>
              <a:gd name="connsiteY13" fmla="*/ 2423706 h 5057673"/>
              <a:gd name="connsiteX0" fmla="*/ 14846 w 10407953"/>
              <a:gd name="connsiteY0" fmla="*/ 2423706 h 5057673"/>
              <a:gd name="connsiteX1" fmla="*/ 261734 w 10407953"/>
              <a:gd name="connsiteY1" fmla="*/ 1939074 h 5057673"/>
              <a:gd name="connsiteX2" fmla="*/ 1002398 w 10407953"/>
              <a:gd name="connsiteY2" fmla="*/ 1527594 h 5057673"/>
              <a:gd name="connsiteX3" fmla="*/ 2657462 w 10407953"/>
              <a:gd name="connsiteY3" fmla="*/ 960666 h 5057673"/>
              <a:gd name="connsiteX4" fmla="*/ 5894438 w 10407953"/>
              <a:gd name="connsiteY4" fmla="*/ 128562 h 5057673"/>
              <a:gd name="connsiteX5" fmla="*/ 8317598 w 10407953"/>
              <a:gd name="connsiteY5" fmla="*/ 174282 h 5057673"/>
              <a:gd name="connsiteX6" fmla="*/ 10384142 w 10407953"/>
              <a:gd name="connsiteY6" fmla="*/ 1756194 h 5057673"/>
              <a:gd name="connsiteX7" fmla="*/ 9387445 w 10407953"/>
              <a:gd name="connsiteY7" fmla="*/ 2570010 h 5057673"/>
              <a:gd name="connsiteX8" fmla="*/ 8564486 w 10407953"/>
              <a:gd name="connsiteY8" fmla="*/ 3392970 h 5057673"/>
              <a:gd name="connsiteX9" fmla="*/ 6214478 w 10407953"/>
              <a:gd name="connsiteY9" fmla="*/ 3548418 h 5057673"/>
              <a:gd name="connsiteX10" fmla="*/ 4431398 w 10407953"/>
              <a:gd name="connsiteY10" fmla="*/ 4526826 h 5057673"/>
              <a:gd name="connsiteX11" fmla="*/ 2474582 w 10407953"/>
              <a:gd name="connsiteY11" fmla="*/ 5048034 h 5057673"/>
              <a:gd name="connsiteX12" fmla="*/ 636638 w 10407953"/>
              <a:gd name="connsiteY12" fmla="*/ 4097058 h 5057673"/>
              <a:gd name="connsiteX13" fmla="*/ 14846 w 10407953"/>
              <a:gd name="connsiteY13" fmla="*/ 2423706 h 5057673"/>
              <a:gd name="connsiteX0" fmla="*/ 14846 w 10409735"/>
              <a:gd name="connsiteY0" fmla="*/ 2423706 h 5057673"/>
              <a:gd name="connsiteX1" fmla="*/ 261734 w 10409735"/>
              <a:gd name="connsiteY1" fmla="*/ 1939074 h 5057673"/>
              <a:gd name="connsiteX2" fmla="*/ 1002398 w 10409735"/>
              <a:gd name="connsiteY2" fmla="*/ 1527594 h 5057673"/>
              <a:gd name="connsiteX3" fmla="*/ 2657462 w 10409735"/>
              <a:gd name="connsiteY3" fmla="*/ 960666 h 5057673"/>
              <a:gd name="connsiteX4" fmla="*/ 5894438 w 10409735"/>
              <a:gd name="connsiteY4" fmla="*/ 128562 h 5057673"/>
              <a:gd name="connsiteX5" fmla="*/ 8317598 w 10409735"/>
              <a:gd name="connsiteY5" fmla="*/ 174282 h 5057673"/>
              <a:gd name="connsiteX6" fmla="*/ 10384142 w 10409735"/>
              <a:gd name="connsiteY6" fmla="*/ 1756194 h 5057673"/>
              <a:gd name="connsiteX7" fmla="*/ 9387445 w 10409735"/>
              <a:gd name="connsiteY7" fmla="*/ 2570010 h 5057673"/>
              <a:gd name="connsiteX8" fmla="*/ 8564486 w 10409735"/>
              <a:gd name="connsiteY8" fmla="*/ 3392970 h 5057673"/>
              <a:gd name="connsiteX9" fmla="*/ 6214478 w 10409735"/>
              <a:gd name="connsiteY9" fmla="*/ 3548418 h 5057673"/>
              <a:gd name="connsiteX10" fmla="*/ 4431398 w 10409735"/>
              <a:gd name="connsiteY10" fmla="*/ 4526826 h 5057673"/>
              <a:gd name="connsiteX11" fmla="*/ 2474582 w 10409735"/>
              <a:gd name="connsiteY11" fmla="*/ 5048034 h 5057673"/>
              <a:gd name="connsiteX12" fmla="*/ 636638 w 10409735"/>
              <a:gd name="connsiteY12" fmla="*/ 4097058 h 5057673"/>
              <a:gd name="connsiteX13" fmla="*/ 14846 w 10409735"/>
              <a:gd name="connsiteY13" fmla="*/ 2423706 h 5057673"/>
              <a:gd name="connsiteX0" fmla="*/ 14846 w 10388903"/>
              <a:gd name="connsiteY0" fmla="*/ 2423706 h 5057673"/>
              <a:gd name="connsiteX1" fmla="*/ 261734 w 10388903"/>
              <a:gd name="connsiteY1" fmla="*/ 1939074 h 5057673"/>
              <a:gd name="connsiteX2" fmla="*/ 1002398 w 10388903"/>
              <a:gd name="connsiteY2" fmla="*/ 1527594 h 5057673"/>
              <a:gd name="connsiteX3" fmla="*/ 2657462 w 10388903"/>
              <a:gd name="connsiteY3" fmla="*/ 960666 h 5057673"/>
              <a:gd name="connsiteX4" fmla="*/ 5894438 w 10388903"/>
              <a:gd name="connsiteY4" fmla="*/ 128562 h 5057673"/>
              <a:gd name="connsiteX5" fmla="*/ 8317598 w 10388903"/>
              <a:gd name="connsiteY5" fmla="*/ 174282 h 5057673"/>
              <a:gd name="connsiteX6" fmla="*/ 10384142 w 10388903"/>
              <a:gd name="connsiteY6" fmla="*/ 1756194 h 5057673"/>
              <a:gd name="connsiteX7" fmla="*/ 9387445 w 10388903"/>
              <a:gd name="connsiteY7" fmla="*/ 2570010 h 5057673"/>
              <a:gd name="connsiteX8" fmla="*/ 8564486 w 10388903"/>
              <a:gd name="connsiteY8" fmla="*/ 3392970 h 5057673"/>
              <a:gd name="connsiteX9" fmla="*/ 6214478 w 10388903"/>
              <a:gd name="connsiteY9" fmla="*/ 3548418 h 5057673"/>
              <a:gd name="connsiteX10" fmla="*/ 4431398 w 10388903"/>
              <a:gd name="connsiteY10" fmla="*/ 4526826 h 5057673"/>
              <a:gd name="connsiteX11" fmla="*/ 2474582 w 10388903"/>
              <a:gd name="connsiteY11" fmla="*/ 5048034 h 5057673"/>
              <a:gd name="connsiteX12" fmla="*/ 636638 w 10388903"/>
              <a:gd name="connsiteY12" fmla="*/ 4097058 h 5057673"/>
              <a:gd name="connsiteX13" fmla="*/ 14846 w 10388903"/>
              <a:gd name="connsiteY13" fmla="*/ 2423706 h 5057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88903" h="5057673">
                <a:moveTo>
                  <a:pt x="14846" y="2423706"/>
                </a:moveTo>
                <a:cubicBezTo>
                  <a:pt x="-47638" y="2064042"/>
                  <a:pt x="97142" y="2088426"/>
                  <a:pt x="261734" y="1939074"/>
                </a:cubicBezTo>
                <a:cubicBezTo>
                  <a:pt x="426326" y="1789722"/>
                  <a:pt x="603110" y="1690662"/>
                  <a:pt x="1002398" y="1527594"/>
                </a:cubicBezTo>
                <a:cubicBezTo>
                  <a:pt x="1401686" y="1364526"/>
                  <a:pt x="1842122" y="1193838"/>
                  <a:pt x="2657462" y="960666"/>
                </a:cubicBezTo>
                <a:cubicBezTo>
                  <a:pt x="3472802" y="727494"/>
                  <a:pt x="4951082" y="259626"/>
                  <a:pt x="5894438" y="128562"/>
                </a:cubicBezTo>
                <a:cubicBezTo>
                  <a:pt x="6837794" y="-2502"/>
                  <a:pt x="7569314" y="-96990"/>
                  <a:pt x="8317598" y="174282"/>
                </a:cubicBezTo>
                <a:cubicBezTo>
                  <a:pt x="9065882" y="445554"/>
                  <a:pt x="10315562" y="1256322"/>
                  <a:pt x="10384142" y="1756194"/>
                </a:cubicBezTo>
                <a:cubicBezTo>
                  <a:pt x="10452722" y="2256066"/>
                  <a:pt x="9763873" y="2416086"/>
                  <a:pt x="9387445" y="2570010"/>
                </a:cubicBezTo>
                <a:cubicBezTo>
                  <a:pt x="9084169" y="2842806"/>
                  <a:pt x="9093314" y="3229902"/>
                  <a:pt x="8564486" y="3392970"/>
                </a:cubicBezTo>
                <a:cubicBezTo>
                  <a:pt x="8035658" y="3556038"/>
                  <a:pt x="6903326" y="3359442"/>
                  <a:pt x="6214478" y="3548418"/>
                </a:cubicBezTo>
                <a:cubicBezTo>
                  <a:pt x="5525630" y="3737394"/>
                  <a:pt x="5054714" y="4276890"/>
                  <a:pt x="4431398" y="4526826"/>
                </a:cubicBezTo>
                <a:cubicBezTo>
                  <a:pt x="3808082" y="4776762"/>
                  <a:pt x="3107042" y="5119662"/>
                  <a:pt x="2474582" y="5048034"/>
                </a:cubicBezTo>
                <a:cubicBezTo>
                  <a:pt x="1842122" y="4976406"/>
                  <a:pt x="1045070" y="4532922"/>
                  <a:pt x="636638" y="4097058"/>
                </a:cubicBezTo>
                <a:cubicBezTo>
                  <a:pt x="228206" y="3661194"/>
                  <a:pt x="77330" y="2783370"/>
                  <a:pt x="14846" y="2423706"/>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A8A3FD1C-AA6F-4067-B8ED-64A73136EC75}"/>
              </a:ext>
            </a:extLst>
          </p:cNvPr>
          <p:cNvSpPr/>
          <p:nvPr/>
        </p:nvSpPr>
        <p:spPr>
          <a:xfrm>
            <a:off x="109728" y="1021842"/>
            <a:ext cx="3626874" cy="4772415"/>
          </a:xfrm>
          <a:custGeom>
            <a:avLst/>
            <a:gdLst>
              <a:gd name="connsiteX0" fmla="*/ 3364992 w 3626874"/>
              <a:gd name="connsiteY0" fmla="*/ 989838 h 4772415"/>
              <a:gd name="connsiteX1" fmla="*/ 2112264 w 3626874"/>
              <a:gd name="connsiteY1" fmla="*/ 1611630 h 4772415"/>
              <a:gd name="connsiteX2" fmla="*/ 1335024 w 3626874"/>
              <a:gd name="connsiteY2" fmla="*/ 2434590 h 4772415"/>
              <a:gd name="connsiteX3" fmla="*/ 1728216 w 3626874"/>
              <a:gd name="connsiteY3" fmla="*/ 3961638 h 4772415"/>
              <a:gd name="connsiteX4" fmla="*/ 457200 w 3626874"/>
              <a:gd name="connsiteY4" fmla="*/ 4674870 h 4772415"/>
              <a:gd name="connsiteX5" fmla="*/ 0 w 3626874"/>
              <a:gd name="connsiteY5" fmla="*/ 1840230 h 4772415"/>
              <a:gd name="connsiteX6" fmla="*/ 457200 w 3626874"/>
              <a:gd name="connsiteY6" fmla="*/ 550926 h 4772415"/>
              <a:gd name="connsiteX7" fmla="*/ 2176272 w 3626874"/>
              <a:gd name="connsiteY7" fmla="*/ 29718 h 4772415"/>
              <a:gd name="connsiteX8" fmla="*/ 3529584 w 3626874"/>
              <a:gd name="connsiteY8" fmla="*/ 166878 h 4772415"/>
              <a:gd name="connsiteX9" fmla="*/ 3364992 w 3626874"/>
              <a:gd name="connsiteY9" fmla="*/ 989838 h 477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26874" h="4772415">
                <a:moveTo>
                  <a:pt x="3364992" y="989838"/>
                </a:moveTo>
                <a:cubicBezTo>
                  <a:pt x="3128772" y="1230630"/>
                  <a:pt x="2450592" y="1370838"/>
                  <a:pt x="2112264" y="1611630"/>
                </a:cubicBezTo>
                <a:cubicBezTo>
                  <a:pt x="1773936" y="1852422"/>
                  <a:pt x="1399032" y="2042922"/>
                  <a:pt x="1335024" y="2434590"/>
                </a:cubicBezTo>
                <a:cubicBezTo>
                  <a:pt x="1271016" y="2826258"/>
                  <a:pt x="1874520" y="3588258"/>
                  <a:pt x="1728216" y="3961638"/>
                </a:cubicBezTo>
                <a:cubicBezTo>
                  <a:pt x="1581912" y="4335018"/>
                  <a:pt x="745236" y="5028438"/>
                  <a:pt x="457200" y="4674870"/>
                </a:cubicBezTo>
                <a:cubicBezTo>
                  <a:pt x="169164" y="4321302"/>
                  <a:pt x="0" y="2527554"/>
                  <a:pt x="0" y="1840230"/>
                </a:cubicBezTo>
                <a:cubicBezTo>
                  <a:pt x="0" y="1152906"/>
                  <a:pt x="94488" y="852678"/>
                  <a:pt x="457200" y="550926"/>
                </a:cubicBezTo>
                <a:cubicBezTo>
                  <a:pt x="819912" y="249174"/>
                  <a:pt x="1664208" y="93726"/>
                  <a:pt x="2176272" y="29718"/>
                </a:cubicBezTo>
                <a:cubicBezTo>
                  <a:pt x="2688336" y="-34290"/>
                  <a:pt x="3332988" y="2286"/>
                  <a:pt x="3529584" y="166878"/>
                </a:cubicBezTo>
                <a:cubicBezTo>
                  <a:pt x="3726180" y="331470"/>
                  <a:pt x="3601212" y="749046"/>
                  <a:pt x="3364992" y="989838"/>
                </a:cubicBezTo>
                <a:close/>
              </a:path>
            </a:pathLst>
          </a:custGeom>
          <a:solidFill>
            <a:srgbClr val="D8BE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B61F6606-E91F-467E-91D4-60D7A79FFFA2}"/>
              </a:ext>
            </a:extLst>
          </p:cNvPr>
          <p:cNvSpPr>
            <a:spLocks noGrp="1"/>
          </p:cNvSpPr>
          <p:nvPr>
            <p:ph type="sldNum" sz="quarter" idx="12"/>
          </p:nvPr>
        </p:nvSpPr>
        <p:spPr/>
        <p:txBody>
          <a:bodyPr/>
          <a:lstStyle/>
          <a:p>
            <a:fld id="{7A96124F-0D74-3544-8EB0-07AAE95957A0}" type="slidenum">
              <a:rPr lang="en-US" smtClean="0"/>
              <a:pPr/>
              <a:t>4</a:t>
            </a:fld>
            <a:endParaRPr lang="en-US"/>
          </a:p>
        </p:txBody>
      </p:sp>
      <p:sp>
        <p:nvSpPr>
          <p:cNvPr id="5" name="Oval 4">
            <a:extLst>
              <a:ext uri="{FF2B5EF4-FFF2-40B4-BE49-F238E27FC236}">
                <a16:creationId xmlns:a16="http://schemas.microsoft.com/office/drawing/2014/main" id="{54E04BB6-A761-48FC-B619-B91589051625}"/>
              </a:ext>
            </a:extLst>
          </p:cNvPr>
          <p:cNvSpPr/>
          <p:nvPr/>
        </p:nvSpPr>
        <p:spPr>
          <a:xfrm>
            <a:off x="4367464" y="2565492"/>
            <a:ext cx="2472248" cy="2472248"/>
          </a:xfrm>
          <a:prstGeom prst="ellipse">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lstStyle/>
          <a:p>
            <a:pPr algn="ctr"/>
            <a:r>
              <a:rPr lang="en-US" sz="2800" b="1">
                <a:solidFill>
                  <a:schemeClr val="accent1"/>
                </a:solidFill>
              </a:rPr>
              <a:t>K-12 Data</a:t>
            </a:r>
          </a:p>
        </p:txBody>
      </p:sp>
      <p:sp>
        <p:nvSpPr>
          <p:cNvPr id="7" name="Oval 6">
            <a:extLst>
              <a:ext uri="{FF2B5EF4-FFF2-40B4-BE49-F238E27FC236}">
                <a16:creationId xmlns:a16="http://schemas.microsoft.com/office/drawing/2014/main" id="{9BB31248-922E-4A51-A0EE-A307046934CC}"/>
              </a:ext>
            </a:extLst>
          </p:cNvPr>
          <p:cNvSpPr/>
          <p:nvPr/>
        </p:nvSpPr>
        <p:spPr>
          <a:xfrm>
            <a:off x="8325296" y="4722260"/>
            <a:ext cx="1463194" cy="1463194"/>
          </a:xfrm>
          <a:prstGeom prst="ellipse">
            <a:avLst/>
          </a:prstGeom>
          <a:solidFill>
            <a:schemeClr val="bg1"/>
          </a:solid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lstStyle/>
          <a:p>
            <a:pPr algn="ctr"/>
            <a:r>
              <a:rPr lang="en-US" sz="2000" b="1">
                <a:solidFill>
                  <a:schemeClr val="accent3"/>
                </a:solidFill>
              </a:rPr>
              <a:t>Work-force</a:t>
            </a:r>
          </a:p>
        </p:txBody>
      </p:sp>
      <p:sp>
        <p:nvSpPr>
          <p:cNvPr id="8" name="Oval 7">
            <a:extLst>
              <a:ext uri="{FF2B5EF4-FFF2-40B4-BE49-F238E27FC236}">
                <a16:creationId xmlns:a16="http://schemas.microsoft.com/office/drawing/2014/main" id="{6DFCE7A5-ED36-44A4-9DC0-64DCE7A2B565}"/>
              </a:ext>
            </a:extLst>
          </p:cNvPr>
          <p:cNvSpPr/>
          <p:nvPr/>
        </p:nvSpPr>
        <p:spPr>
          <a:xfrm>
            <a:off x="1731114" y="2785325"/>
            <a:ext cx="1659314" cy="1659314"/>
          </a:xfrm>
          <a:prstGeom prst="ellipse">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lstStyle/>
          <a:p>
            <a:pPr algn="ctr"/>
            <a:r>
              <a:rPr lang="en-US" sz="2400" b="1">
                <a:solidFill>
                  <a:schemeClr val="accent1"/>
                </a:solidFill>
              </a:rPr>
              <a:t>Early Ed &amp; Care</a:t>
            </a:r>
          </a:p>
        </p:txBody>
      </p:sp>
      <p:sp>
        <p:nvSpPr>
          <p:cNvPr id="9" name="Oval 8">
            <a:extLst>
              <a:ext uri="{FF2B5EF4-FFF2-40B4-BE49-F238E27FC236}">
                <a16:creationId xmlns:a16="http://schemas.microsoft.com/office/drawing/2014/main" id="{7EB27371-712E-4F28-937C-4DAF36C8A9F9}"/>
              </a:ext>
            </a:extLst>
          </p:cNvPr>
          <p:cNvSpPr/>
          <p:nvPr/>
        </p:nvSpPr>
        <p:spPr>
          <a:xfrm>
            <a:off x="312291" y="1945144"/>
            <a:ext cx="1243020" cy="1243020"/>
          </a:xfrm>
          <a:prstGeom prst="ellipse">
            <a:avLst/>
          </a:prstGeom>
          <a:solidFill>
            <a:schemeClr val="bg1"/>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lstStyle/>
          <a:p>
            <a:pPr algn="ctr"/>
            <a:r>
              <a:rPr lang="en-US" sz="1400" b="1">
                <a:solidFill>
                  <a:srgbClr val="7030A0"/>
                </a:solidFill>
              </a:rPr>
              <a:t>Early Inter-</a:t>
            </a:r>
            <a:r>
              <a:rPr lang="en-US" sz="1400" b="1" err="1">
                <a:solidFill>
                  <a:srgbClr val="7030A0"/>
                </a:solidFill>
              </a:rPr>
              <a:t>vention</a:t>
            </a:r>
            <a:endParaRPr lang="en-US" sz="1400" b="1">
              <a:solidFill>
                <a:srgbClr val="7030A0"/>
              </a:solidFill>
            </a:endParaRPr>
          </a:p>
        </p:txBody>
      </p:sp>
      <p:sp>
        <p:nvSpPr>
          <p:cNvPr id="10" name="Oval 9">
            <a:extLst>
              <a:ext uri="{FF2B5EF4-FFF2-40B4-BE49-F238E27FC236}">
                <a16:creationId xmlns:a16="http://schemas.microsoft.com/office/drawing/2014/main" id="{922D28CB-CEA8-47D5-8C63-EFC0A4F53AC1}"/>
              </a:ext>
            </a:extLst>
          </p:cNvPr>
          <p:cNvSpPr/>
          <p:nvPr/>
        </p:nvSpPr>
        <p:spPr>
          <a:xfrm>
            <a:off x="484632" y="4034943"/>
            <a:ext cx="922182" cy="922182"/>
          </a:xfrm>
          <a:prstGeom prst="ellipse">
            <a:avLst/>
          </a:prstGeom>
          <a:solidFill>
            <a:schemeClr val="bg1"/>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lstStyle/>
          <a:p>
            <a:pPr algn="ctr"/>
            <a:r>
              <a:rPr lang="en-US" sz="1400" b="1">
                <a:solidFill>
                  <a:srgbClr val="7030A0"/>
                </a:solidFill>
              </a:rPr>
              <a:t>Home visiting</a:t>
            </a:r>
          </a:p>
        </p:txBody>
      </p:sp>
      <p:sp>
        <p:nvSpPr>
          <p:cNvPr id="11" name="Oval 10">
            <a:extLst>
              <a:ext uri="{FF2B5EF4-FFF2-40B4-BE49-F238E27FC236}">
                <a16:creationId xmlns:a16="http://schemas.microsoft.com/office/drawing/2014/main" id="{5985C514-DCB8-4ADF-851B-22C6EB487737}"/>
              </a:ext>
            </a:extLst>
          </p:cNvPr>
          <p:cNvSpPr/>
          <p:nvPr/>
        </p:nvSpPr>
        <p:spPr>
          <a:xfrm>
            <a:off x="2070374" y="1286131"/>
            <a:ext cx="980794" cy="980794"/>
          </a:xfrm>
          <a:prstGeom prst="ellipse">
            <a:avLst/>
          </a:prstGeom>
          <a:solidFill>
            <a:schemeClr val="bg1"/>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lstStyle/>
          <a:p>
            <a:pPr algn="ctr"/>
            <a:r>
              <a:rPr lang="en-US" sz="1400" b="1">
                <a:solidFill>
                  <a:srgbClr val="7030A0"/>
                </a:solidFill>
              </a:rPr>
              <a:t>WIC</a:t>
            </a:r>
          </a:p>
        </p:txBody>
      </p:sp>
      <p:sp>
        <p:nvSpPr>
          <p:cNvPr id="12" name="Oval 11">
            <a:extLst>
              <a:ext uri="{FF2B5EF4-FFF2-40B4-BE49-F238E27FC236}">
                <a16:creationId xmlns:a16="http://schemas.microsoft.com/office/drawing/2014/main" id="{BE10E2B2-855C-49FE-B707-11068F68B3BE}"/>
              </a:ext>
            </a:extLst>
          </p:cNvPr>
          <p:cNvSpPr/>
          <p:nvPr/>
        </p:nvSpPr>
        <p:spPr>
          <a:xfrm>
            <a:off x="3778736" y="4185921"/>
            <a:ext cx="1463193" cy="1463193"/>
          </a:xfrm>
          <a:prstGeom prst="ellipse">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lstStyle/>
          <a:p>
            <a:pPr algn="ctr"/>
            <a:r>
              <a:rPr lang="en-US" sz="1600" b="1">
                <a:solidFill>
                  <a:schemeClr val="accent1"/>
                </a:solidFill>
              </a:rPr>
              <a:t>Public Preschool</a:t>
            </a:r>
          </a:p>
        </p:txBody>
      </p:sp>
      <p:cxnSp>
        <p:nvCxnSpPr>
          <p:cNvPr id="21" name="Straight Connector 20">
            <a:extLst>
              <a:ext uri="{FF2B5EF4-FFF2-40B4-BE49-F238E27FC236}">
                <a16:creationId xmlns:a16="http://schemas.microsoft.com/office/drawing/2014/main" id="{6D6B9E2D-4BFA-498D-966C-F13E669EFD66}"/>
              </a:ext>
            </a:extLst>
          </p:cNvPr>
          <p:cNvCxnSpPr>
            <a:stCxn id="11" idx="4"/>
            <a:endCxn id="8" idx="0"/>
          </p:cNvCxnSpPr>
          <p:nvPr/>
        </p:nvCxnSpPr>
        <p:spPr>
          <a:xfrm>
            <a:off x="2560771" y="2266925"/>
            <a:ext cx="0" cy="5184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3158D3D-7674-4090-A93A-49010D12FE57}"/>
              </a:ext>
            </a:extLst>
          </p:cNvPr>
          <p:cNvCxnSpPr>
            <a:cxnSpLocks/>
          </p:cNvCxnSpPr>
          <p:nvPr/>
        </p:nvCxnSpPr>
        <p:spPr>
          <a:xfrm>
            <a:off x="1444334" y="2895033"/>
            <a:ext cx="410873" cy="23721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5B1C9AE-BB08-48CE-B636-D3CB54DFC8CC}"/>
              </a:ext>
            </a:extLst>
          </p:cNvPr>
          <p:cNvCxnSpPr>
            <a:cxnSpLocks/>
          </p:cNvCxnSpPr>
          <p:nvPr/>
        </p:nvCxnSpPr>
        <p:spPr>
          <a:xfrm flipV="1">
            <a:off x="1353871" y="4082140"/>
            <a:ext cx="501336" cy="25447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399FFC7-E84B-40FB-9861-7796E476294E}"/>
              </a:ext>
            </a:extLst>
          </p:cNvPr>
          <p:cNvCxnSpPr>
            <a:cxnSpLocks/>
          </p:cNvCxnSpPr>
          <p:nvPr/>
        </p:nvCxnSpPr>
        <p:spPr>
          <a:xfrm flipV="1">
            <a:off x="6564170" y="2068049"/>
            <a:ext cx="1859263" cy="958166"/>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6316111-E9D5-486D-B066-D574C53846FE}"/>
              </a:ext>
            </a:extLst>
          </p:cNvPr>
          <p:cNvCxnSpPr>
            <a:cxnSpLocks/>
            <a:endCxn id="7" idx="2"/>
          </p:cNvCxnSpPr>
          <p:nvPr/>
        </p:nvCxnSpPr>
        <p:spPr>
          <a:xfrm>
            <a:off x="6662309" y="4409791"/>
            <a:ext cx="1662987" cy="1044066"/>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5D452477-0DED-4D4E-9BEB-3FC8F2F2BB2E}"/>
              </a:ext>
            </a:extLst>
          </p:cNvPr>
          <p:cNvCxnSpPr>
            <a:cxnSpLocks/>
          </p:cNvCxnSpPr>
          <p:nvPr/>
        </p:nvCxnSpPr>
        <p:spPr>
          <a:xfrm flipV="1">
            <a:off x="6839712" y="3602736"/>
            <a:ext cx="1929384" cy="5346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4" name="Oval 43">
            <a:extLst>
              <a:ext uri="{FF2B5EF4-FFF2-40B4-BE49-F238E27FC236}">
                <a16:creationId xmlns:a16="http://schemas.microsoft.com/office/drawing/2014/main" id="{7A542B07-8263-4C9D-A1B2-0643E3D998F6}"/>
              </a:ext>
            </a:extLst>
          </p:cNvPr>
          <p:cNvSpPr/>
          <p:nvPr/>
        </p:nvSpPr>
        <p:spPr>
          <a:xfrm>
            <a:off x="8331413" y="1111277"/>
            <a:ext cx="1618842" cy="1618842"/>
          </a:xfrm>
          <a:prstGeom prst="ellipse">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lstStyle/>
          <a:p>
            <a:pPr algn="ctr"/>
            <a:r>
              <a:rPr lang="en-US" sz="2000" b="1">
                <a:solidFill>
                  <a:schemeClr val="accent1"/>
                </a:solidFill>
              </a:rPr>
              <a:t>National College</a:t>
            </a:r>
          </a:p>
          <a:p>
            <a:pPr algn="ctr"/>
            <a:r>
              <a:rPr lang="en-US" sz="2000" b="1">
                <a:solidFill>
                  <a:schemeClr val="accent1"/>
                </a:solidFill>
              </a:rPr>
              <a:t>Data</a:t>
            </a:r>
          </a:p>
        </p:txBody>
      </p:sp>
      <p:cxnSp>
        <p:nvCxnSpPr>
          <p:cNvPr id="47" name="Straight Connector 46">
            <a:extLst>
              <a:ext uri="{FF2B5EF4-FFF2-40B4-BE49-F238E27FC236}">
                <a16:creationId xmlns:a16="http://schemas.microsoft.com/office/drawing/2014/main" id="{7719007B-6C57-41E7-8A6E-24883DD553FF}"/>
              </a:ext>
            </a:extLst>
          </p:cNvPr>
          <p:cNvCxnSpPr>
            <a:cxnSpLocks/>
            <a:endCxn id="6" idx="4"/>
          </p:cNvCxnSpPr>
          <p:nvPr/>
        </p:nvCxnSpPr>
        <p:spPr>
          <a:xfrm flipV="1">
            <a:off x="9326880" y="4279582"/>
            <a:ext cx="169507" cy="50046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58004E03-6C3F-40E6-9B77-539F67645D3F}"/>
              </a:ext>
            </a:extLst>
          </p:cNvPr>
          <p:cNvSpPr/>
          <p:nvPr/>
        </p:nvSpPr>
        <p:spPr>
          <a:xfrm>
            <a:off x="8764790" y="2816388"/>
            <a:ext cx="1463194" cy="1463194"/>
          </a:xfrm>
          <a:prstGeom prst="ellipse">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lstStyle/>
          <a:p>
            <a:pPr algn="ctr"/>
            <a:r>
              <a:rPr lang="en-US" sz="2000" b="1">
                <a:solidFill>
                  <a:schemeClr val="accent1"/>
                </a:solidFill>
              </a:rPr>
              <a:t>Higher Ed</a:t>
            </a:r>
          </a:p>
        </p:txBody>
      </p:sp>
      <p:sp>
        <p:nvSpPr>
          <p:cNvPr id="15" name="Oval 14">
            <a:extLst>
              <a:ext uri="{FF2B5EF4-FFF2-40B4-BE49-F238E27FC236}">
                <a16:creationId xmlns:a16="http://schemas.microsoft.com/office/drawing/2014/main" id="{543F37EE-6B80-46DB-A7AD-66791E15976B}"/>
              </a:ext>
            </a:extLst>
          </p:cNvPr>
          <p:cNvSpPr/>
          <p:nvPr/>
        </p:nvSpPr>
        <p:spPr>
          <a:xfrm>
            <a:off x="7339264" y="3095346"/>
            <a:ext cx="1090575" cy="1090575"/>
          </a:xfrm>
          <a:prstGeom prst="ellipse">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lstStyle/>
          <a:p>
            <a:pPr algn="ctr"/>
            <a:r>
              <a:rPr lang="en-US" sz="1600" b="1">
                <a:solidFill>
                  <a:schemeClr val="accent1"/>
                </a:solidFill>
              </a:rPr>
              <a:t>Early College</a:t>
            </a:r>
          </a:p>
        </p:txBody>
      </p:sp>
      <p:sp>
        <p:nvSpPr>
          <p:cNvPr id="52" name="Oval 51">
            <a:extLst>
              <a:ext uri="{FF2B5EF4-FFF2-40B4-BE49-F238E27FC236}">
                <a16:creationId xmlns:a16="http://schemas.microsoft.com/office/drawing/2014/main" id="{1DAE074E-22A6-4122-AAE6-CA8B33781D1E}"/>
              </a:ext>
            </a:extLst>
          </p:cNvPr>
          <p:cNvSpPr/>
          <p:nvPr/>
        </p:nvSpPr>
        <p:spPr>
          <a:xfrm>
            <a:off x="10689974" y="2240037"/>
            <a:ext cx="1090575" cy="1090575"/>
          </a:xfrm>
          <a:prstGeom prst="ellipse">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lstStyle/>
          <a:p>
            <a:pPr algn="ctr"/>
            <a:r>
              <a:rPr lang="en-US" sz="1600" b="1">
                <a:solidFill>
                  <a:schemeClr val="accent1"/>
                </a:solidFill>
              </a:rPr>
              <a:t>Adult Ed</a:t>
            </a:r>
          </a:p>
        </p:txBody>
      </p:sp>
      <p:sp>
        <p:nvSpPr>
          <p:cNvPr id="53" name="Oval 52">
            <a:extLst>
              <a:ext uri="{FF2B5EF4-FFF2-40B4-BE49-F238E27FC236}">
                <a16:creationId xmlns:a16="http://schemas.microsoft.com/office/drawing/2014/main" id="{42928093-C27D-4893-9178-969CF09148B8}"/>
              </a:ext>
            </a:extLst>
          </p:cNvPr>
          <p:cNvSpPr/>
          <p:nvPr/>
        </p:nvSpPr>
        <p:spPr>
          <a:xfrm>
            <a:off x="10882677" y="3717962"/>
            <a:ext cx="1187965" cy="1187965"/>
          </a:xfrm>
          <a:prstGeom prst="ellipse">
            <a:avLst/>
          </a:prstGeom>
          <a:solidFill>
            <a:schemeClr val="bg1"/>
          </a:solid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lstStyle/>
          <a:p>
            <a:pPr algn="ctr"/>
            <a:r>
              <a:rPr lang="en-US" sz="1600" b="1">
                <a:solidFill>
                  <a:schemeClr val="accent6"/>
                </a:solidFill>
              </a:rPr>
              <a:t>Housing</a:t>
            </a:r>
          </a:p>
        </p:txBody>
      </p:sp>
      <p:sp>
        <p:nvSpPr>
          <p:cNvPr id="55" name="TextBox 54">
            <a:extLst>
              <a:ext uri="{FF2B5EF4-FFF2-40B4-BE49-F238E27FC236}">
                <a16:creationId xmlns:a16="http://schemas.microsoft.com/office/drawing/2014/main" id="{B0E69041-1F17-4EF2-899F-72E441FFBFB5}"/>
              </a:ext>
            </a:extLst>
          </p:cNvPr>
          <p:cNvSpPr txBox="1"/>
          <p:nvPr/>
        </p:nvSpPr>
        <p:spPr>
          <a:xfrm>
            <a:off x="798492" y="1362275"/>
            <a:ext cx="1016557" cy="369332"/>
          </a:xfrm>
          <a:prstGeom prst="rect">
            <a:avLst/>
          </a:prstGeom>
          <a:noFill/>
        </p:spPr>
        <p:txBody>
          <a:bodyPr wrap="square" rtlCol="0">
            <a:spAutoFit/>
          </a:bodyPr>
          <a:lstStyle/>
          <a:p>
            <a:r>
              <a:rPr lang="en-US" b="1">
                <a:solidFill>
                  <a:srgbClr val="7030A0"/>
                </a:solidFill>
              </a:rPr>
              <a:t>EOHHS</a:t>
            </a:r>
          </a:p>
        </p:txBody>
      </p:sp>
      <p:sp>
        <p:nvSpPr>
          <p:cNvPr id="59" name="Oval 58">
            <a:extLst>
              <a:ext uri="{FF2B5EF4-FFF2-40B4-BE49-F238E27FC236}">
                <a16:creationId xmlns:a16="http://schemas.microsoft.com/office/drawing/2014/main" id="{3A002F59-A7AE-4385-930D-92E92C477BCF}"/>
              </a:ext>
            </a:extLst>
          </p:cNvPr>
          <p:cNvSpPr/>
          <p:nvPr/>
        </p:nvSpPr>
        <p:spPr>
          <a:xfrm>
            <a:off x="9972327" y="5110555"/>
            <a:ext cx="1322554" cy="1322554"/>
          </a:xfrm>
          <a:prstGeom prst="ellipse">
            <a:avLst/>
          </a:prstGeom>
          <a:solidFill>
            <a:schemeClr val="bg1"/>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lstStyle/>
          <a:p>
            <a:pPr algn="ctr"/>
            <a:r>
              <a:rPr lang="en-US" sz="1600" b="1">
                <a:solidFill>
                  <a:srgbClr val="7030A0"/>
                </a:solidFill>
              </a:rPr>
              <a:t>Medicaid</a:t>
            </a:r>
          </a:p>
        </p:txBody>
      </p:sp>
      <p:cxnSp>
        <p:nvCxnSpPr>
          <p:cNvPr id="60" name="Straight Connector 59">
            <a:extLst>
              <a:ext uri="{FF2B5EF4-FFF2-40B4-BE49-F238E27FC236}">
                <a16:creationId xmlns:a16="http://schemas.microsoft.com/office/drawing/2014/main" id="{E56E9067-09B1-44FD-8F03-2813EBFDA568}"/>
              </a:ext>
            </a:extLst>
          </p:cNvPr>
          <p:cNvCxnSpPr>
            <a:cxnSpLocks/>
            <a:endCxn id="52" idx="3"/>
          </p:cNvCxnSpPr>
          <p:nvPr/>
        </p:nvCxnSpPr>
        <p:spPr>
          <a:xfrm flipV="1">
            <a:off x="10243263" y="3170901"/>
            <a:ext cx="606422" cy="355776"/>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89A61EEC-AF55-4608-9BB0-36B9780AAC3F}"/>
              </a:ext>
            </a:extLst>
          </p:cNvPr>
          <p:cNvCxnSpPr>
            <a:cxnSpLocks/>
          </p:cNvCxnSpPr>
          <p:nvPr/>
        </p:nvCxnSpPr>
        <p:spPr>
          <a:xfrm>
            <a:off x="10144835" y="3920927"/>
            <a:ext cx="734894" cy="20824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844DE7B-2BD6-4604-AFC0-B755F65EB20C}"/>
              </a:ext>
            </a:extLst>
          </p:cNvPr>
          <p:cNvCxnSpPr>
            <a:cxnSpLocks/>
          </p:cNvCxnSpPr>
          <p:nvPr/>
        </p:nvCxnSpPr>
        <p:spPr>
          <a:xfrm flipV="1">
            <a:off x="9677027" y="4457541"/>
            <a:ext cx="1187844" cy="5559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CA5DD7C7-CB49-48B0-BED8-EBB43EA2D1F5}"/>
              </a:ext>
            </a:extLst>
          </p:cNvPr>
          <p:cNvCxnSpPr>
            <a:cxnSpLocks/>
            <a:stCxn id="7" idx="7"/>
            <a:endCxn id="52" idx="3"/>
          </p:cNvCxnSpPr>
          <p:nvPr/>
        </p:nvCxnSpPr>
        <p:spPr>
          <a:xfrm flipV="1">
            <a:off x="9574210" y="3170901"/>
            <a:ext cx="1275475" cy="1765639"/>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F6C9BC80-8BC0-4573-A40D-BA534E5DC4C0}"/>
              </a:ext>
            </a:extLst>
          </p:cNvPr>
          <p:cNvCxnSpPr>
            <a:cxnSpLocks/>
            <a:stCxn id="53" idx="0"/>
            <a:endCxn id="52" idx="4"/>
          </p:cNvCxnSpPr>
          <p:nvPr/>
        </p:nvCxnSpPr>
        <p:spPr>
          <a:xfrm flipH="1" flipV="1">
            <a:off x="11235262" y="3330612"/>
            <a:ext cx="241398" cy="38735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2748FCEB-90F6-4C16-8A05-2A90622F9D63}"/>
              </a:ext>
            </a:extLst>
          </p:cNvPr>
          <p:cNvCxnSpPr>
            <a:cxnSpLocks/>
            <a:stCxn id="59" idx="7"/>
            <a:endCxn id="53" idx="4"/>
          </p:cNvCxnSpPr>
          <p:nvPr/>
        </p:nvCxnSpPr>
        <p:spPr>
          <a:xfrm flipV="1">
            <a:off x="11101197" y="4905927"/>
            <a:ext cx="375463" cy="398312"/>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F18C59B8-9215-4BB6-B88E-352FD29A3196}"/>
              </a:ext>
            </a:extLst>
          </p:cNvPr>
          <p:cNvCxnSpPr>
            <a:cxnSpLocks/>
          </p:cNvCxnSpPr>
          <p:nvPr/>
        </p:nvCxnSpPr>
        <p:spPr>
          <a:xfrm flipH="1">
            <a:off x="1454044" y="1945144"/>
            <a:ext cx="616331" cy="28320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D8676545-5D91-40CB-871B-64610F3526B9}"/>
              </a:ext>
            </a:extLst>
          </p:cNvPr>
          <p:cNvCxnSpPr>
            <a:cxnSpLocks/>
            <a:endCxn id="10" idx="0"/>
          </p:cNvCxnSpPr>
          <p:nvPr/>
        </p:nvCxnSpPr>
        <p:spPr>
          <a:xfrm>
            <a:off x="798492" y="3197811"/>
            <a:ext cx="147231" cy="837132"/>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67C3CBB1-AA89-4300-A067-63C49D1DAFA6}"/>
              </a:ext>
            </a:extLst>
          </p:cNvPr>
          <p:cNvCxnSpPr>
            <a:cxnSpLocks/>
            <a:stCxn id="11" idx="3"/>
          </p:cNvCxnSpPr>
          <p:nvPr/>
        </p:nvCxnSpPr>
        <p:spPr>
          <a:xfrm flipH="1">
            <a:off x="1222562" y="2123291"/>
            <a:ext cx="991446" cy="198817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8C78166F-BFE6-4265-B5B0-2B7491203827}"/>
              </a:ext>
            </a:extLst>
          </p:cNvPr>
          <p:cNvSpPr txBox="1"/>
          <p:nvPr/>
        </p:nvSpPr>
        <p:spPr>
          <a:xfrm>
            <a:off x="11334031" y="4949620"/>
            <a:ext cx="966571" cy="369332"/>
          </a:xfrm>
          <a:prstGeom prst="rect">
            <a:avLst/>
          </a:prstGeom>
          <a:noFill/>
        </p:spPr>
        <p:txBody>
          <a:bodyPr wrap="square" rtlCol="0">
            <a:spAutoFit/>
          </a:bodyPr>
          <a:lstStyle/>
          <a:p>
            <a:r>
              <a:rPr lang="en-US" b="1">
                <a:solidFill>
                  <a:schemeClr val="accent6"/>
                </a:solidFill>
              </a:rPr>
              <a:t>EOED</a:t>
            </a:r>
          </a:p>
        </p:txBody>
      </p:sp>
      <p:sp>
        <p:nvSpPr>
          <p:cNvPr id="91" name="TextBox 90">
            <a:extLst>
              <a:ext uri="{FF2B5EF4-FFF2-40B4-BE49-F238E27FC236}">
                <a16:creationId xmlns:a16="http://schemas.microsoft.com/office/drawing/2014/main" id="{762DE4E0-AA4A-4F24-A61C-4078432F588D}"/>
              </a:ext>
            </a:extLst>
          </p:cNvPr>
          <p:cNvSpPr txBox="1"/>
          <p:nvPr/>
        </p:nvSpPr>
        <p:spPr>
          <a:xfrm>
            <a:off x="11192847" y="5951997"/>
            <a:ext cx="1121100" cy="369332"/>
          </a:xfrm>
          <a:prstGeom prst="rect">
            <a:avLst/>
          </a:prstGeom>
          <a:noFill/>
        </p:spPr>
        <p:txBody>
          <a:bodyPr wrap="square" rtlCol="0">
            <a:spAutoFit/>
          </a:bodyPr>
          <a:lstStyle/>
          <a:p>
            <a:r>
              <a:rPr lang="en-US" b="1">
                <a:solidFill>
                  <a:srgbClr val="7030A0"/>
                </a:solidFill>
              </a:rPr>
              <a:t>EOHHS</a:t>
            </a:r>
          </a:p>
        </p:txBody>
      </p:sp>
      <p:sp>
        <p:nvSpPr>
          <p:cNvPr id="49" name="TextBox 48">
            <a:extLst>
              <a:ext uri="{FF2B5EF4-FFF2-40B4-BE49-F238E27FC236}">
                <a16:creationId xmlns:a16="http://schemas.microsoft.com/office/drawing/2014/main" id="{5CCDE12F-4A63-4B79-8E4B-0D7127CFFA63}"/>
              </a:ext>
            </a:extLst>
          </p:cNvPr>
          <p:cNvSpPr txBox="1"/>
          <p:nvPr/>
        </p:nvSpPr>
        <p:spPr>
          <a:xfrm>
            <a:off x="5693663" y="1613578"/>
            <a:ext cx="1110927" cy="523220"/>
          </a:xfrm>
          <a:prstGeom prst="rect">
            <a:avLst/>
          </a:prstGeom>
          <a:noFill/>
        </p:spPr>
        <p:txBody>
          <a:bodyPr wrap="square" rtlCol="0">
            <a:spAutoFit/>
          </a:bodyPr>
          <a:lstStyle/>
          <a:p>
            <a:r>
              <a:rPr lang="en-US" sz="2800" b="1">
                <a:solidFill>
                  <a:schemeClr val="accent1"/>
                </a:solidFill>
              </a:rPr>
              <a:t>EOE</a:t>
            </a:r>
          </a:p>
        </p:txBody>
      </p:sp>
      <p:cxnSp>
        <p:nvCxnSpPr>
          <p:cNvPr id="51" name="Straight Arrow Connector 50">
            <a:extLst>
              <a:ext uri="{FF2B5EF4-FFF2-40B4-BE49-F238E27FC236}">
                <a16:creationId xmlns:a16="http://schemas.microsoft.com/office/drawing/2014/main" id="{1E7FBB0E-BC67-44B4-BF91-5C1FAB76363A}"/>
              </a:ext>
            </a:extLst>
          </p:cNvPr>
          <p:cNvCxnSpPr>
            <a:cxnSpLocks/>
          </p:cNvCxnSpPr>
          <p:nvPr/>
        </p:nvCxnSpPr>
        <p:spPr>
          <a:xfrm>
            <a:off x="293890" y="926239"/>
            <a:ext cx="1148665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735464CF-B002-496F-9028-F0B4476E6707}"/>
              </a:ext>
            </a:extLst>
          </p:cNvPr>
          <p:cNvSpPr txBox="1"/>
          <p:nvPr/>
        </p:nvSpPr>
        <p:spPr>
          <a:xfrm>
            <a:off x="293890" y="394865"/>
            <a:ext cx="723275" cy="369332"/>
          </a:xfrm>
          <a:prstGeom prst="rect">
            <a:avLst/>
          </a:prstGeom>
          <a:noFill/>
        </p:spPr>
        <p:txBody>
          <a:bodyPr wrap="none" rtlCol="0">
            <a:spAutoFit/>
          </a:bodyPr>
          <a:lstStyle/>
          <a:p>
            <a:r>
              <a:rPr lang="en-US"/>
              <a:t>2017</a:t>
            </a:r>
          </a:p>
        </p:txBody>
      </p:sp>
      <p:sp>
        <p:nvSpPr>
          <p:cNvPr id="58" name="TextBox 57">
            <a:extLst>
              <a:ext uri="{FF2B5EF4-FFF2-40B4-BE49-F238E27FC236}">
                <a16:creationId xmlns:a16="http://schemas.microsoft.com/office/drawing/2014/main" id="{58C6ACA0-977E-4B02-940A-08FCC92997ED}"/>
              </a:ext>
            </a:extLst>
          </p:cNvPr>
          <p:cNvSpPr txBox="1"/>
          <p:nvPr/>
        </p:nvSpPr>
        <p:spPr>
          <a:xfrm>
            <a:off x="2689530" y="394865"/>
            <a:ext cx="723275" cy="369332"/>
          </a:xfrm>
          <a:prstGeom prst="rect">
            <a:avLst/>
          </a:prstGeom>
          <a:noFill/>
        </p:spPr>
        <p:txBody>
          <a:bodyPr wrap="none" rtlCol="0">
            <a:spAutoFit/>
          </a:bodyPr>
          <a:lstStyle/>
          <a:p>
            <a:r>
              <a:rPr lang="en-US"/>
              <a:t>2019</a:t>
            </a:r>
          </a:p>
        </p:txBody>
      </p:sp>
      <p:sp>
        <p:nvSpPr>
          <p:cNvPr id="61" name="TextBox 60">
            <a:extLst>
              <a:ext uri="{FF2B5EF4-FFF2-40B4-BE49-F238E27FC236}">
                <a16:creationId xmlns:a16="http://schemas.microsoft.com/office/drawing/2014/main" id="{2677BA94-3ABD-4CEC-B58A-6444DF319F04}"/>
              </a:ext>
            </a:extLst>
          </p:cNvPr>
          <p:cNvSpPr txBox="1"/>
          <p:nvPr/>
        </p:nvSpPr>
        <p:spPr>
          <a:xfrm>
            <a:off x="6445689" y="394865"/>
            <a:ext cx="723275" cy="369332"/>
          </a:xfrm>
          <a:prstGeom prst="rect">
            <a:avLst/>
          </a:prstGeom>
          <a:noFill/>
        </p:spPr>
        <p:txBody>
          <a:bodyPr wrap="none" rtlCol="0">
            <a:spAutoFit/>
          </a:bodyPr>
          <a:lstStyle/>
          <a:p>
            <a:r>
              <a:rPr lang="en-US"/>
              <a:t>2021</a:t>
            </a:r>
          </a:p>
        </p:txBody>
      </p:sp>
      <p:sp>
        <p:nvSpPr>
          <p:cNvPr id="63" name="TextBox 62">
            <a:extLst>
              <a:ext uri="{FF2B5EF4-FFF2-40B4-BE49-F238E27FC236}">
                <a16:creationId xmlns:a16="http://schemas.microsoft.com/office/drawing/2014/main" id="{B6D9D1DA-FB7E-456C-8181-BB2334F4FF74}"/>
              </a:ext>
            </a:extLst>
          </p:cNvPr>
          <p:cNvSpPr txBox="1"/>
          <p:nvPr/>
        </p:nvSpPr>
        <p:spPr>
          <a:xfrm>
            <a:off x="8569675" y="394865"/>
            <a:ext cx="723275" cy="369332"/>
          </a:xfrm>
          <a:prstGeom prst="rect">
            <a:avLst/>
          </a:prstGeom>
          <a:noFill/>
        </p:spPr>
        <p:txBody>
          <a:bodyPr wrap="none" rtlCol="0">
            <a:spAutoFit/>
          </a:bodyPr>
          <a:lstStyle/>
          <a:p>
            <a:r>
              <a:rPr lang="en-US"/>
              <a:t>2022</a:t>
            </a:r>
          </a:p>
        </p:txBody>
      </p:sp>
      <p:sp>
        <p:nvSpPr>
          <p:cNvPr id="64" name="Isosceles Triangle 63">
            <a:extLst>
              <a:ext uri="{FF2B5EF4-FFF2-40B4-BE49-F238E27FC236}">
                <a16:creationId xmlns:a16="http://schemas.microsoft.com/office/drawing/2014/main" id="{843C4D2E-0117-43BD-8EAC-A91928142715}"/>
              </a:ext>
            </a:extLst>
          </p:cNvPr>
          <p:cNvSpPr/>
          <p:nvPr/>
        </p:nvSpPr>
        <p:spPr>
          <a:xfrm flipV="1">
            <a:off x="6497175" y="710429"/>
            <a:ext cx="614829" cy="193675"/>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73DA3F62-2C6C-41F7-9A8B-BF7E19C239AE}"/>
              </a:ext>
            </a:extLst>
          </p:cNvPr>
          <p:cNvSpPr txBox="1"/>
          <p:nvPr/>
        </p:nvSpPr>
        <p:spPr>
          <a:xfrm>
            <a:off x="7473085" y="5766326"/>
            <a:ext cx="1121100" cy="369332"/>
          </a:xfrm>
          <a:prstGeom prst="rect">
            <a:avLst/>
          </a:prstGeom>
          <a:noFill/>
        </p:spPr>
        <p:txBody>
          <a:bodyPr wrap="square" rtlCol="0">
            <a:spAutoFit/>
          </a:bodyPr>
          <a:lstStyle/>
          <a:p>
            <a:r>
              <a:rPr lang="en-US" b="1">
                <a:solidFill>
                  <a:schemeClr val="accent3"/>
                </a:solidFill>
              </a:rPr>
              <a:t>EOLWD</a:t>
            </a:r>
          </a:p>
        </p:txBody>
      </p:sp>
      <p:cxnSp>
        <p:nvCxnSpPr>
          <p:cNvPr id="68" name="Straight Connector 67">
            <a:extLst>
              <a:ext uri="{FF2B5EF4-FFF2-40B4-BE49-F238E27FC236}">
                <a16:creationId xmlns:a16="http://schemas.microsoft.com/office/drawing/2014/main" id="{EE59C7B2-2A48-427A-A514-87CACA9FFBDD}"/>
              </a:ext>
            </a:extLst>
          </p:cNvPr>
          <p:cNvCxnSpPr>
            <a:cxnSpLocks/>
          </p:cNvCxnSpPr>
          <p:nvPr/>
        </p:nvCxnSpPr>
        <p:spPr>
          <a:xfrm>
            <a:off x="9719417" y="5707636"/>
            <a:ext cx="252910" cy="64196"/>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19E61B6C-CE65-4742-A457-FFA39B1561AC}"/>
              </a:ext>
            </a:extLst>
          </p:cNvPr>
          <p:cNvSpPr txBox="1"/>
          <p:nvPr/>
        </p:nvSpPr>
        <p:spPr>
          <a:xfrm>
            <a:off x="1444334" y="6298565"/>
            <a:ext cx="5640130" cy="369332"/>
          </a:xfrm>
          <a:prstGeom prst="rect">
            <a:avLst/>
          </a:prstGeom>
          <a:noFill/>
        </p:spPr>
        <p:txBody>
          <a:bodyPr wrap="square" rtlCol="0">
            <a:spAutoFit/>
          </a:bodyPr>
          <a:lstStyle/>
          <a:p>
            <a:r>
              <a:rPr lang="en-US" i="1"/>
              <a:t>Illustrative – not all connections shown</a:t>
            </a:r>
          </a:p>
        </p:txBody>
      </p:sp>
    </p:spTree>
    <p:extLst>
      <p:ext uri="{BB962C8B-B14F-4D97-AF65-F5344CB8AC3E}">
        <p14:creationId xmlns:p14="http://schemas.microsoft.com/office/powerpoint/2010/main" val="23935015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7289856A-4CBB-42DD-BD94-53DA66EFF0F1}"/>
              </a:ext>
            </a:extLst>
          </p:cNvPr>
          <p:cNvSpPr/>
          <p:nvPr/>
        </p:nvSpPr>
        <p:spPr>
          <a:xfrm>
            <a:off x="1585355" y="1023582"/>
            <a:ext cx="10388903" cy="5057673"/>
          </a:xfrm>
          <a:custGeom>
            <a:avLst/>
            <a:gdLst>
              <a:gd name="connsiteX0" fmla="*/ 14846 w 8886841"/>
              <a:gd name="connsiteY0" fmla="*/ 2543415 h 5177382"/>
              <a:gd name="connsiteX1" fmla="*/ 261734 w 8886841"/>
              <a:gd name="connsiteY1" fmla="*/ 2058783 h 5177382"/>
              <a:gd name="connsiteX2" fmla="*/ 1002398 w 8886841"/>
              <a:gd name="connsiteY2" fmla="*/ 1647303 h 5177382"/>
              <a:gd name="connsiteX3" fmla="*/ 2657462 w 8886841"/>
              <a:gd name="connsiteY3" fmla="*/ 1080375 h 5177382"/>
              <a:gd name="connsiteX4" fmla="*/ 5894438 w 8886841"/>
              <a:gd name="connsiteY4" fmla="*/ 248271 h 5177382"/>
              <a:gd name="connsiteX5" fmla="*/ 8345030 w 8886841"/>
              <a:gd name="connsiteY5" fmla="*/ 138543 h 5177382"/>
              <a:gd name="connsiteX6" fmla="*/ 8619350 w 8886841"/>
              <a:gd name="connsiteY6" fmla="*/ 2031351 h 5177382"/>
              <a:gd name="connsiteX7" fmla="*/ 8719934 w 8886841"/>
              <a:gd name="connsiteY7" fmla="*/ 3503535 h 5177382"/>
              <a:gd name="connsiteX8" fmla="*/ 6214478 w 8886841"/>
              <a:gd name="connsiteY8" fmla="*/ 3668127 h 5177382"/>
              <a:gd name="connsiteX9" fmla="*/ 4431398 w 8886841"/>
              <a:gd name="connsiteY9" fmla="*/ 4646535 h 5177382"/>
              <a:gd name="connsiteX10" fmla="*/ 2474582 w 8886841"/>
              <a:gd name="connsiteY10" fmla="*/ 5167743 h 5177382"/>
              <a:gd name="connsiteX11" fmla="*/ 636638 w 8886841"/>
              <a:gd name="connsiteY11" fmla="*/ 4216767 h 5177382"/>
              <a:gd name="connsiteX12" fmla="*/ 14846 w 8886841"/>
              <a:gd name="connsiteY12" fmla="*/ 2543415 h 5177382"/>
              <a:gd name="connsiteX0" fmla="*/ 14846 w 8913604"/>
              <a:gd name="connsiteY0" fmla="*/ 2535967 h 5169934"/>
              <a:gd name="connsiteX1" fmla="*/ 261734 w 8913604"/>
              <a:gd name="connsiteY1" fmla="*/ 2051335 h 5169934"/>
              <a:gd name="connsiteX2" fmla="*/ 1002398 w 8913604"/>
              <a:gd name="connsiteY2" fmla="*/ 1639855 h 5169934"/>
              <a:gd name="connsiteX3" fmla="*/ 2657462 w 8913604"/>
              <a:gd name="connsiteY3" fmla="*/ 1072927 h 5169934"/>
              <a:gd name="connsiteX4" fmla="*/ 5894438 w 8913604"/>
              <a:gd name="connsiteY4" fmla="*/ 240823 h 5169934"/>
              <a:gd name="connsiteX5" fmla="*/ 8345030 w 8913604"/>
              <a:gd name="connsiteY5" fmla="*/ 131095 h 5169934"/>
              <a:gd name="connsiteX6" fmla="*/ 8701646 w 8913604"/>
              <a:gd name="connsiteY6" fmla="*/ 1923319 h 5169934"/>
              <a:gd name="connsiteX7" fmla="*/ 8719934 w 8913604"/>
              <a:gd name="connsiteY7" fmla="*/ 3496087 h 5169934"/>
              <a:gd name="connsiteX8" fmla="*/ 6214478 w 8913604"/>
              <a:gd name="connsiteY8" fmla="*/ 3660679 h 5169934"/>
              <a:gd name="connsiteX9" fmla="*/ 4431398 w 8913604"/>
              <a:gd name="connsiteY9" fmla="*/ 4639087 h 5169934"/>
              <a:gd name="connsiteX10" fmla="*/ 2474582 w 8913604"/>
              <a:gd name="connsiteY10" fmla="*/ 5160295 h 5169934"/>
              <a:gd name="connsiteX11" fmla="*/ 636638 w 8913604"/>
              <a:gd name="connsiteY11" fmla="*/ 4209319 h 5169934"/>
              <a:gd name="connsiteX12" fmla="*/ 14846 w 8913604"/>
              <a:gd name="connsiteY12" fmla="*/ 2535967 h 5169934"/>
              <a:gd name="connsiteX0" fmla="*/ 14846 w 8804321"/>
              <a:gd name="connsiteY0" fmla="*/ 2535967 h 5169934"/>
              <a:gd name="connsiteX1" fmla="*/ 261734 w 8804321"/>
              <a:gd name="connsiteY1" fmla="*/ 2051335 h 5169934"/>
              <a:gd name="connsiteX2" fmla="*/ 1002398 w 8804321"/>
              <a:gd name="connsiteY2" fmla="*/ 1639855 h 5169934"/>
              <a:gd name="connsiteX3" fmla="*/ 2657462 w 8804321"/>
              <a:gd name="connsiteY3" fmla="*/ 1072927 h 5169934"/>
              <a:gd name="connsiteX4" fmla="*/ 5894438 w 8804321"/>
              <a:gd name="connsiteY4" fmla="*/ 240823 h 5169934"/>
              <a:gd name="connsiteX5" fmla="*/ 8345030 w 8804321"/>
              <a:gd name="connsiteY5" fmla="*/ 131095 h 5169934"/>
              <a:gd name="connsiteX6" fmla="*/ 8701646 w 8804321"/>
              <a:gd name="connsiteY6" fmla="*/ 1923319 h 5169934"/>
              <a:gd name="connsiteX7" fmla="*/ 8564486 w 8804321"/>
              <a:gd name="connsiteY7" fmla="*/ 3505231 h 5169934"/>
              <a:gd name="connsiteX8" fmla="*/ 6214478 w 8804321"/>
              <a:gd name="connsiteY8" fmla="*/ 3660679 h 5169934"/>
              <a:gd name="connsiteX9" fmla="*/ 4431398 w 8804321"/>
              <a:gd name="connsiteY9" fmla="*/ 4639087 h 5169934"/>
              <a:gd name="connsiteX10" fmla="*/ 2474582 w 8804321"/>
              <a:gd name="connsiteY10" fmla="*/ 5160295 h 5169934"/>
              <a:gd name="connsiteX11" fmla="*/ 636638 w 8804321"/>
              <a:gd name="connsiteY11" fmla="*/ 4209319 h 5169934"/>
              <a:gd name="connsiteX12" fmla="*/ 14846 w 8804321"/>
              <a:gd name="connsiteY12" fmla="*/ 2535967 h 5169934"/>
              <a:gd name="connsiteX0" fmla="*/ 14846 w 8767978"/>
              <a:gd name="connsiteY0" fmla="*/ 2535967 h 5169934"/>
              <a:gd name="connsiteX1" fmla="*/ 261734 w 8767978"/>
              <a:gd name="connsiteY1" fmla="*/ 2051335 h 5169934"/>
              <a:gd name="connsiteX2" fmla="*/ 1002398 w 8767978"/>
              <a:gd name="connsiteY2" fmla="*/ 1639855 h 5169934"/>
              <a:gd name="connsiteX3" fmla="*/ 2657462 w 8767978"/>
              <a:gd name="connsiteY3" fmla="*/ 1072927 h 5169934"/>
              <a:gd name="connsiteX4" fmla="*/ 5894438 w 8767978"/>
              <a:gd name="connsiteY4" fmla="*/ 240823 h 5169934"/>
              <a:gd name="connsiteX5" fmla="*/ 8345030 w 8767978"/>
              <a:gd name="connsiteY5" fmla="*/ 131095 h 5169934"/>
              <a:gd name="connsiteX6" fmla="*/ 8701646 w 8767978"/>
              <a:gd name="connsiteY6" fmla="*/ 1923319 h 5169934"/>
              <a:gd name="connsiteX7" fmla="*/ 8564486 w 8767978"/>
              <a:gd name="connsiteY7" fmla="*/ 3505231 h 5169934"/>
              <a:gd name="connsiteX8" fmla="*/ 6214478 w 8767978"/>
              <a:gd name="connsiteY8" fmla="*/ 3660679 h 5169934"/>
              <a:gd name="connsiteX9" fmla="*/ 4431398 w 8767978"/>
              <a:gd name="connsiteY9" fmla="*/ 4639087 h 5169934"/>
              <a:gd name="connsiteX10" fmla="*/ 2474582 w 8767978"/>
              <a:gd name="connsiteY10" fmla="*/ 5160295 h 5169934"/>
              <a:gd name="connsiteX11" fmla="*/ 636638 w 8767978"/>
              <a:gd name="connsiteY11" fmla="*/ 4209319 h 5169934"/>
              <a:gd name="connsiteX12" fmla="*/ 14846 w 8767978"/>
              <a:gd name="connsiteY12" fmla="*/ 2535967 h 5169934"/>
              <a:gd name="connsiteX0" fmla="*/ 14846 w 8769669"/>
              <a:gd name="connsiteY0" fmla="*/ 2427339 h 5061306"/>
              <a:gd name="connsiteX1" fmla="*/ 261734 w 8769669"/>
              <a:gd name="connsiteY1" fmla="*/ 1942707 h 5061306"/>
              <a:gd name="connsiteX2" fmla="*/ 1002398 w 8769669"/>
              <a:gd name="connsiteY2" fmla="*/ 1531227 h 5061306"/>
              <a:gd name="connsiteX3" fmla="*/ 2657462 w 8769669"/>
              <a:gd name="connsiteY3" fmla="*/ 964299 h 5061306"/>
              <a:gd name="connsiteX4" fmla="*/ 5894438 w 8769669"/>
              <a:gd name="connsiteY4" fmla="*/ 132195 h 5061306"/>
              <a:gd name="connsiteX5" fmla="*/ 8317598 w 8769669"/>
              <a:gd name="connsiteY5" fmla="*/ 177915 h 5061306"/>
              <a:gd name="connsiteX6" fmla="*/ 8701646 w 8769669"/>
              <a:gd name="connsiteY6" fmla="*/ 1814691 h 5061306"/>
              <a:gd name="connsiteX7" fmla="*/ 8564486 w 8769669"/>
              <a:gd name="connsiteY7" fmla="*/ 3396603 h 5061306"/>
              <a:gd name="connsiteX8" fmla="*/ 6214478 w 8769669"/>
              <a:gd name="connsiteY8" fmla="*/ 3552051 h 5061306"/>
              <a:gd name="connsiteX9" fmla="*/ 4431398 w 8769669"/>
              <a:gd name="connsiteY9" fmla="*/ 4530459 h 5061306"/>
              <a:gd name="connsiteX10" fmla="*/ 2474582 w 8769669"/>
              <a:gd name="connsiteY10" fmla="*/ 5051667 h 5061306"/>
              <a:gd name="connsiteX11" fmla="*/ 636638 w 8769669"/>
              <a:gd name="connsiteY11" fmla="*/ 4100691 h 5061306"/>
              <a:gd name="connsiteX12" fmla="*/ 14846 w 8769669"/>
              <a:gd name="connsiteY12" fmla="*/ 2427339 h 5061306"/>
              <a:gd name="connsiteX0" fmla="*/ 14846 w 10385202"/>
              <a:gd name="connsiteY0" fmla="*/ 2423706 h 5057673"/>
              <a:gd name="connsiteX1" fmla="*/ 261734 w 10385202"/>
              <a:gd name="connsiteY1" fmla="*/ 1939074 h 5057673"/>
              <a:gd name="connsiteX2" fmla="*/ 1002398 w 10385202"/>
              <a:gd name="connsiteY2" fmla="*/ 1527594 h 5057673"/>
              <a:gd name="connsiteX3" fmla="*/ 2657462 w 10385202"/>
              <a:gd name="connsiteY3" fmla="*/ 960666 h 5057673"/>
              <a:gd name="connsiteX4" fmla="*/ 5894438 w 10385202"/>
              <a:gd name="connsiteY4" fmla="*/ 128562 h 5057673"/>
              <a:gd name="connsiteX5" fmla="*/ 8317598 w 10385202"/>
              <a:gd name="connsiteY5" fmla="*/ 174282 h 5057673"/>
              <a:gd name="connsiteX6" fmla="*/ 10384142 w 10385202"/>
              <a:gd name="connsiteY6" fmla="*/ 1756194 h 5057673"/>
              <a:gd name="connsiteX7" fmla="*/ 8564486 w 10385202"/>
              <a:gd name="connsiteY7" fmla="*/ 3392970 h 5057673"/>
              <a:gd name="connsiteX8" fmla="*/ 6214478 w 10385202"/>
              <a:gd name="connsiteY8" fmla="*/ 3548418 h 5057673"/>
              <a:gd name="connsiteX9" fmla="*/ 4431398 w 10385202"/>
              <a:gd name="connsiteY9" fmla="*/ 4526826 h 5057673"/>
              <a:gd name="connsiteX10" fmla="*/ 2474582 w 10385202"/>
              <a:gd name="connsiteY10" fmla="*/ 5048034 h 5057673"/>
              <a:gd name="connsiteX11" fmla="*/ 636638 w 10385202"/>
              <a:gd name="connsiteY11" fmla="*/ 4097058 h 5057673"/>
              <a:gd name="connsiteX12" fmla="*/ 14846 w 10385202"/>
              <a:gd name="connsiteY12" fmla="*/ 2423706 h 5057673"/>
              <a:gd name="connsiteX0" fmla="*/ 14846 w 10444011"/>
              <a:gd name="connsiteY0" fmla="*/ 2423706 h 5057673"/>
              <a:gd name="connsiteX1" fmla="*/ 261734 w 10444011"/>
              <a:gd name="connsiteY1" fmla="*/ 1939074 h 5057673"/>
              <a:gd name="connsiteX2" fmla="*/ 1002398 w 10444011"/>
              <a:gd name="connsiteY2" fmla="*/ 1527594 h 5057673"/>
              <a:gd name="connsiteX3" fmla="*/ 2657462 w 10444011"/>
              <a:gd name="connsiteY3" fmla="*/ 960666 h 5057673"/>
              <a:gd name="connsiteX4" fmla="*/ 5894438 w 10444011"/>
              <a:gd name="connsiteY4" fmla="*/ 128562 h 5057673"/>
              <a:gd name="connsiteX5" fmla="*/ 8317598 w 10444011"/>
              <a:gd name="connsiteY5" fmla="*/ 174282 h 5057673"/>
              <a:gd name="connsiteX6" fmla="*/ 10384142 w 10444011"/>
              <a:gd name="connsiteY6" fmla="*/ 1756194 h 5057673"/>
              <a:gd name="connsiteX7" fmla="*/ 9771493 w 10444011"/>
              <a:gd name="connsiteY7" fmla="*/ 2661450 h 5057673"/>
              <a:gd name="connsiteX8" fmla="*/ 8564486 w 10444011"/>
              <a:gd name="connsiteY8" fmla="*/ 3392970 h 5057673"/>
              <a:gd name="connsiteX9" fmla="*/ 6214478 w 10444011"/>
              <a:gd name="connsiteY9" fmla="*/ 3548418 h 5057673"/>
              <a:gd name="connsiteX10" fmla="*/ 4431398 w 10444011"/>
              <a:gd name="connsiteY10" fmla="*/ 4526826 h 5057673"/>
              <a:gd name="connsiteX11" fmla="*/ 2474582 w 10444011"/>
              <a:gd name="connsiteY11" fmla="*/ 5048034 h 5057673"/>
              <a:gd name="connsiteX12" fmla="*/ 636638 w 10444011"/>
              <a:gd name="connsiteY12" fmla="*/ 4097058 h 5057673"/>
              <a:gd name="connsiteX13" fmla="*/ 14846 w 10444011"/>
              <a:gd name="connsiteY13" fmla="*/ 2423706 h 5057673"/>
              <a:gd name="connsiteX0" fmla="*/ 14846 w 10407953"/>
              <a:gd name="connsiteY0" fmla="*/ 2423706 h 5057673"/>
              <a:gd name="connsiteX1" fmla="*/ 261734 w 10407953"/>
              <a:gd name="connsiteY1" fmla="*/ 1939074 h 5057673"/>
              <a:gd name="connsiteX2" fmla="*/ 1002398 w 10407953"/>
              <a:gd name="connsiteY2" fmla="*/ 1527594 h 5057673"/>
              <a:gd name="connsiteX3" fmla="*/ 2657462 w 10407953"/>
              <a:gd name="connsiteY3" fmla="*/ 960666 h 5057673"/>
              <a:gd name="connsiteX4" fmla="*/ 5894438 w 10407953"/>
              <a:gd name="connsiteY4" fmla="*/ 128562 h 5057673"/>
              <a:gd name="connsiteX5" fmla="*/ 8317598 w 10407953"/>
              <a:gd name="connsiteY5" fmla="*/ 174282 h 5057673"/>
              <a:gd name="connsiteX6" fmla="*/ 10384142 w 10407953"/>
              <a:gd name="connsiteY6" fmla="*/ 1756194 h 5057673"/>
              <a:gd name="connsiteX7" fmla="*/ 9387445 w 10407953"/>
              <a:gd name="connsiteY7" fmla="*/ 2570010 h 5057673"/>
              <a:gd name="connsiteX8" fmla="*/ 8564486 w 10407953"/>
              <a:gd name="connsiteY8" fmla="*/ 3392970 h 5057673"/>
              <a:gd name="connsiteX9" fmla="*/ 6214478 w 10407953"/>
              <a:gd name="connsiteY9" fmla="*/ 3548418 h 5057673"/>
              <a:gd name="connsiteX10" fmla="*/ 4431398 w 10407953"/>
              <a:gd name="connsiteY10" fmla="*/ 4526826 h 5057673"/>
              <a:gd name="connsiteX11" fmla="*/ 2474582 w 10407953"/>
              <a:gd name="connsiteY11" fmla="*/ 5048034 h 5057673"/>
              <a:gd name="connsiteX12" fmla="*/ 636638 w 10407953"/>
              <a:gd name="connsiteY12" fmla="*/ 4097058 h 5057673"/>
              <a:gd name="connsiteX13" fmla="*/ 14846 w 10407953"/>
              <a:gd name="connsiteY13" fmla="*/ 2423706 h 5057673"/>
              <a:gd name="connsiteX0" fmla="*/ 14846 w 10409735"/>
              <a:gd name="connsiteY0" fmla="*/ 2423706 h 5057673"/>
              <a:gd name="connsiteX1" fmla="*/ 261734 w 10409735"/>
              <a:gd name="connsiteY1" fmla="*/ 1939074 h 5057673"/>
              <a:gd name="connsiteX2" fmla="*/ 1002398 w 10409735"/>
              <a:gd name="connsiteY2" fmla="*/ 1527594 h 5057673"/>
              <a:gd name="connsiteX3" fmla="*/ 2657462 w 10409735"/>
              <a:gd name="connsiteY3" fmla="*/ 960666 h 5057673"/>
              <a:gd name="connsiteX4" fmla="*/ 5894438 w 10409735"/>
              <a:gd name="connsiteY4" fmla="*/ 128562 h 5057673"/>
              <a:gd name="connsiteX5" fmla="*/ 8317598 w 10409735"/>
              <a:gd name="connsiteY5" fmla="*/ 174282 h 5057673"/>
              <a:gd name="connsiteX6" fmla="*/ 10384142 w 10409735"/>
              <a:gd name="connsiteY6" fmla="*/ 1756194 h 5057673"/>
              <a:gd name="connsiteX7" fmla="*/ 9387445 w 10409735"/>
              <a:gd name="connsiteY7" fmla="*/ 2570010 h 5057673"/>
              <a:gd name="connsiteX8" fmla="*/ 8564486 w 10409735"/>
              <a:gd name="connsiteY8" fmla="*/ 3392970 h 5057673"/>
              <a:gd name="connsiteX9" fmla="*/ 6214478 w 10409735"/>
              <a:gd name="connsiteY9" fmla="*/ 3548418 h 5057673"/>
              <a:gd name="connsiteX10" fmla="*/ 4431398 w 10409735"/>
              <a:gd name="connsiteY10" fmla="*/ 4526826 h 5057673"/>
              <a:gd name="connsiteX11" fmla="*/ 2474582 w 10409735"/>
              <a:gd name="connsiteY11" fmla="*/ 5048034 h 5057673"/>
              <a:gd name="connsiteX12" fmla="*/ 636638 w 10409735"/>
              <a:gd name="connsiteY12" fmla="*/ 4097058 h 5057673"/>
              <a:gd name="connsiteX13" fmla="*/ 14846 w 10409735"/>
              <a:gd name="connsiteY13" fmla="*/ 2423706 h 5057673"/>
              <a:gd name="connsiteX0" fmla="*/ 14846 w 10388903"/>
              <a:gd name="connsiteY0" fmla="*/ 2423706 h 5057673"/>
              <a:gd name="connsiteX1" fmla="*/ 261734 w 10388903"/>
              <a:gd name="connsiteY1" fmla="*/ 1939074 h 5057673"/>
              <a:gd name="connsiteX2" fmla="*/ 1002398 w 10388903"/>
              <a:gd name="connsiteY2" fmla="*/ 1527594 h 5057673"/>
              <a:gd name="connsiteX3" fmla="*/ 2657462 w 10388903"/>
              <a:gd name="connsiteY3" fmla="*/ 960666 h 5057673"/>
              <a:gd name="connsiteX4" fmla="*/ 5894438 w 10388903"/>
              <a:gd name="connsiteY4" fmla="*/ 128562 h 5057673"/>
              <a:gd name="connsiteX5" fmla="*/ 8317598 w 10388903"/>
              <a:gd name="connsiteY5" fmla="*/ 174282 h 5057673"/>
              <a:gd name="connsiteX6" fmla="*/ 10384142 w 10388903"/>
              <a:gd name="connsiteY6" fmla="*/ 1756194 h 5057673"/>
              <a:gd name="connsiteX7" fmla="*/ 9387445 w 10388903"/>
              <a:gd name="connsiteY7" fmla="*/ 2570010 h 5057673"/>
              <a:gd name="connsiteX8" fmla="*/ 8564486 w 10388903"/>
              <a:gd name="connsiteY8" fmla="*/ 3392970 h 5057673"/>
              <a:gd name="connsiteX9" fmla="*/ 6214478 w 10388903"/>
              <a:gd name="connsiteY9" fmla="*/ 3548418 h 5057673"/>
              <a:gd name="connsiteX10" fmla="*/ 4431398 w 10388903"/>
              <a:gd name="connsiteY10" fmla="*/ 4526826 h 5057673"/>
              <a:gd name="connsiteX11" fmla="*/ 2474582 w 10388903"/>
              <a:gd name="connsiteY11" fmla="*/ 5048034 h 5057673"/>
              <a:gd name="connsiteX12" fmla="*/ 636638 w 10388903"/>
              <a:gd name="connsiteY12" fmla="*/ 4097058 h 5057673"/>
              <a:gd name="connsiteX13" fmla="*/ 14846 w 10388903"/>
              <a:gd name="connsiteY13" fmla="*/ 2423706 h 5057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88903" h="5057673">
                <a:moveTo>
                  <a:pt x="14846" y="2423706"/>
                </a:moveTo>
                <a:cubicBezTo>
                  <a:pt x="-47638" y="2064042"/>
                  <a:pt x="97142" y="2088426"/>
                  <a:pt x="261734" y="1939074"/>
                </a:cubicBezTo>
                <a:cubicBezTo>
                  <a:pt x="426326" y="1789722"/>
                  <a:pt x="603110" y="1690662"/>
                  <a:pt x="1002398" y="1527594"/>
                </a:cubicBezTo>
                <a:cubicBezTo>
                  <a:pt x="1401686" y="1364526"/>
                  <a:pt x="1842122" y="1193838"/>
                  <a:pt x="2657462" y="960666"/>
                </a:cubicBezTo>
                <a:cubicBezTo>
                  <a:pt x="3472802" y="727494"/>
                  <a:pt x="4951082" y="259626"/>
                  <a:pt x="5894438" y="128562"/>
                </a:cubicBezTo>
                <a:cubicBezTo>
                  <a:pt x="6837794" y="-2502"/>
                  <a:pt x="7569314" y="-96990"/>
                  <a:pt x="8317598" y="174282"/>
                </a:cubicBezTo>
                <a:cubicBezTo>
                  <a:pt x="9065882" y="445554"/>
                  <a:pt x="10315562" y="1256322"/>
                  <a:pt x="10384142" y="1756194"/>
                </a:cubicBezTo>
                <a:cubicBezTo>
                  <a:pt x="10452722" y="2256066"/>
                  <a:pt x="9763873" y="2416086"/>
                  <a:pt x="9387445" y="2570010"/>
                </a:cubicBezTo>
                <a:cubicBezTo>
                  <a:pt x="9084169" y="2842806"/>
                  <a:pt x="9093314" y="3229902"/>
                  <a:pt x="8564486" y="3392970"/>
                </a:cubicBezTo>
                <a:cubicBezTo>
                  <a:pt x="8035658" y="3556038"/>
                  <a:pt x="6903326" y="3359442"/>
                  <a:pt x="6214478" y="3548418"/>
                </a:cubicBezTo>
                <a:cubicBezTo>
                  <a:pt x="5525630" y="3737394"/>
                  <a:pt x="5054714" y="4276890"/>
                  <a:pt x="4431398" y="4526826"/>
                </a:cubicBezTo>
                <a:cubicBezTo>
                  <a:pt x="3808082" y="4776762"/>
                  <a:pt x="3107042" y="5119662"/>
                  <a:pt x="2474582" y="5048034"/>
                </a:cubicBezTo>
                <a:cubicBezTo>
                  <a:pt x="1842122" y="4976406"/>
                  <a:pt x="1045070" y="4532922"/>
                  <a:pt x="636638" y="4097058"/>
                </a:cubicBezTo>
                <a:cubicBezTo>
                  <a:pt x="228206" y="3661194"/>
                  <a:pt x="77330" y="2783370"/>
                  <a:pt x="14846" y="2423706"/>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A8A3FD1C-AA6F-4067-B8ED-64A73136EC75}"/>
              </a:ext>
            </a:extLst>
          </p:cNvPr>
          <p:cNvSpPr/>
          <p:nvPr/>
        </p:nvSpPr>
        <p:spPr>
          <a:xfrm>
            <a:off x="109728" y="1021842"/>
            <a:ext cx="3626874" cy="4772415"/>
          </a:xfrm>
          <a:custGeom>
            <a:avLst/>
            <a:gdLst>
              <a:gd name="connsiteX0" fmla="*/ 3364992 w 3626874"/>
              <a:gd name="connsiteY0" fmla="*/ 989838 h 4772415"/>
              <a:gd name="connsiteX1" fmla="*/ 2112264 w 3626874"/>
              <a:gd name="connsiteY1" fmla="*/ 1611630 h 4772415"/>
              <a:gd name="connsiteX2" fmla="*/ 1335024 w 3626874"/>
              <a:gd name="connsiteY2" fmla="*/ 2434590 h 4772415"/>
              <a:gd name="connsiteX3" fmla="*/ 1728216 w 3626874"/>
              <a:gd name="connsiteY3" fmla="*/ 3961638 h 4772415"/>
              <a:gd name="connsiteX4" fmla="*/ 457200 w 3626874"/>
              <a:gd name="connsiteY4" fmla="*/ 4674870 h 4772415"/>
              <a:gd name="connsiteX5" fmla="*/ 0 w 3626874"/>
              <a:gd name="connsiteY5" fmla="*/ 1840230 h 4772415"/>
              <a:gd name="connsiteX6" fmla="*/ 457200 w 3626874"/>
              <a:gd name="connsiteY6" fmla="*/ 550926 h 4772415"/>
              <a:gd name="connsiteX7" fmla="*/ 2176272 w 3626874"/>
              <a:gd name="connsiteY7" fmla="*/ 29718 h 4772415"/>
              <a:gd name="connsiteX8" fmla="*/ 3529584 w 3626874"/>
              <a:gd name="connsiteY8" fmla="*/ 166878 h 4772415"/>
              <a:gd name="connsiteX9" fmla="*/ 3364992 w 3626874"/>
              <a:gd name="connsiteY9" fmla="*/ 989838 h 477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26874" h="4772415">
                <a:moveTo>
                  <a:pt x="3364992" y="989838"/>
                </a:moveTo>
                <a:cubicBezTo>
                  <a:pt x="3128772" y="1230630"/>
                  <a:pt x="2450592" y="1370838"/>
                  <a:pt x="2112264" y="1611630"/>
                </a:cubicBezTo>
                <a:cubicBezTo>
                  <a:pt x="1773936" y="1852422"/>
                  <a:pt x="1399032" y="2042922"/>
                  <a:pt x="1335024" y="2434590"/>
                </a:cubicBezTo>
                <a:cubicBezTo>
                  <a:pt x="1271016" y="2826258"/>
                  <a:pt x="1874520" y="3588258"/>
                  <a:pt x="1728216" y="3961638"/>
                </a:cubicBezTo>
                <a:cubicBezTo>
                  <a:pt x="1581912" y="4335018"/>
                  <a:pt x="745236" y="5028438"/>
                  <a:pt x="457200" y="4674870"/>
                </a:cubicBezTo>
                <a:cubicBezTo>
                  <a:pt x="169164" y="4321302"/>
                  <a:pt x="0" y="2527554"/>
                  <a:pt x="0" y="1840230"/>
                </a:cubicBezTo>
                <a:cubicBezTo>
                  <a:pt x="0" y="1152906"/>
                  <a:pt x="94488" y="852678"/>
                  <a:pt x="457200" y="550926"/>
                </a:cubicBezTo>
                <a:cubicBezTo>
                  <a:pt x="819912" y="249174"/>
                  <a:pt x="1664208" y="93726"/>
                  <a:pt x="2176272" y="29718"/>
                </a:cubicBezTo>
                <a:cubicBezTo>
                  <a:pt x="2688336" y="-34290"/>
                  <a:pt x="3332988" y="2286"/>
                  <a:pt x="3529584" y="166878"/>
                </a:cubicBezTo>
                <a:cubicBezTo>
                  <a:pt x="3726180" y="331470"/>
                  <a:pt x="3601212" y="749046"/>
                  <a:pt x="3364992" y="989838"/>
                </a:cubicBezTo>
                <a:close/>
              </a:path>
            </a:pathLst>
          </a:custGeom>
          <a:solidFill>
            <a:srgbClr val="D8BE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B61F6606-E91F-467E-91D4-60D7A79FFFA2}"/>
              </a:ext>
            </a:extLst>
          </p:cNvPr>
          <p:cNvSpPr>
            <a:spLocks noGrp="1"/>
          </p:cNvSpPr>
          <p:nvPr>
            <p:ph type="sldNum" sz="quarter" idx="12"/>
          </p:nvPr>
        </p:nvSpPr>
        <p:spPr/>
        <p:txBody>
          <a:bodyPr/>
          <a:lstStyle/>
          <a:p>
            <a:fld id="{7A96124F-0D74-3544-8EB0-07AAE95957A0}" type="slidenum">
              <a:rPr lang="en-US" smtClean="0"/>
              <a:pPr/>
              <a:t>5</a:t>
            </a:fld>
            <a:endParaRPr lang="en-US"/>
          </a:p>
        </p:txBody>
      </p:sp>
      <p:sp>
        <p:nvSpPr>
          <p:cNvPr id="5" name="Oval 4">
            <a:extLst>
              <a:ext uri="{FF2B5EF4-FFF2-40B4-BE49-F238E27FC236}">
                <a16:creationId xmlns:a16="http://schemas.microsoft.com/office/drawing/2014/main" id="{54E04BB6-A761-48FC-B619-B91589051625}"/>
              </a:ext>
            </a:extLst>
          </p:cNvPr>
          <p:cNvSpPr/>
          <p:nvPr/>
        </p:nvSpPr>
        <p:spPr>
          <a:xfrm>
            <a:off x="4367464" y="2565492"/>
            <a:ext cx="2472248" cy="2472248"/>
          </a:xfrm>
          <a:prstGeom prst="ellipse">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lstStyle/>
          <a:p>
            <a:pPr algn="ctr"/>
            <a:r>
              <a:rPr lang="en-US" sz="2800" b="1">
                <a:solidFill>
                  <a:schemeClr val="accent1"/>
                </a:solidFill>
              </a:rPr>
              <a:t>K-12 Data</a:t>
            </a:r>
          </a:p>
        </p:txBody>
      </p:sp>
      <p:sp>
        <p:nvSpPr>
          <p:cNvPr id="7" name="Oval 6">
            <a:extLst>
              <a:ext uri="{FF2B5EF4-FFF2-40B4-BE49-F238E27FC236}">
                <a16:creationId xmlns:a16="http://schemas.microsoft.com/office/drawing/2014/main" id="{9BB31248-922E-4A51-A0EE-A307046934CC}"/>
              </a:ext>
            </a:extLst>
          </p:cNvPr>
          <p:cNvSpPr/>
          <p:nvPr/>
        </p:nvSpPr>
        <p:spPr>
          <a:xfrm>
            <a:off x="8325296" y="4722260"/>
            <a:ext cx="1463194" cy="1463194"/>
          </a:xfrm>
          <a:prstGeom prst="ellipse">
            <a:avLst/>
          </a:prstGeom>
          <a:solidFill>
            <a:schemeClr val="bg1"/>
          </a:solid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lstStyle/>
          <a:p>
            <a:pPr algn="ctr"/>
            <a:r>
              <a:rPr lang="en-US" sz="2000" b="1">
                <a:solidFill>
                  <a:schemeClr val="accent3"/>
                </a:solidFill>
              </a:rPr>
              <a:t>Work-force</a:t>
            </a:r>
          </a:p>
        </p:txBody>
      </p:sp>
      <p:sp>
        <p:nvSpPr>
          <p:cNvPr id="8" name="Oval 7">
            <a:extLst>
              <a:ext uri="{FF2B5EF4-FFF2-40B4-BE49-F238E27FC236}">
                <a16:creationId xmlns:a16="http://schemas.microsoft.com/office/drawing/2014/main" id="{6DFCE7A5-ED36-44A4-9DC0-64DCE7A2B565}"/>
              </a:ext>
            </a:extLst>
          </p:cNvPr>
          <p:cNvSpPr/>
          <p:nvPr/>
        </p:nvSpPr>
        <p:spPr>
          <a:xfrm>
            <a:off x="1731114" y="2785325"/>
            <a:ext cx="1659314" cy="1659314"/>
          </a:xfrm>
          <a:prstGeom prst="ellipse">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lstStyle/>
          <a:p>
            <a:pPr algn="ctr"/>
            <a:r>
              <a:rPr lang="en-US" sz="2400" b="1">
                <a:solidFill>
                  <a:schemeClr val="accent1"/>
                </a:solidFill>
              </a:rPr>
              <a:t>Early Ed &amp; Care</a:t>
            </a:r>
          </a:p>
        </p:txBody>
      </p:sp>
      <p:sp>
        <p:nvSpPr>
          <p:cNvPr id="9" name="Oval 8">
            <a:extLst>
              <a:ext uri="{FF2B5EF4-FFF2-40B4-BE49-F238E27FC236}">
                <a16:creationId xmlns:a16="http://schemas.microsoft.com/office/drawing/2014/main" id="{7EB27371-712E-4F28-937C-4DAF36C8A9F9}"/>
              </a:ext>
            </a:extLst>
          </p:cNvPr>
          <p:cNvSpPr/>
          <p:nvPr/>
        </p:nvSpPr>
        <p:spPr>
          <a:xfrm>
            <a:off x="312291" y="1945144"/>
            <a:ext cx="1243020" cy="1243020"/>
          </a:xfrm>
          <a:prstGeom prst="ellipse">
            <a:avLst/>
          </a:prstGeom>
          <a:solidFill>
            <a:schemeClr val="bg1"/>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lstStyle/>
          <a:p>
            <a:pPr algn="ctr"/>
            <a:r>
              <a:rPr lang="en-US" sz="1400" b="1">
                <a:solidFill>
                  <a:srgbClr val="7030A0"/>
                </a:solidFill>
              </a:rPr>
              <a:t>Early Inter-</a:t>
            </a:r>
            <a:r>
              <a:rPr lang="en-US" sz="1400" b="1" err="1">
                <a:solidFill>
                  <a:srgbClr val="7030A0"/>
                </a:solidFill>
              </a:rPr>
              <a:t>vention</a:t>
            </a:r>
            <a:endParaRPr lang="en-US" sz="1400" b="1">
              <a:solidFill>
                <a:srgbClr val="7030A0"/>
              </a:solidFill>
            </a:endParaRPr>
          </a:p>
        </p:txBody>
      </p:sp>
      <p:sp>
        <p:nvSpPr>
          <p:cNvPr id="10" name="Oval 9">
            <a:extLst>
              <a:ext uri="{FF2B5EF4-FFF2-40B4-BE49-F238E27FC236}">
                <a16:creationId xmlns:a16="http://schemas.microsoft.com/office/drawing/2014/main" id="{922D28CB-CEA8-47D5-8C63-EFC0A4F53AC1}"/>
              </a:ext>
            </a:extLst>
          </p:cNvPr>
          <p:cNvSpPr/>
          <p:nvPr/>
        </p:nvSpPr>
        <p:spPr>
          <a:xfrm>
            <a:off x="484632" y="4034943"/>
            <a:ext cx="922182" cy="922182"/>
          </a:xfrm>
          <a:prstGeom prst="ellipse">
            <a:avLst/>
          </a:prstGeom>
          <a:solidFill>
            <a:schemeClr val="bg1"/>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lstStyle/>
          <a:p>
            <a:pPr algn="ctr"/>
            <a:r>
              <a:rPr lang="en-US" sz="1400" b="1">
                <a:solidFill>
                  <a:srgbClr val="7030A0"/>
                </a:solidFill>
              </a:rPr>
              <a:t>Home visiting</a:t>
            </a:r>
          </a:p>
        </p:txBody>
      </p:sp>
      <p:sp>
        <p:nvSpPr>
          <p:cNvPr id="11" name="Oval 10">
            <a:extLst>
              <a:ext uri="{FF2B5EF4-FFF2-40B4-BE49-F238E27FC236}">
                <a16:creationId xmlns:a16="http://schemas.microsoft.com/office/drawing/2014/main" id="{5985C514-DCB8-4ADF-851B-22C6EB487737}"/>
              </a:ext>
            </a:extLst>
          </p:cNvPr>
          <p:cNvSpPr/>
          <p:nvPr/>
        </p:nvSpPr>
        <p:spPr>
          <a:xfrm>
            <a:off x="2070374" y="1286131"/>
            <a:ext cx="980794" cy="980794"/>
          </a:xfrm>
          <a:prstGeom prst="ellipse">
            <a:avLst/>
          </a:prstGeom>
          <a:solidFill>
            <a:schemeClr val="bg1"/>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lstStyle/>
          <a:p>
            <a:pPr algn="ctr"/>
            <a:r>
              <a:rPr lang="en-US" sz="1400" b="1">
                <a:solidFill>
                  <a:srgbClr val="7030A0"/>
                </a:solidFill>
              </a:rPr>
              <a:t>WIC</a:t>
            </a:r>
          </a:p>
        </p:txBody>
      </p:sp>
      <p:sp>
        <p:nvSpPr>
          <p:cNvPr id="12" name="Oval 11">
            <a:extLst>
              <a:ext uri="{FF2B5EF4-FFF2-40B4-BE49-F238E27FC236}">
                <a16:creationId xmlns:a16="http://schemas.microsoft.com/office/drawing/2014/main" id="{BE10E2B2-855C-49FE-B707-11068F68B3BE}"/>
              </a:ext>
            </a:extLst>
          </p:cNvPr>
          <p:cNvSpPr/>
          <p:nvPr/>
        </p:nvSpPr>
        <p:spPr>
          <a:xfrm>
            <a:off x="3778736" y="4185921"/>
            <a:ext cx="1463193" cy="1463193"/>
          </a:xfrm>
          <a:prstGeom prst="ellipse">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lstStyle/>
          <a:p>
            <a:pPr algn="ctr"/>
            <a:r>
              <a:rPr lang="en-US" sz="1600" b="1">
                <a:solidFill>
                  <a:schemeClr val="accent1"/>
                </a:solidFill>
              </a:rPr>
              <a:t>Public Preschool</a:t>
            </a:r>
          </a:p>
        </p:txBody>
      </p:sp>
      <p:cxnSp>
        <p:nvCxnSpPr>
          <p:cNvPr id="21" name="Straight Connector 20">
            <a:extLst>
              <a:ext uri="{FF2B5EF4-FFF2-40B4-BE49-F238E27FC236}">
                <a16:creationId xmlns:a16="http://schemas.microsoft.com/office/drawing/2014/main" id="{6D6B9E2D-4BFA-498D-966C-F13E669EFD66}"/>
              </a:ext>
            </a:extLst>
          </p:cNvPr>
          <p:cNvCxnSpPr>
            <a:stCxn id="11" idx="4"/>
            <a:endCxn id="8" idx="0"/>
          </p:cNvCxnSpPr>
          <p:nvPr/>
        </p:nvCxnSpPr>
        <p:spPr>
          <a:xfrm>
            <a:off x="2560771" y="2266925"/>
            <a:ext cx="0" cy="5184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3158D3D-7674-4090-A93A-49010D12FE57}"/>
              </a:ext>
            </a:extLst>
          </p:cNvPr>
          <p:cNvCxnSpPr>
            <a:cxnSpLocks/>
          </p:cNvCxnSpPr>
          <p:nvPr/>
        </p:nvCxnSpPr>
        <p:spPr>
          <a:xfrm>
            <a:off x="1444334" y="2895033"/>
            <a:ext cx="410873" cy="23721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5B1C9AE-BB08-48CE-B636-D3CB54DFC8CC}"/>
              </a:ext>
            </a:extLst>
          </p:cNvPr>
          <p:cNvCxnSpPr>
            <a:cxnSpLocks/>
          </p:cNvCxnSpPr>
          <p:nvPr/>
        </p:nvCxnSpPr>
        <p:spPr>
          <a:xfrm flipV="1">
            <a:off x="1353871" y="4082140"/>
            <a:ext cx="501336" cy="25447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1FE1482-7984-4958-9F97-EA8B90EF3751}"/>
              </a:ext>
            </a:extLst>
          </p:cNvPr>
          <p:cNvCxnSpPr>
            <a:cxnSpLocks/>
          </p:cNvCxnSpPr>
          <p:nvPr/>
        </p:nvCxnSpPr>
        <p:spPr>
          <a:xfrm>
            <a:off x="3246120" y="4082140"/>
            <a:ext cx="621792" cy="45328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399FFC7-E84B-40FB-9861-7796E476294E}"/>
              </a:ext>
            </a:extLst>
          </p:cNvPr>
          <p:cNvCxnSpPr>
            <a:cxnSpLocks/>
          </p:cNvCxnSpPr>
          <p:nvPr/>
        </p:nvCxnSpPr>
        <p:spPr>
          <a:xfrm flipV="1">
            <a:off x="6564170" y="2068049"/>
            <a:ext cx="1859263" cy="958166"/>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6316111-E9D5-486D-B066-D574C53846FE}"/>
              </a:ext>
            </a:extLst>
          </p:cNvPr>
          <p:cNvCxnSpPr>
            <a:cxnSpLocks/>
            <a:endCxn id="7" idx="2"/>
          </p:cNvCxnSpPr>
          <p:nvPr/>
        </p:nvCxnSpPr>
        <p:spPr>
          <a:xfrm>
            <a:off x="6662309" y="4409791"/>
            <a:ext cx="1662987" cy="1044066"/>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5D452477-0DED-4D4E-9BEB-3FC8F2F2BB2E}"/>
              </a:ext>
            </a:extLst>
          </p:cNvPr>
          <p:cNvCxnSpPr>
            <a:cxnSpLocks/>
          </p:cNvCxnSpPr>
          <p:nvPr/>
        </p:nvCxnSpPr>
        <p:spPr>
          <a:xfrm flipV="1">
            <a:off x="6839712" y="3602736"/>
            <a:ext cx="1929384" cy="5346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4" name="Oval 43">
            <a:extLst>
              <a:ext uri="{FF2B5EF4-FFF2-40B4-BE49-F238E27FC236}">
                <a16:creationId xmlns:a16="http://schemas.microsoft.com/office/drawing/2014/main" id="{7A542B07-8263-4C9D-A1B2-0643E3D998F6}"/>
              </a:ext>
            </a:extLst>
          </p:cNvPr>
          <p:cNvSpPr/>
          <p:nvPr/>
        </p:nvSpPr>
        <p:spPr>
          <a:xfrm>
            <a:off x="8331413" y="1111277"/>
            <a:ext cx="1618842" cy="1618842"/>
          </a:xfrm>
          <a:prstGeom prst="ellipse">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lstStyle/>
          <a:p>
            <a:pPr algn="ctr"/>
            <a:r>
              <a:rPr lang="en-US" sz="2000" b="1">
                <a:solidFill>
                  <a:schemeClr val="accent1"/>
                </a:solidFill>
              </a:rPr>
              <a:t>National College</a:t>
            </a:r>
          </a:p>
          <a:p>
            <a:pPr algn="ctr"/>
            <a:r>
              <a:rPr lang="en-US" sz="2000" b="1">
                <a:solidFill>
                  <a:schemeClr val="accent1"/>
                </a:solidFill>
              </a:rPr>
              <a:t>Data</a:t>
            </a:r>
          </a:p>
        </p:txBody>
      </p:sp>
      <p:cxnSp>
        <p:nvCxnSpPr>
          <p:cNvPr id="47" name="Straight Connector 46">
            <a:extLst>
              <a:ext uri="{FF2B5EF4-FFF2-40B4-BE49-F238E27FC236}">
                <a16:creationId xmlns:a16="http://schemas.microsoft.com/office/drawing/2014/main" id="{7719007B-6C57-41E7-8A6E-24883DD553FF}"/>
              </a:ext>
            </a:extLst>
          </p:cNvPr>
          <p:cNvCxnSpPr>
            <a:cxnSpLocks/>
            <a:endCxn id="6" idx="4"/>
          </p:cNvCxnSpPr>
          <p:nvPr/>
        </p:nvCxnSpPr>
        <p:spPr>
          <a:xfrm flipV="1">
            <a:off x="9326880" y="4279582"/>
            <a:ext cx="169507" cy="50046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58004E03-6C3F-40E6-9B77-539F67645D3F}"/>
              </a:ext>
            </a:extLst>
          </p:cNvPr>
          <p:cNvSpPr/>
          <p:nvPr/>
        </p:nvSpPr>
        <p:spPr>
          <a:xfrm>
            <a:off x="8764790" y="2816388"/>
            <a:ext cx="1463194" cy="1463194"/>
          </a:xfrm>
          <a:prstGeom prst="ellipse">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lstStyle/>
          <a:p>
            <a:pPr algn="ctr"/>
            <a:r>
              <a:rPr lang="en-US" sz="2000" b="1">
                <a:solidFill>
                  <a:schemeClr val="accent1"/>
                </a:solidFill>
              </a:rPr>
              <a:t>Higher Ed</a:t>
            </a:r>
          </a:p>
        </p:txBody>
      </p:sp>
      <p:sp>
        <p:nvSpPr>
          <p:cNvPr id="15" name="Oval 14">
            <a:extLst>
              <a:ext uri="{FF2B5EF4-FFF2-40B4-BE49-F238E27FC236}">
                <a16:creationId xmlns:a16="http://schemas.microsoft.com/office/drawing/2014/main" id="{543F37EE-6B80-46DB-A7AD-66791E15976B}"/>
              </a:ext>
            </a:extLst>
          </p:cNvPr>
          <p:cNvSpPr/>
          <p:nvPr/>
        </p:nvSpPr>
        <p:spPr>
          <a:xfrm>
            <a:off x="7339264" y="3095346"/>
            <a:ext cx="1090575" cy="1090575"/>
          </a:xfrm>
          <a:prstGeom prst="ellipse">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lstStyle/>
          <a:p>
            <a:pPr algn="ctr"/>
            <a:r>
              <a:rPr lang="en-US" sz="1600" b="1">
                <a:solidFill>
                  <a:schemeClr val="accent1"/>
                </a:solidFill>
              </a:rPr>
              <a:t>Early College</a:t>
            </a:r>
          </a:p>
        </p:txBody>
      </p:sp>
      <p:sp>
        <p:nvSpPr>
          <p:cNvPr id="52" name="Oval 51">
            <a:extLst>
              <a:ext uri="{FF2B5EF4-FFF2-40B4-BE49-F238E27FC236}">
                <a16:creationId xmlns:a16="http://schemas.microsoft.com/office/drawing/2014/main" id="{1DAE074E-22A6-4122-AAE6-CA8B33781D1E}"/>
              </a:ext>
            </a:extLst>
          </p:cNvPr>
          <p:cNvSpPr/>
          <p:nvPr/>
        </p:nvSpPr>
        <p:spPr>
          <a:xfrm>
            <a:off x="10689974" y="2240037"/>
            <a:ext cx="1090575" cy="1090575"/>
          </a:xfrm>
          <a:prstGeom prst="ellipse">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lstStyle/>
          <a:p>
            <a:pPr algn="ctr"/>
            <a:r>
              <a:rPr lang="en-US" sz="1600" b="1">
                <a:solidFill>
                  <a:schemeClr val="accent1"/>
                </a:solidFill>
              </a:rPr>
              <a:t>Adult Ed</a:t>
            </a:r>
          </a:p>
        </p:txBody>
      </p:sp>
      <p:sp>
        <p:nvSpPr>
          <p:cNvPr id="53" name="Oval 52">
            <a:extLst>
              <a:ext uri="{FF2B5EF4-FFF2-40B4-BE49-F238E27FC236}">
                <a16:creationId xmlns:a16="http://schemas.microsoft.com/office/drawing/2014/main" id="{42928093-C27D-4893-9178-969CF09148B8}"/>
              </a:ext>
            </a:extLst>
          </p:cNvPr>
          <p:cNvSpPr/>
          <p:nvPr/>
        </p:nvSpPr>
        <p:spPr>
          <a:xfrm>
            <a:off x="10882677" y="3717962"/>
            <a:ext cx="1187965" cy="1187965"/>
          </a:xfrm>
          <a:prstGeom prst="ellipse">
            <a:avLst/>
          </a:prstGeom>
          <a:solidFill>
            <a:schemeClr val="bg1"/>
          </a:solid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lstStyle/>
          <a:p>
            <a:pPr algn="ctr"/>
            <a:r>
              <a:rPr lang="en-US" sz="1600" b="1">
                <a:solidFill>
                  <a:schemeClr val="accent6"/>
                </a:solidFill>
              </a:rPr>
              <a:t>Housing</a:t>
            </a:r>
          </a:p>
        </p:txBody>
      </p:sp>
      <p:sp>
        <p:nvSpPr>
          <p:cNvPr id="55" name="TextBox 54">
            <a:extLst>
              <a:ext uri="{FF2B5EF4-FFF2-40B4-BE49-F238E27FC236}">
                <a16:creationId xmlns:a16="http://schemas.microsoft.com/office/drawing/2014/main" id="{B0E69041-1F17-4EF2-899F-72E441FFBFB5}"/>
              </a:ext>
            </a:extLst>
          </p:cNvPr>
          <p:cNvSpPr txBox="1"/>
          <p:nvPr/>
        </p:nvSpPr>
        <p:spPr>
          <a:xfrm>
            <a:off x="798492" y="1362275"/>
            <a:ext cx="1016557" cy="369332"/>
          </a:xfrm>
          <a:prstGeom prst="rect">
            <a:avLst/>
          </a:prstGeom>
          <a:noFill/>
        </p:spPr>
        <p:txBody>
          <a:bodyPr wrap="square" rtlCol="0">
            <a:spAutoFit/>
          </a:bodyPr>
          <a:lstStyle/>
          <a:p>
            <a:r>
              <a:rPr lang="en-US" b="1">
                <a:solidFill>
                  <a:srgbClr val="7030A0"/>
                </a:solidFill>
              </a:rPr>
              <a:t>EOHHS</a:t>
            </a:r>
          </a:p>
        </p:txBody>
      </p:sp>
      <p:sp>
        <p:nvSpPr>
          <p:cNvPr id="59" name="Oval 58">
            <a:extLst>
              <a:ext uri="{FF2B5EF4-FFF2-40B4-BE49-F238E27FC236}">
                <a16:creationId xmlns:a16="http://schemas.microsoft.com/office/drawing/2014/main" id="{3A002F59-A7AE-4385-930D-92E92C477BCF}"/>
              </a:ext>
            </a:extLst>
          </p:cNvPr>
          <p:cNvSpPr/>
          <p:nvPr/>
        </p:nvSpPr>
        <p:spPr>
          <a:xfrm>
            <a:off x="9972327" y="5110555"/>
            <a:ext cx="1322554" cy="1322554"/>
          </a:xfrm>
          <a:prstGeom prst="ellipse">
            <a:avLst/>
          </a:prstGeom>
          <a:solidFill>
            <a:schemeClr val="bg1"/>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lstStyle/>
          <a:p>
            <a:pPr algn="ctr"/>
            <a:r>
              <a:rPr lang="en-US" sz="1600" b="1">
                <a:solidFill>
                  <a:srgbClr val="7030A0"/>
                </a:solidFill>
              </a:rPr>
              <a:t>Medicaid</a:t>
            </a:r>
          </a:p>
        </p:txBody>
      </p:sp>
      <p:cxnSp>
        <p:nvCxnSpPr>
          <p:cNvPr id="60" name="Straight Connector 59">
            <a:extLst>
              <a:ext uri="{FF2B5EF4-FFF2-40B4-BE49-F238E27FC236}">
                <a16:creationId xmlns:a16="http://schemas.microsoft.com/office/drawing/2014/main" id="{E56E9067-09B1-44FD-8F03-2813EBFDA568}"/>
              </a:ext>
            </a:extLst>
          </p:cNvPr>
          <p:cNvCxnSpPr>
            <a:cxnSpLocks/>
            <a:endCxn id="52" idx="3"/>
          </p:cNvCxnSpPr>
          <p:nvPr/>
        </p:nvCxnSpPr>
        <p:spPr>
          <a:xfrm flipV="1">
            <a:off x="10243263" y="3170901"/>
            <a:ext cx="606422" cy="355776"/>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89A61EEC-AF55-4608-9BB0-36B9780AAC3F}"/>
              </a:ext>
            </a:extLst>
          </p:cNvPr>
          <p:cNvCxnSpPr>
            <a:cxnSpLocks/>
          </p:cNvCxnSpPr>
          <p:nvPr/>
        </p:nvCxnSpPr>
        <p:spPr>
          <a:xfrm>
            <a:off x="10144835" y="3920927"/>
            <a:ext cx="734894" cy="20824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DE87DABE-6BF8-40C7-A2C6-E9AA040814F6}"/>
              </a:ext>
            </a:extLst>
          </p:cNvPr>
          <p:cNvCxnSpPr>
            <a:cxnSpLocks/>
            <a:endCxn id="59" idx="2"/>
          </p:cNvCxnSpPr>
          <p:nvPr/>
        </p:nvCxnSpPr>
        <p:spPr>
          <a:xfrm>
            <a:off x="9719417" y="5707636"/>
            <a:ext cx="252910" cy="64196"/>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844DE7B-2BD6-4604-AFC0-B755F65EB20C}"/>
              </a:ext>
            </a:extLst>
          </p:cNvPr>
          <p:cNvCxnSpPr>
            <a:cxnSpLocks/>
          </p:cNvCxnSpPr>
          <p:nvPr/>
        </p:nvCxnSpPr>
        <p:spPr>
          <a:xfrm flipV="1">
            <a:off x="9677027" y="4457541"/>
            <a:ext cx="1187844" cy="5559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CA5DD7C7-CB49-48B0-BED8-EBB43EA2D1F5}"/>
              </a:ext>
            </a:extLst>
          </p:cNvPr>
          <p:cNvCxnSpPr>
            <a:cxnSpLocks/>
            <a:stCxn id="7" idx="7"/>
            <a:endCxn id="52" idx="3"/>
          </p:cNvCxnSpPr>
          <p:nvPr/>
        </p:nvCxnSpPr>
        <p:spPr>
          <a:xfrm flipV="1">
            <a:off x="9574210" y="3170901"/>
            <a:ext cx="1275475" cy="1765639"/>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F6C9BC80-8BC0-4573-A40D-BA534E5DC4C0}"/>
              </a:ext>
            </a:extLst>
          </p:cNvPr>
          <p:cNvCxnSpPr>
            <a:cxnSpLocks/>
            <a:stCxn id="53" idx="0"/>
            <a:endCxn id="52" idx="4"/>
          </p:cNvCxnSpPr>
          <p:nvPr/>
        </p:nvCxnSpPr>
        <p:spPr>
          <a:xfrm flipH="1" flipV="1">
            <a:off x="11235262" y="3330612"/>
            <a:ext cx="241398" cy="38735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2748FCEB-90F6-4C16-8A05-2A90622F9D63}"/>
              </a:ext>
            </a:extLst>
          </p:cNvPr>
          <p:cNvCxnSpPr>
            <a:cxnSpLocks/>
            <a:stCxn id="59" idx="7"/>
            <a:endCxn id="53" idx="4"/>
          </p:cNvCxnSpPr>
          <p:nvPr/>
        </p:nvCxnSpPr>
        <p:spPr>
          <a:xfrm flipV="1">
            <a:off x="11101197" y="4905927"/>
            <a:ext cx="375463" cy="398312"/>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F18C59B8-9215-4BB6-B88E-352FD29A3196}"/>
              </a:ext>
            </a:extLst>
          </p:cNvPr>
          <p:cNvCxnSpPr>
            <a:cxnSpLocks/>
          </p:cNvCxnSpPr>
          <p:nvPr/>
        </p:nvCxnSpPr>
        <p:spPr>
          <a:xfrm flipH="1">
            <a:off x="1454044" y="1945144"/>
            <a:ext cx="616331" cy="28320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D8676545-5D91-40CB-871B-64610F3526B9}"/>
              </a:ext>
            </a:extLst>
          </p:cNvPr>
          <p:cNvCxnSpPr>
            <a:cxnSpLocks/>
            <a:endCxn id="10" idx="0"/>
          </p:cNvCxnSpPr>
          <p:nvPr/>
        </p:nvCxnSpPr>
        <p:spPr>
          <a:xfrm>
            <a:off x="798492" y="3197811"/>
            <a:ext cx="147231" cy="837132"/>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67C3CBB1-AA89-4300-A067-63C49D1DAFA6}"/>
              </a:ext>
            </a:extLst>
          </p:cNvPr>
          <p:cNvCxnSpPr>
            <a:cxnSpLocks/>
            <a:stCxn id="11" idx="3"/>
          </p:cNvCxnSpPr>
          <p:nvPr/>
        </p:nvCxnSpPr>
        <p:spPr>
          <a:xfrm flipH="1">
            <a:off x="1222562" y="2123291"/>
            <a:ext cx="991446" cy="198817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118F56F9-7505-408B-A0C4-29465202BA57}"/>
              </a:ext>
            </a:extLst>
          </p:cNvPr>
          <p:cNvSpPr txBox="1"/>
          <p:nvPr/>
        </p:nvSpPr>
        <p:spPr>
          <a:xfrm>
            <a:off x="7473085" y="5766326"/>
            <a:ext cx="1121100" cy="369332"/>
          </a:xfrm>
          <a:prstGeom prst="rect">
            <a:avLst/>
          </a:prstGeom>
          <a:noFill/>
        </p:spPr>
        <p:txBody>
          <a:bodyPr wrap="square" rtlCol="0">
            <a:spAutoFit/>
          </a:bodyPr>
          <a:lstStyle/>
          <a:p>
            <a:r>
              <a:rPr lang="en-US" b="1">
                <a:solidFill>
                  <a:schemeClr val="accent3"/>
                </a:solidFill>
              </a:rPr>
              <a:t>EOLWD</a:t>
            </a:r>
          </a:p>
        </p:txBody>
      </p:sp>
      <p:sp>
        <p:nvSpPr>
          <p:cNvPr id="90" name="TextBox 89">
            <a:extLst>
              <a:ext uri="{FF2B5EF4-FFF2-40B4-BE49-F238E27FC236}">
                <a16:creationId xmlns:a16="http://schemas.microsoft.com/office/drawing/2014/main" id="{8C78166F-BFE6-4265-B5B0-2B7491203827}"/>
              </a:ext>
            </a:extLst>
          </p:cNvPr>
          <p:cNvSpPr txBox="1"/>
          <p:nvPr/>
        </p:nvSpPr>
        <p:spPr>
          <a:xfrm>
            <a:off x="11334031" y="4949620"/>
            <a:ext cx="966571" cy="369332"/>
          </a:xfrm>
          <a:prstGeom prst="rect">
            <a:avLst/>
          </a:prstGeom>
          <a:noFill/>
        </p:spPr>
        <p:txBody>
          <a:bodyPr wrap="square" rtlCol="0">
            <a:spAutoFit/>
          </a:bodyPr>
          <a:lstStyle/>
          <a:p>
            <a:r>
              <a:rPr lang="en-US" b="1">
                <a:solidFill>
                  <a:schemeClr val="accent6"/>
                </a:solidFill>
              </a:rPr>
              <a:t>EOED</a:t>
            </a:r>
          </a:p>
        </p:txBody>
      </p:sp>
      <p:sp>
        <p:nvSpPr>
          <p:cNvPr id="91" name="TextBox 90">
            <a:extLst>
              <a:ext uri="{FF2B5EF4-FFF2-40B4-BE49-F238E27FC236}">
                <a16:creationId xmlns:a16="http://schemas.microsoft.com/office/drawing/2014/main" id="{762DE4E0-AA4A-4F24-A61C-4078432F588D}"/>
              </a:ext>
            </a:extLst>
          </p:cNvPr>
          <p:cNvSpPr txBox="1"/>
          <p:nvPr/>
        </p:nvSpPr>
        <p:spPr>
          <a:xfrm>
            <a:off x="11192847" y="5951997"/>
            <a:ext cx="1121100" cy="369332"/>
          </a:xfrm>
          <a:prstGeom prst="rect">
            <a:avLst/>
          </a:prstGeom>
          <a:noFill/>
        </p:spPr>
        <p:txBody>
          <a:bodyPr wrap="square" rtlCol="0">
            <a:spAutoFit/>
          </a:bodyPr>
          <a:lstStyle/>
          <a:p>
            <a:r>
              <a:rPr lang="en-US" b="1">
                <a:solidFill>
                  <a:srgbClr val="7030A0"/>
                </a:solidFill>
              </a:rPr>
              <a:t>EOHHS</a:t>
            </a:r>
          </a:p>
        </p:txBody>
      </p:sp>
      <p:sp>
        <p:nvSpPr>
          <p:cNvPr id="49" name="TextBox 48">
            <a:extLst>
              <a:ext uri="{FF2B5EF4-FFF2-40B4-BE49-F238E27FC236}">
                <a16:creationId xmlns:a16="http://schemas.microsoft.com/office/drawing/2014/main" id="{5CCDE12F-4A63-4B79-8E4B-0D7127CFFA63}"/>
              </a:ext>
            </a:extLst>
          </p:cNvPr>
          <p:cNvSpPr txBox="1"/>
          <p:nvPr/>
        </p:nvSpPr>
        <p:spPr>
          <a:xfrm>
            <a:off x="5693663" y="1613578"/>
            <a:ext cx="1110927" cy="523220"/>
          </a:xfrm>
          <a:prstGeom prst="rect">
            <a:avLst/>
          </a:prstGeom>
          <a:noFill/>
        </p:spPr>
        <p:txBody>
          <a:bodyPr wrap="square" rtlCol="0">
            <a:spAutoFit/>
          </a:bodyPr>
          <a:lstStyle/>
          <a:p>
            <a:r>
              <a:rPr lang="en-US" sz="2800" b="1">
                <a:solidFill>
                  <a:schemeClr val="accent1"/>
                </a:solidFill>
              </a:rPr>
              <a:t>EOE</a:t>
            </a:r>
          </a:p>
        </p:txBody>
      </p:sp>
      <p:cxnSp>
        <p:nvCxnSpPr>
          <p:cNvPr id="51" name="Straight Arrow Connector 50">
            <a:extLst>
              <a:ext uri="{FF2B5EF4-FFF2-40B4-BE49-F238E27FC236}">
                <a16:creationId xmlns:a16="http://schemas.microsoft.com/office/drawing/2014/main" id="{366579C3-2BD1-40C6-BB8C-1C3E92A1943F}"/>
              </a:ext>
            </a:extLst>
          </p:cNvPr>
          <p:cNvCxnSpPr>
            <a:cxnSpLocks/>
          </p:cNvCxnSpPr>
          <p:nvPr/>
        </p:nvCxnSpPr>
        <p:spPr>
          <a:xfrm>
            <a:off x="293890" y="926239"/>
            <a:ext cx="1148665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4496D328-4FBA-4D4B-8004-7EC8C522437C}"/>
              </a:ext>
            </a:extLst>
          </p:cNvPr>
          <p:cNvSpPr txBox="1"/>
          <p:nvPr/>
        </p:nvSpPr>
        <p:spPr>
          <a:xfrm>
            <a:off x="293890" y="394865"/>
            <a:ext cx="723275" cy="369332"/>
          </a:xfrm>
          <a:prstGeom prst="rect">
            <a:avLst/>
          </a:prstGeom>
          <a:noFill/>
        </p:spPr>
        <p:txBody>
          <a:bodyPr wrap="none" rtlCol="0">
            <a:spAutoFit/>
          </a:bodyPr>
          <a:lstStyle/>
          <a:p>
            <a:r>
              <a:rPr lang="en-US"/>
              <a:t>2017</a:t>
            </a:r>
          </a:p>
        </p:txBody>
      </p:sp>
      <p:sp>
        <p:nvSpPr>
          <p:cNvPr id="61" name="TextBox 60">
            <a:extLst>
              <a:ext uri="{FF2B5EF4-FFF2-40B4-BE49-F238E27FC236}">
                <a16:creationId xmlns:a16="http://schemas.microsoft.com/office/drawing/2014/main" id="{507C553A-19B9-41EA-A788-7D4E15D09A29}"/>
              </a:ext>
            </a:extLst>
          </p:cNvPr>
          <p:cNvSpPr txBox="1"/>
          <p:nvPr/>
        </p:nvSpPr>
        <p:spPr>
          <a:xfrm>
            <a:off x="2689530" y="394865"/>
            <a:ext cx="723275" cy="369332"/>
          </a:xfrm>
          <a:prstGeom prst="rect">
            <a:avLst/>
          </a:prstGeom>
          <a:noFill/>
        </p:spPr>
        <p:txBody>
          <a:bodyPr wrap="none" rtlCol="0">
            <a:spAutoFit/>
          </a:bodyPr>
          <a:lstStyle/>
          <a:p>
            <a:r>
              <a:rPr lang="en-US"/>
              <a:t>2019</a:t>
            </a:r>
          </a:p>
        </p:txBody>
      </p:sp>
      <p:sp>
        <p:nvSpPr>
          <p:cNvPr id="63" name="TextBox 62">
            <a:extLst>
              <a:ext uri="{FF2B5EF4-FFF2-40B4-BE49-F238E27FC236}">
                <a16:creationId xmlns:a16="http://schemas.microsoft.com/office/drawing/2014/main" id="{DCDB380B-BD87-49F5-BEEA-B28DCB47CEE6}"/>
              </a:ext>
            </a:extLst>
          </p:cNvPr>
          <p:cNvSpPr txBox="1"/>
          <p:nvPr/>
        </p:nvSpPr>
        <p:spPr>
          <a:xfrm>
            <a:off x="6445689" y="394865"/>
            <a:ext cx="723275" cy="369332"/>
          </a:xfrm>
          <a:prstGeom prst="rect">
            <a:avLst/>
          </a:prstGeom>
          <a:noFill/>
        </p:spPr>
        <p:txBody>
          <a:bodyPr wrap="none" rtlCol="0">
            <a:spAutoFit/>
          </a:bodyPr>
          <a:lstStyle/>
          <a:p>
            <a:r>
              <a:rPr lang="en-US"/>
              <a:t>2021</a:t>
            </a:r>
          </a:p>
        </p:txBody>
      </p:sp>
      <p:sp>
        <p:nvSpPr>
          <p:cNvPr id="64" name="TextBox 63">
            <a:extLst>
              <a:ext uri="{FF2B5EF4-FFF2-40B4-BE49-F238E27FC236}">
                <a16:creationId xmlns:a16="http://schemas.microsoft.com/office/drawing/2014/main" id="{873288AD-DF19-4182-AC41-842EDF013D10}"/>
              </a:ext>
            </a:extLst>
          </p:cNvPr>
          <p:cNvSpPr txBox="1"/>
          <p:nvPr/>
        </p:nvSpPr>
        <p:spPr>
          <a:xfrm>
            <a:off x="8569675" y="394865"/>
            <a:ext cx="723275" cy="369332"/>
          </a:xfrm>
          <a:prstGeom prst="rect">
            <a:avLst/>
          </a:prstGeom>
          <a:noFill/>
        </p:spPr>
        <p:txBody>
          <a:bodyPr wrap="none" rtlCol="0">
            <a:spAutoFit/>
          </a:bodyPr>
          <a:lstStyle/>
          <a:p>
            <a:r>
              <a:rPr lang="en-US"/>
              <a:t>2022</a:t>
            </a:r>
          </a:p>
        </p:txBody>
      </p:sp>
      <p:sp>
        <p:nvSpPr>
          <p:cNvPr id="66" name="Isosceles Triangle 65">
            <a:extLst>
              <a:ext uri="{FF2B5EF4-FFF2-40B4-BE49-F238E27FC236}">
                <a16:creationId xmlns:a16="http://schemas.microsoft.com/office/drawing/2014/main" id="{E05CCFE8-A67E-4FC4-AD92-095CA858B15F}"/>
              </a:ext>
            </a:extLst>
          </p:cNvPr>
          <p:cNvSpPr/>
          <p:nvPr/>
        </p:nvSpPr>
        <p:spPr>
          <a:xfrm flipV="1">
            <a:off x="8623897" y="710429"/>
            <a:ext cx="614829" cy="193675"/>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A5018949-A2B2-4CE0-AC44-45DBDFCB9D42}"/>
              </a:ext>
            </a:extLst>
          </p:cNvPr>
          <p:cNvSpPr txBox="1"/>
          <p:nvPr/>
        </p:nvSpPr>
        <p:spPr>
          <a:xfrm>
            <a:off x="1444334" y="6298565"/>
            <a:ext cx="5640130" cy="369332"/>
          </a:xfrm>
          <a:prstGeom prst="rect">
            <a:avLst/>
          </a:prstGeom>
          <a:noFill/>
        </p:spPr>
        <p:txBody>
          <a:bodyPr wrap="square" rtlCol="0">
            <a:spAutoFit/>
          </a:bodyPr>
          <a:lstStyle/>
          <a:p>
            <a:r>
              <a:rPr lang="en-US" i="1"/>
              <a:t>Illustrative – not all connections shown</a:t>
            </a:r>
          </a:p>
        </p:txBody>
      </p:sp>
    </p:spTree>
    <p:extLst>
      <p:ext uri="{BB962C8B-B14F-4D97-AF65-F5344CB8AC3E}">
        <p14:creationId xmlns:p14="http://schemas.microsoft.com/office/powerpoint/2010/main" val="35622423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A screenshot of a computer&#10;&#10;Description automatically generated">
            <a:extLst>
              <a:ext uri="{FF2B5EF4-FFF2-40B4-BE49-F238E27FC236}">
                <a16:creationId xmlns:a16="http://schemas.microsoft.com/office/drawing/2014/main" id="{2295F154-73B2-BC58-83F1-8D65F7D09327}"/>
              </a:ext>
            </a:extLst>
          </p:cNvPr>
          <p:cNvPicPr>
            <a:picLocks noChangeAspect="1"/>
          </p:cNvPicPr>
          <p:nvPr/>
        </p:nvPicPr>
        <p:blipFill>
          <a:blip r:embed="rId3"/>
          <a:stretch>
            <a:fillRect/>
          </a:stretch>
        </p:blipFill>
        <p:spPr>
          <a:xfrm>
            <a:off x="0" y="107392"/>
            <a:ext cx="12192000" cy="6643216"/>
          </a:xfrm>
          <a:prstGeom prst="rect">
            <a:avLst/>
          </a:prstGeom>
        </p:spPr>
      </p:pic>
    </p:spTree>
    <p:extLst>
      <p:ext uri="{BB962C8B-B14F-4D97-AF65-F5344CB8AC3E}">
        <p14:creationId xmlns:p14="http://schemas.microsoft.com/office/powerpoint/2010/main" val="1203005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8B19BE6-399E-7343-AD38-D202B6228AD7}"/>
              </a:ext>
            </a:extLst>
          </p:cNvPr>
          <p:cNvSpPr/>
          <p:nvPr/>
        </p:nvSpPr>
        <p:spPr>
          <a:xfrm>
            <a:off x="1588" y="1"/>
            <a:ext cx="12188825" cy="31933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Poppins" pitchFamily="2" charset="77"/>
            </a:endParaRPr>
          </a:p>
        </p:txBody>
      </p:sp>
      <p:sp>
        <p:nvSpPr>
          <p:cNvPr id="5" name="TextBox 4">
            <a:extLst>
              <a:ext uri="{FF2B5EF4-FFF2-40B4-BE49-F238E27FC236}">
                <a16:creationId xmlns:a16="http://schemas.microsoft.com/office/drawing/2014/main" id="{7188C728-D4AD-E346-96AE-4182F4AC0354}"/>
              </a:ext>
            </a:extLst>
          </p:cNvPr>
          <p:cNvSpPr txBox="1"/>
          <p:nvPr/>
        </p:nvSpPr>
        <p:spPr>
          <a:xfrm>
            <a:off x="1655904" y="241956"/>
            <a:ext cx="8880192" cy="1569660"/>
          </a:xfrm>
          <a:prstGeom prst="rect">
            <a:avLst/>
          </a:prstGeom>
          <a:noFill/>
        </p:spPr>
        <p:txBody>
          <a:bodyPr wrap="square" rtlCol="0" anchor="b">
            <a:spAutoFit/>
          </a:bodyPr>
          <a:lstStyle/>
          <a:p>
            <a:pPr algn="ctr" defTabSz="914217"/>
            <a:r>
              <a:rPr lang="en-US" sz="4800" b="1" spc="-145">
                <a:solidFill>
                  <a:srgbClr val="FFFFFF"/>
                </a:solidFill>
                <a:latin typeface="Aptos Display" panose="020B0004020202020204" pitchFamily="34" charset="0"/>
                <a:cs typeface="Poppins" pitchFamily="2" charset="77"/>
              </a:rPr>
              <a:t>Education-to-Career </a:t>
            </a:r>
            <a:br>
              <a:rPr lang="en-US" sz="4800" b="1" spc="-145">
                <a:solidFill>
                  <a:srgbClr val="FFFFFF"/>
                </a:solidFill>
                <a:latin typeface="Aptos Display" panose="020B0004020202020204" pitchFamily="34" charset="0"/>
                <a:cs typeface="Poppins" pitchFamily="2" charset="77"/>
              </a:rPr>
            </a:br>
            <a:r>
              <a:rPr lang="en-US" sz="4800" b="1" spc="-145">
                <a:solidFill>
                  <a:srgbClr val="FFFFFF"/>
                </a:solidFill>
                <a:latin typeface="Aptos Display" panose="020B0004020202020204" pitchFamily="34" charset="0"/>
                <a:cs typeface="Poppins" pitchFamily="2" charset="77"/>
              </a:rPr>
              <a:t>Research and Data Hub</a:t>
            </a:r>
          </a:p>
        </p:txBody>
      </p:sp>
      <p:sp>
        <p:nvSpPr>
          <p:cNvPr id="16" name="TextBox 15">
            <a:extLst>
              <a:ext uri="{FF2B5EF4-FFF2-40B4-BE49-F238E27FC236}">
                <a16:creationId xmlns:a16="http://schemas.microsoft.com/office/drawing/2014/main" id="{990EA38A-C260-D64F-9692-366DAA74ED57}"/>
              </a:ext>
            </a:extLst>
          </p:cNvPr>
          <p:cNvSpPr txBox="1"/>
          <p:nvPr/>
        </p:nvSpPr>
        <p:spPr>
          <a:xfrm>
            <a:off x="2254914" y="2628605"/>
            <a:ext cx="7709316" cy="338554"/>
          </a:xfrm>
          <a:prstGeom prst="rect">
            <a:avLst/>
          </a:prstGeom>
          <a:noFill/>
        </p:spPr>
        <p:txBody>
          <a:bodyPr wrap="square" lIns="91440" tIns="45720" rIns="91440" bIns="45720" rtlCol="0" anchor="ctr">
            <a:spAutoFit/>
          </a:bodyPr>
          <a:lstStyle/>
          <a:p>
            <a:pPr algn="ctr"/>
            <a:r>
              <a:rPr lang="en-US" sz="1600" b="0" i="0">
                <a:solidFill>
                  <a:srgbClr val="FFFFFF"/>
                </a:solidFill>
                <a:effectLst/>
                <a:latin typeface="Aptos Display" panose="020B0004020202020204" pitchFamily="34" charset="0"/>
              </a:rPr>
              <a:t>Increasing data access to promote equity</a:t>
            </a:r>
          </a:p>
        </p:txBody>
      </p:sp>
      <p:sp>
        <p:nvSpPr>
          <p:cNvPr id="14" name="TextBox 13">
            <a:extLst>
              <a:ext uri="{FF2B5EF4-FFF2-40B4-BE49-F238E27FC236}">
                <a16:creationId xmlns:a16="http://schemas.microsoft.com/office/drawing/2014/main" id="{D15B5421-AE01-426C-BCC4-911C443B7FD6}"/>
              </a:ext>
            </a:extLst>
          </p:cNvPr>
          <p:cNvSpPr txBox="1"/>
          <p:nvPr/>
        </p:nvSpPr>
        <p:spPr>
          <a:xfrm>
            <a:off x="5179316" y="1962942"/>
            <a:ext cx="1860512" cy="461665"/>
          </a:xfrm>
          <a:prstGeom prst="rect">
            <a:avLst/>
          </a:prstGeom>
          <a:solidFill>
            <a:schemeClr val="accent5">
              <a:lumMod val="20000"/>
              <a:lumOff val="80000"/>
            </a:schemeClr>
          </a:solidFill>
        </p:spPr>
        <p:txBody>
          <a:bodyPr wrap="square" rtlCol="0" anchor="b">
            <a:spAutoFit/>
          </a:bodyPr>
          <a:lstStyle/>
          <a:p>
            <a:pPr algn="ctr" defTabSz="914217"/>
            <a:r>
              <a:rPr lang="en-US" sz="2400" b="1" spc="-145">
                <a:solidFill>
                  <a:schemeClr val="accent1"/>
                </a:solidFill>
                <a:latin typeface="Aptos SemiBold" panose="020B0004020202020204" pitchFamily="34" charset="0"/>
                <a:cs typeface="Poppins" pitchFamily="2" charset="77"/>
              </a:rPr>
              <a:t>Our Vision</a:t>
            </a:r>
          </a:p>
        </p:txBody>
      </p:sp>
      <p:pic>
        <p:nvPicPr>
          <p:cNvPr id="44" name="Picture 43">
            <a:extLst>
              <a:ext uri="{FF2B5EF4-FFF2-40B4-BE49-F238E27FC236}">
                <a16:creationId xmlns:a16="http://schemas.microsoft.com/office/drawing/2014/main" id="{AC1C6DA3-3608-4B2E-A6CB-77D66362D961}"/>
              </a:ext>
            </a:extLst>
          </p:cNvPr>
          <p:cNvPicPr>
            <a:picLocks noChangeAspect="1"/>
          </p:cNvPicPr>
          <p:nvPr/>
        </p:nvPicPr>
        <p:blipFill>
          <a:blip r:embed="rId3"/>
          <a:stretch>
            <a:fillRect/>
          </a:stretch>
        </p:blipFill>
        <p:spPr>
          <a:xfrm>
            <a:off x="1349561" y="5095781"/>
            <a:ext cx="875877" cy="1108974"/>
          </a:xfrm>
          <a:prstGeom prst="rect">
            <a:avLst/>
          </a:prstGeom>
        </p:spPr>
      </p:pic>
      <p:sp>
        <p:nvSpPr>
          <p:cNvPr id="45" name="Rectangle 44">
            <a:extLst>
              <a:ext uri="{FF2B5EF4-FFF2-40B4-BE49-F238E27FC236}">
                <a16:creationId xmlns:a16="http://schemas.microsoft.com/office/drawing/2014/main" id="{9F5CE8C1-96E6-4A38-84E4-32C6EBCC23B2}"/>
              </a:ext>
            </a:extLst>
          </p:cNvPr>
          <p:cNvSpPr/>
          <p:nvPr/>
        </p:nvSpPr>
        <p:spPr>
          <a:xfrm>
            <a:off x="1180536" y="6221630"/>
            <a:ext cx="1158502" cy="29448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College Dean</a:t>
            </a:r>
          </a:p>
        </p:txBody>
      </p:sp>
      <p:pic>
        <p:nvPicPr>
          <p:cNvPr id="46" name="Picture 45">
            <a:extLst>
              <a:ext uri="{FF2B5EF4-FFF2-40B4-BE49-F238E27FC236}">
                <a16:creationId xmlns:a16="http://schemas.microsoft.com/office/drawing/2014/main" id="{2412A0E5-4001-426B-94C0-F4F6A68FF421}"/>
              </a:ext>
            </a:extLst>
          </p:cNvPr>
          <p:cNvPicPr>
            <a:picLocks noChangeAspect="1"/>
          </p:cNvPicPr>
          <p:nvPr/>
        </p:nvPicPr>
        <p:blipFill>
          <a:blip r:embed="rId4"/>
          <a:stretch>
            <a:fillRect/>
          </a:stretch>
        </p:blipFill>
        <p:spPr>
          <a:xfrm>
            <a:off x="1230416" y="3341858"/>
            <a:ext cx="1057043" cy="1196343"/>
          </a:xfrm>
          <a:prstGeom prst="rect">
            <a:avLst/>
          </a:prstGeom>
        </p:spPr>
      </p:pic>
      <p:sp>
        <p:nvSpPr>
          <p:cNvPr id="47" name="Rectangle 46">
            <a:extLst>
              <a:ext uri="{FF2B5EF4-FFF2-40B4-BE49-F238E27FC236}">
                <a16:creationId xmlns:a16="http://schemas.microsoft.com/office/drawing/2014/main" id="{26D734E2-0859-4E08-B77A-9D1D9F3B3026}"/>
              </a:ext>
            </a:extLst>
          </p:cNvPr>
          <p:cNvSpPr/>
          <p:nvPr/>
        </p:nvSpPr>
        <p:spPr>
          <a:xfrm>
            <a:off x="1171448" y="4532775"/>
            <a:ext cx="1158502" cy="29448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Researcher</a:t>
            </a:r>
          </a:p>
        </p:txBody>
      </p:sp>
      <p:pic>
        <p:nvPicPr>
          <p:cNvPr id="48" name="Picture 47">
            <a:extLst>
              <a:ext uri="{FF2B5EF4-FFF2-40B4-BE49-F238E27FC236}">
                <a16:creationId xmlns:a16="http://schemas.microsoft.com/office/drawing/2014/main" id="{00D0357C-CD24-4C74-A655-B8D049F0CAB6}"/>
              </a:ext>
            </a:extLst>
          </p:cNvPr>
          <p:cNvPicPr>
            <a:picLocks noChangeAspect="1"/>
          </p:cNvPicPr>
          <p:nvPr/>
        </p:nvPicPr>
        <p:blipFill>
          <a:blip r:embed="rId5"/>
          <a:stretch>
            <a:fillRect/>
          </a:stretch>
        </p:blipFill>
        <p:spPr>
          <a:xfrm>
            <a:off x="7601482" y="4316243"/>
            <a:ext cx="1098014" cy="1114402"/>
          </a:xfrm>
          <a:prstGeom prst="rect">
            <a:avLst/>
          </a:prstGeom>
        </p:spPr>
      </p:pic>
      <p:sp>
        <p:nvSpPr>
          <p:cNvPr id="49" name="Rectangle 48">
            <a:extLst>
              <a:ext uri="{FF2B5EF4-FFF2-40B4-BE49-F238E27FC236}">
                <a16:creationId xmlns:a16="http://schemas.microsoft.com/office/drawing/2014/main" id="{1F048E94-D4F4-4F70-A084-04B64BC1085E}"/>
              </a:ext>
            </a:extLst>
          </p:cNvPr>
          <p:cNvSpPr/>
          <p:nvPr/>
        </p:nvSpPr>
        <p:spPr>
          <a:xfrm>
            <a:off x="7553857" y="5448890"/>
            <a:ext cx="1158502" cy="379915"/>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Family Member</a:t>
            </a:r>
          </a:p>
        </p:txBody>
      </p:sp>
      <p:pic>
        <p:nvPicPr>
          <p:cNvPr id="52" name="Picture 51">
            <a:extLst>
              <a:ext uri="{FF2B5EF4-FFF2-40B4-BE49-F238E27FC236}">
                <a16:creationId xmlns:a16="http://schemas.microsoft.com/office/drawing/2014/main" id="{FA3971D5-7510-4BC6-B043-7F99292EFFFA}"/>
              </a:ext>
            </a:extLst>
          </p:cNvPr>
          <p:cNvPicPr>
            <a:picLocks noChangeAspect="1"/>
          </p:cNvPicPr>
          <p:nvPr/>
        </p:nvPicPr>
        <p:blipFill>
          <a:blip r:embed="rId6"/>
          <a:stretch>
            <a:fillRect/>
          </a:stretch>
        </p:blipFill>
        <p:spPr>
          <a:xfrm>
            <a:off x="5447427" y="3295515"/>
            <a:ext cx="1057190" cy="1221096"/>
          </a:xfrm>
          <a:prstGeom prst="rect">
            <a:avLst/>
          </a:prstGeom>
        </p:spPr>
      </p:pic>
      <p:sp>
        <p:nvSpPr>
          <p:cNvPr id="53" name="Rectangle 52">
            <a:extLst>
              <a:ext uri="{FF2B5EF4-FFF2-40B4-BE49-F238E27FC236}">
                <a16:creationId xmlns:a16="http://schemas.microsoft.com/office/drawing/2014/main" id="{C58C7541-65E9-4590-8B73-128E274C115E}"/>
              </a:ext>
            </a:extLst>
          </p:cNvPr>
          <p:cNvSpPr/>
          <p:nvPr/>
        </p:nvSpPr>
        <p:spPr>
          <a:xfrm>
            <a:off x="5423980" y="4487203"/>
            <a:ext cx="1158502" cy="29448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Policymaker</a:t>
            </a:r>
          </a:p>
        </p:txBody>
      </p:sp>
      <p:pic>
        <p:nvPicPr>
          <p:cNvPr id="54" name="Picture 53">
            <a:extLst>
              <a:ext uri="{FF2B5EF4-FFF2-40B4-BE49-F238E27FC236}">
                <a16:creationId xmlns:a16="http://schemas.microsoft.com/office/drawing/2014/main" id="{166B70B8-8DB9-4991-A51E-042A481D298D}"/>
              </a:ext>
            </a:extLst>
          </p:cNvPr>
          <p:cNvPicPr>
            <a:picLocks noChangeAspect="1"/>
          </p:cNvPicPr>
          <p:nvPr/>
        </p:nvPicPr>
        <p:blipFill>
          <a:blip r:embed="rId7"/>
          <a:stretch>
            <a:fillRect/>
          </a:stretch>
        </p:blipFill>
        <p:spPr>
          <a:xfrm>
            <a:off x="9746833" y="5170234"/>
            <a:ext cx="999684" cy="1163567"/>
          </a:xfrm>
          <a:prstGeom prst="rect">
            <a:avLst/>
          </a:prstGeom>
        </p:spPr>
      </p:pic>
      <p:sp>
        <p:nvSpPr>
          <p:cNvPr id="55" name="Rectangle 54">
            <a:extLst>
              <a:ext uri="{FF2B5EF4-FFF2-40B4-BE49-F238E27FC236}">
                <a16:creationId xmlns:a16="http://schemas.microsoft.com/office/drawing/2014/main" id="{750CD219-3A04-4E2F-988B-6C49B5245748}"/>
              </a:ext>
            </a:extLst>
          </p:cNvPr>
          <p:cNvSpPr/>
          <p:nvPr/>
        </p:nvSpPr>
        <p:spPr>
          <a:xfrm>
            <a:off x="9667424" y="6326359"/>
            <a:ext cx="1158502" cy="29448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Agency Staff</a:t>
            </a:r>
          </a:p>
        </p:txBody>
      </p:sp>
      <p:sp>
        <p:nvSpPr>
          <p:cNvPr id="56" name="Rectangle 55">
            <a:extLst>
              <a:ext uri="{FF2B5EF4-FFF2-40B4-BE49-F238E27FC236}">
                <a16:creationId xmlns:a16="http://schemas.microsoft.com/office/drawing/2014/main" id="{9470C481-9BE3-4D9E-93B5-2654AA07ED3E}"/>
              </a:ext>
            </a:extLst>
          </p:cNvPr>
          <p:cNvSpPr/>
          <p:nvPr/>
        </p:nvSpPr>
        <p:spPr>
          <a:xfrm>
            <a:off x="5423980" y="6212050"/>
            <a:ext cx="1158502" cy="39437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Teacher</a:t>
            </a:r>
          </a:p>
        </p:txBody>
      </p:sp>
      <p:pic>
        <p:nvPicPr>
          <p:cNvPr id="57" name="Picture 56">
            <a:extLst>
              <a:ext uri="{FF2B5EF4-FFF2-40B4-BE49-F238E27FC236}">
                <a16:creationId xmlns:a16="http://schemas.microsoft.com/office/drawing/2014/main" id="{AFA1703D-4285-4E1D-8A7C-F1563B066734}"/>
              </a:ext>
            </a:extLst>
          </p:cNvPr>
          <p:cNvPicPr>
            <a:picLocks noChangeAspect="1"/>
          </p:cNvPicPr>
          <p:nvPr/>
        </p:nvPicPr>
        <p:blipFill>
          <a:blip r:embed="rId8"/>
          <a:stretch>
            <a:fillRect/>
          </a:stretch>
        </p:blipFill>
        <p:spPr>
          <a:xfrm>
            <a:off x="5415955" y="4924430"/>
            <a:ext cx="1103429" cy="1244039"/>
          </a:xfrm>
          <a:prstGeom prst="rect">
            <a:avLst/>
          </a:prstGeom>
        </p:spPr>
      </p:pic>
      <p:pic>
        <p:nvPicPr>
          <p:cNvPr id="3" name="Picture 2">
            <a:extLst>
              <a:ext uri="{FF2B5EF4-FFF2-40B4-BE49-F238E27FC236}">
                <a16:creationId xmlns:a16="http://schemas.microsoft.com/office/drawing/2014/main" id="{18FCCE21-3BF2-4C7A-B48F-E248161395F7}"/>
              </a:ext>
            </a:extLst>
          </p:cNvPr>
          <p:cNvPicPr>
            <a:picLocks noChangeAspect="1"/>
          </p:cNvPicPr>
          <p:nvPr/>
        </p:nvPicPr>
        <p:blipFill>
          <a:blip r:embed="rId9"/>
          <a:stretch>
            <a:fillRect/>
          </a:stretch>
        </p:blipFill>
        <p:spPr>
          <a:xfrm>
            <a:off x="9742450" y="3467317"/>
            <a:ext cx="979326" cy="1187828"/>
          </a:xfrm>
          <a:prstGeom prst="rect">
            <a:avLst/>
          </a:prstGeom>
        </p:spPr>
      </p:pic>
      <p:sp>
        <p:nvSpPr>
          <p:cNvPr id="58" name="Rectangle 57">
            <a:extLst>
              <a:ext uri="{FF2B5EF4-FFF2-40B4-BE49-F238E27FC236}">
                <a16:creationId xmlns:a16="http://schemas.microsoft.com/office/drawing/2014/main" id="{7B4D366F-27C2-4C9C-A6B9-DA86A913FD05}"/>
              </a:ext>
            </a:extLst>
          </p:cNvPr>
          <p:cNvSpPr/>
          <p:nvPr/>
        </p:nvSpPr>
        <p:spPr>
          <a:xfrm>
            <a:off x="9638479" y="4655146"/>
            <a:ext cx="1158502" cy="29448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Student</a:t>
            </a:r>
          </a:p>
        </p:txBody>
      </p:sp>
      <p:pic>
        <p:nvPicPr>
          <p:cNvPr id="59" name="Picture 58">
            <a:extLst>
              <a:ext uri="{FF2B5EF4-FFF2-40B4-BE49-F238E27FC236}">
                <a16:creationId xmlns:a16="http://schemas.microsoft.com/office/drawing/2014/main" id="{9E9D7D84-4FB8-44E2-BAC1-3E0CFBA3A24D}"/>
              </a:ext>
            </a:extLst>
          </p:cNvPr>
          <p:cNvPicPr>
            <a:picLocks noChangeAspect="1"/>
          </p:cNvPicPr>
          <p:nvPr/>
        </p:nvPicPr>
        <p:blipFill>
          <a:blip r:embed="rId10"/>
          <a:stretch>
            <a:fillRect/>
          </a:stretch>
        </p:blipFill>
        <p:spPr>
          <a:xfrm>
            <a:off x="3422988" y="4158868"/>
            <a:ext cx="999684" cy="1261896"/>
          </a:xfrm>
          <a:prstGeom prst="rect">
            <a:avLst/>
          </a:prstGeom>
        </p:spPr>
      </p:pic>
      <p:sp>
        <p:nvSpPr>
          <p:cNvPr id="60" name="Rectangle 59">
            <a:extLst>
              <a:ext uri="{FF2B5EF4-FFF2-40B4-BE49-F238E27FC236}">
                <a16:creationId xmlns:a16="http://schemas.microsoft.com/office/drawing/2014/main" id="{DAA8C4B7-C18A-459B-B622-56BC7328F079}"/>
              </a:ext>
            </a:extLst>
          </p:cNvPr>
          <p:cNvSpPr/>
          <p:nvPr/>
        </p:nvSpPr>
        <p:spPr>
          <a:xfrm>
            <a:off x="3330683" y="5283401"/>
            <a:ext cx="1158502" cy="29448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HS Principal</a:t>
            </a:r>
          </a:p>
        </p:txBody>
      </p:sp>
    </p:spTree>
    <p:extLst>
      <p:ext uri="{BB962C8B-B14F-4D97-AF65-F5344CB8AC3E}">
        <p14:creationId xmlns:p14="http://schemas.microsoft.com/office/powerpoint/2010/main" val="1332926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48D596-93B3-4D4E-AB5B-0EECBE633FD4}"/>
              </a:ext>
            </a:extLst>
          </p:cNvPr>
          <p:cNvPicPr>
            <a:picLocks noChangeAspect="1"/>
          </p:cNvPicPr>
          <p:nvPr/>
        </p:nvPicPr>
        <p:blipFill>
          <a:blip r:embed="rId2"/>
          <a:stretch>
            <a:fillRect/>
          </a:stretch>
        </p:blipFill>
        <p:spPr>
          <a:xfrm>
            <a:off x="607846" y="472198"/>
            <a:ext cx="1057043" cy="1196343"/>
          </a:xfrm>
          <a:prstGeom prst="rect">
            <a:avLst/>
          </a:prstGeom>
        </p:spPr>
      </p:pic>
      <p:sp>
        <p:nvSpPr>
          <p:cNvPr id="3" name="Rectangle 2">
            <a:extLst>
              <a:ext uri="{FF2B5EF4-FFF2-40B4-BE49-F238E27FC236}">
                <a16:creationId xmlns:a16="http://schemas.microsoft.com/office/drawing/2014/main" id="{49CCDC56-B727-46DC-8406-659A032EEE8C}"/>
              </a:ext>
            </a:extLst>
          </p:cNvPr>
          <p:cNvSpPr/>
          <p:nvPr/>
        </p:nvSpPr>
        <p:spPr>
          <a:xfrm>
            <a:off x="548878" y="1663115"/>
            <a:ext cx="1158502" cy="29448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Researcher</a:t>
            </a:r>
          </a:p>
        </p:txBody>
      </p:sp>
      <p:pic>
        <p:nvPicPr>
          <p:cNvPr id="4" name="Picture 3">
            <a:extLst>
              <a:ext uri="{FF2B5EF4-FFF2-40B4-BE49-F238E27FC236}">
                <a16:creationId xmlns:a16="http://schemas.microsoft.com/office/drawing/2014/main" id="{C8D701DE-447B-41A7-BCB5-A981D3AA5883}"/>
              </a:ext>
            </a:extLst>
          </p:cNvPr>
          <p:cNvPicPr>
            <a:picLocks noChangeAspect="1"/>
          </p:cNvPicPr>
          <p:nvPr/>
        </p:nvPicPr>
        <p:blipFill>
          <a:blip r:embed="rId3"/>
          <a:stretch>
            <a:fillRect/>
          </a:stretch>
        </p:blipFill>
        <p:spPr>
          <a:xfrm>
            <a:off x="572325" y="2381115"/>
            <a:ext cx="1057190" cy="1221096"/>
          </a:xfrm>
          <a:prstGeom prst="rect">
            <a:avLst/>
          </a:prstGeom>
        </p:spPr>
      </p:pic>
      <p:sp>
        <p:nvSpPr>
          <p:cNvPr id="5" name="Rectangle 4">
            <a:extLst>
              <a:ext uri="{FF2B5EF4-FFF2-40B4-BE49-F238E27FC236}">
                <a16:creationId xmlns:a16="http://schemas.microsoft.com/office/drawing/2014/main" id="{545A832C-D97B-40C4-ADC9-B224DA16BC28}"/>
              </a:ext>
            </a:extLst>
          </p:cNvPr>
          <p:cNvSpPr/>
          <p:nvPr/>
        </p:nvSpPr>
        <p:spPr>
          <a:xfrm>
            <a:off x="548878" y="3572803"/>
            <a:ext cx="1158502" cy="29448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Policymaker</a:t>
            </a:r>
          </a:p>
        </p:txBody>
      </p:sp>
      <p:pic>
        <p:nvPicPr>
          <p:cNvPr id="6" name="Picture 5">
            <a:extLst>
              <a:ext uri="{FF2B5EF4-FFF2-40B4-BE49-F238E27FC236}">
                <a16:creationId xmlns:a16="http://schemas.microsoft.com/office/drawing/2014/main" id="{02005418-8056-43F0-B4F5-8CB2AA43CFE6}"/>
              </a:ext>
            </a:extLst>
          </p:cNvPr>
          <p:cNvPicPr>
            <a:picLocks noChangeAspect="1"/>
          </p:cNvPicPr>
          <p:nvPr/>
        </p:nvPicPr>
        <p:blipFill>
          <a:blip r:embed="rId4"/>
          <a:stretch>
            <a:fillRect/>
          </a:stretch>
        </p:blipFill>
        <p:spPr>
          <a:xfrm>
            <a:off x="628287" y="4318924"/>
            <a:ext cx="999684" cy="1163567"/>
          </a:xfrm>
          <a:prstGeom prst="rect">
            <a:avLst/>
          </a:prstGeom>
        </p:spPr>
      </p:pic>
      <p:sp>
        <p:nvSpPr>
          <p:cNvPr id="7" name="Rectangle 6">
            <a:extLst>
              <a:ext uri="{FF2B5EF4-FFF2-40B4-BE49-F238E27FC236}">
                <a16:creationId xmlns:a16="http://schemas.microsoft.com/office/drawing/2014/main" id="{063A7546-BBFE-49F2-87BE-E66750BC5FB2}"/>
              </a:ext>
            </a:extLst>
          </p:cNvPr>
          <p:cNvSpPr/>
          <p:nvPr/>
        </p:nvSpPr>
        <p:spPr>
          <a:xfrm>
            <a:off x="548878" y="5475049"/>
            <a:ext cx="1158502" cy="459076"/>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Agency/ district Staff</a:t>
            </a:r>
          </a:p>
        </p:txBody>
      </p:sp>
      <p:pic>
        <p:nvPicPr>
          <p:cNvPr id="8" name="Picture 7" descr="A screenshot of a computer&#10;&#10;Description automatically generated">
            <a:extLst>
              <a:ext uri="{FF2B5EF4-FFF2-40B4-BE49-F238E27FC236}">
                <a16:creationId xmlns:a16="http://schemas.microsoft.com/office/drawing/2014/main" id="{A95462C5-1D4C-482C-9D08-23B21E0CF351}"/>
              </a:ext>
            </a:extLst>
          </p:cNvPr>
          <p:cNvPicPr>
            <a:picLocks noChangeAspect="1"/>
          </p:cNvPicPr>
          <p:nvPr/>
        </p:nvPicPr>
        <p:blipFill>
          <a:blip r:embed="rId5"/>
          <a:stretch>
            <a:fillRect/>
          </a:stretch>
        </p:blipFill>
        <p:spPr>
          <a:xfrm>
            <a:off x="2916194" y="1221725"/>
            <a:ext cx="7102110" cy="3539876"/>
          </a:xfrm>
          <a:prstGeom prst="rect">
            <a:avLst/>
          </a:prstGeom>
          <a:ln>
            <a:noFill/>
          </a:ln>
          <a:effectLst>
            <a:outerShdw blurRad="292100" dist="139700" dir="2700000" algn="tl" rotWithShape="0">
              <a:srgbClr val="333333">
                <a:alpha val="65000"/>
              </a:srgbClr>
            </a:outerShdw>
          </a:effectLst>
        </p:spPr>
      </p:pic>
      <p:pic>
        <p:nvPicPr>
          <p:cNvPr id="9" name="Picture 8" descr="A screenshot of a computer&#10;&#10;Description automatically generated">
            <a:extLst>
              <a:ext uri="{FF2B5EF4-FFF2-40B4-BE49-F238E27FC236}">
                <a16:creationId xmlns:a16="http://schemas.microsoft.com/office/drawing/2014/main" id="{D15B4353-A222-46FA-9F12-00DD221E0A2E}"/>
              </a:ext>
            </a:extLst>
          </p:cNvPr>
          <p:cNvPicPr>
            <a:picLocks noChangeAspect="1"/>
          </p:cNvPicPr>
          <p:nvPr/>
        </p:nvPicPr>
        <p:blipFill>
          <a:blip r:embed="rId6"/>
          <a:stretch>
            <a:fillRect/>
          </a:stretch>
        </p:blipFill>
        <p:spPr>
          <a:xfrm>
            <a:off x="4855442" y="2689911"/>
            <a:ext cx="6708271" cy="3939777"/>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D36A9451-BE89-4569-94C8-F351654A4060}"/>
              </a:ext>
            </a:extLst>
          </p:cNvPr>
          <p:cNvSpPr txBox="1"/>
          <p:nvPr/>
        </p:nvSpPr>
        <p:spPr>
          <a:xfrm>
            <a:off x="2332726" y="105488"/>
            <a:ext cx="7595734" cy="707886"/>
          </a:xfrm>
          <a:prstGeom prst="rect">
            <a:avLst/>
          </a:prstGeom>
          <a:noFill/>
        </p:spPr>
        <p:txBody>
          <a:bodyPr wrap="none" rtlCol="0">
            <a:spAutoFit/>
          </a:bodyPr>
          <a:lstStyle/>
          <a:p>
            <a:pPr algn="ctr"/>
            <a:r>
              <a:rPr lang="en-US" sz="4000" b="1">
                <a:solidFill>
                  <a:schemeClr val="accent1"/>
                </a:solidFill>
                <a:latin typeface="Aptos" panose="020B0004020202020204" pitchFamily="34" charset="0"/>
              </a:rPr>
              <a:t>Full datasets for download and API</a:t>
            </a:r>
          </a:p>
        </p:txBody>
      </p:sp>
    </p:spTree>
    <p:extLst>
      <p:ext uri="{BB962C8B-B14F-4D97-AF65-F5344CB8AC3E}">
        <p14:creationId xmlns:p14="http://schemas.microsoft.com/office/powerpoint/2010/main" val="3109494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9C1CEF3-2BF0-49C1-AACE-CA31BD3784BC}"/>
              </a:ext>
            </a:extLst>
          </p:cNvPr>
          <p:cNvPicPr>
            <a:picLocks noChangeAspect="1"/>
          </p:cNvPicPr>
          <p:nvPr/>
        </p:nvPicPr>
        <p:blipFill>
          <a:blip r:embed="rId2"/>
          <a:stretch>
            <a:fillRect/>
          </a:stretch>
        </p:blipFill>
        <p:spPr>
          <a:xfrm>
            <a:off x="398772" y="386945"/>
            <a:ext cx="1057190" cy="1221096"/>
          </a:xfrm>
          <a:prstGeom prst="rect">
            <a:avLst/>
          </a:prstGeom>
        </p:spPr>
      </p:pic>
      <p:sp>
        <p:nvSpPr>
          <p:cNvPr id="3" name="Rectangle 2">
            <a:extLst>
              <a:ext uri="{FF2B5EF4-FFF2-40B4-BE49-F238E27FC236}">
                <a16:creationId xmlns:a16="http://schemas.microsoft.com/office/drawing/2014/main" id="{4211AC25-8C8E-4A50-B9E1-D3BAF96D6750}"/>
              </a:ext>
            </a:extLst>
          </p:cNvPr>
          <p:cNvSpPr/>
          <p:nvPr/>
        </p:nvSpPr>
        <p:spPr>
          <a:xfrm>
            <a:off x="375325" y="1578633"/>
            <a:ext cx="1158502" cy="29448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Policymaker</a:t>
            </a:r>
          </a:p>
        </p:txBody>
      </p:sp>
      <p:pic>
        <p:nvPicPr>
          <p:cNvPr id="4" name="Picture 3">
            <a:extLst>
              <a:ext uri="{FF2B5EF4-FFF2-40B4-BE49-F238E27FC236}">
                <a16:creationId xmlns:a16="http://schemas.microsoft.com/office/drawing/2014/main" id="{6A050B25-173A-4E67-8B97-B46CABF735E5}"/>
              </a:ext>
            </a:extLst>
          </p:cNvPr>
          <p:cNvPicPr>
            <a:picLocks noChangeAspect="1"/>
          </p:cNvPicPr>
          <p:nvPr/>
        </p:nvPicPr>
        <p:blipFill>
          <a:blip r:embed="rId3"/>
          <a:stretch>
            <a:fillRect/>
          </a:stretch>
        </p:blipFill>
        <p:spPr>
          <a:xfrm>
            <a:off x="422950" y="2242528"/>
            <a:ext cx="1098014" cy="1114402"/>
          </a:xfrm>
          <a:prstGeom prst="rect">
            <a:avLst/>
          </a:prstGeom>
        </p:spPr>
      </p:pic>
      <p:sp>
        <p:nvSpPr>
          <p:cNvPr id="5" name="Rectangle 4">
            <a:extLst>
              <a:ext uri="{FF2B5EF4-FFF2-40B4-BE49-F238E27FC236}">
                <a16:creationId xmlns:a16="http://schemas.microsoft.com/office/drawing/2014/main" id="{D25638C6-DA16-407D-9F73-5822135BB1F6}"/>
              </a:ext>
            </a:extLst>
          </p:cNvPr>
          <p:cNvSpPr/>
          <p:nvPr/>
        </p:nvSpPr>
        <p:spPr>
          <a:xfrm>
            <a:off x="375325" y="3375175"/>
            <a:ext cx="1158502" cy="379915"/>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Family Member</a:t>
            </a:r>
          </a:p>
        </p:txBody>
      </p:sp>
      <p:pic>
        <p:nvPicPr>
          <p:cNvPr id="8" name="Picture 7">
            <a:extLst>
              <a:ext uri="{FF2B5EF4-FFF2-40B4-BE49-F238E27FC236}">
                <a16:creationId xmlns:a16="http://schemas.microsoft.com/office/drawing/2014/main" id="{8BC41CAB-6163-4263-9B63-4854ABE928F0}"/>
              </a:ext>
            </a:extLst>
          </p:cNvPr>
          <p:cNvPicPr>
            <a:picLocks noChangeAspect="1"/>
          </p:cNvPicPr>
          <p:nvPr/>
        </p:nvPicPr>
        <p:blipFill>
          <a:blip r:embed="rId4"/>
          <a:srcRect/>
          <a:stretch/>
        </p:blipFill>
        <p:spPr>
          <a:xfrm>
            <a:off x="7241831" y="1060275"/>
            <a:ext cx="3758739" cy="2364505"/>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675B636F-D171-4FB6-8250-47C6112451CF}"/>
              </a:ext>
            </a:extLst>
          </p:cNvPr>
          <p:cNvPicPr>
            <a:picLocks noChangeAspect="1"/>
          </p:cNvPicPr>
          <p:nvPr/>
        </p:nvPicPr>
        <p:blipFill>
          <a:blip r:embed="rId5"/>
          <a:stretch>
            <a:fillRect/>
          </a:stretch>
        </p:blipFill>
        <p:spPr>
          <a:xfrm>
            <a:off x="3748261" y="997493"/>
            <a:ext cx="2895634" cy="2141725"/>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E8C31758-0909-4A29-B48D-1A3AD3FB5F94}"/>
              </a:ext>
            </a:extLst>
          </p:cNvPr>
          <p:cNvPicPr>
            <a:picLocks noChangeAspect="1"/>
          </p:cNvPicPr>
          <p:nvPr/>
        </p:nvPicPr>
        <p:blipFill>
          <a:blip r:embed="rId6"/>
          <a:stretch>
            <a:fillRect/>
          </a:stretch>
        </p:blipFill>
        <p:spPr>
          <a:xfrm>
            <a:off x="7657663" y="3755090"/>
            <a:ext cx="2927076" cy="2303854"/>
          </a:xfrm>
          <a:prstGeom prst="rect">
            <a:avLst/>
          </a:prstGeom>
          <a:ln>
            <a:noFill/>
          </a:ln>
          <a:effectLst>
            <a:outerShdw blurRad="292100" dist="139700" dir="2700000" algn="tl" rotWithShape="0">
              <a:srgbClr val="333333">
                <a:alpha val="65000"/>
              </a:srgbClr>
            </a:outerShdw>
          </a:effectLst>
        </p:spPr>
      </p:pic>
      <p:pic>
        <p:nvPicPr>
          <p:cNvPr id="11" name="Picture 10" descr="A document with text on it&#10;&#10;Description automatically generated">
            <a:extLst>
              <a:ext uri="{FF2B5EF4-FFF2-40B4-BE49-F238E27FC236}">
                <a16:creationId xmlns:a16="http://schemas.microsoft.com/office/drawing/2014/main" id="{2287EA77-2367-4B39-8B2A-DF99ACA76A23}"/>
              </a:ext>
            </a:extLst>
          </p:cNvPr>
          <p:cNvPicPr>
            <a:picLocks noChangeAspect="1"/>
          </p:cNvPicPr>
          <p:nvPr/>
        </p:nvPicPr>
        <p:blipFill rotWithShape="1">
          <a:blip r:embed="rId7"/>
          <a:srcRect b="17081"/>
          <a:stretch/>
        </p:blipFill>
        <p:spPr>
          <a:xfrm>
            <a:off x="3748262" y="3376816"/>
            <a:ext cx="2861764" cy="3153213"/>
          </a:xfrm>
          <a:prstGeom prst="rect">
            <a:avLst/>
          </a:prstGeom>
          <a:effectLst>
            <a:outerShdw blurRad="292100" dist="139700" dir="2700000" algn="l" rotWithShape="0">
              <a:prstClr val="black">
                <a:alpha val="65000"/>
              </a:prstClr>
            </a:outerShdw>
          </a:effectLst>
        </p:spPr>
      </p:pic>
      <p:pic>
        <p:nvPicPr>
          <p:cNvPr id="14" name="Picture 13">
            <a:extLst>
              <a:ext uri="{FF2B5EF4-FFF2-40B4-BE49-F238E27FC236}">
                <a16:creationId xmlns:a16="http://schemas.microsoft.com/office/drawing/2014/main" id="{ADEBD446-8669-4698-9162-931CF95173CA}"/>
              </a:ext>
            </a:extLst>
          </p:cNvPr>
          <p:cNvPicPr>
            <a:picLocks noChangeAspect="1"/>
          </p:cNvPicPr>
          <p:nvPr/>
        </p:nvPicPr>
        <p:blipFill>
          <a:blip r:embed="rId8"/>
          <a:stretch>
            <a:fillRect/>
          </a:stretch>
        </p:blipFill>
        <p:spPr>
          <a:xfrm>
            <a:off x="441871" y="4277201"/>
            <a:ext cx="999684" cy="1163567"/>
          </a:xfrm>
          <a:prstGeom prst="rect">
            <a:avLst/>
          </a:prstGeom>
        </p:spPr>
      </p:pic>
      <p:sp>
        <p:nvSpPr>
          <p:cNvPr id="15" name="Rectangle 14">
            <a:extLst>
              <a:ext uri="{FF2B5EF4-FFF2-40B4-BE49-F238E27FC236}">
                <a16:creationId xmlns:a16="http://schemas.microsoft.com/office/drawing/2014/main" id="{6315D8A0-614E-4E28-A414-3FF72E466DD8}"/>
              </a:ext>
            </a:extLst>
          </p:cNvPr>
          <p:cNvSpPr/>
          <p:nvPr/>
        </p:nvSpPr>
        <p:spPr>
          <a:xfrm>
            <a:off x="362462" y="5433326"/>
            <a:ext cx="1158502" cy="379915"/>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Agency/ district Staff</a:t>
            </a:r>
          </a:p>
        </p:txBody>
      </p:sp>
      <p:sp>
        <p:nvSpPr>
          <p:cNvPr id="16" name="TextBox 15">
            <a:extLst>
              <a:ext uri="{FF2B5EF4-FFF2-40B4-BE49-F238E27FC236}">
                <a16:creationId xmlns:a16="http://schemas.microsoft.com/office/drawing/2014/main" id="{AED91023-E616-40E1-8F95-FA14B99A1FDA}"/>
              </a:ext>
            </a:extLst>
          </p:cNvPr>
          <p:cNvSpPr txBox="1"/>
          <p:nvPr/>
        </p:nvSpPr>
        <p:spPr>
          <a:xfrm>
            <a:off x="2332726" y="105488"/>
            <a:ext cx="7526548" cy="707886"/>
          </a:xfrm>
          <a:prstGeom prst="rect">
            <a:avLst/>
          </a:prstGeom>
          <a:noFill/>
        </p:spPr>
        <p:txBody>
          <a:bodyPr wrap="none" rtlCol="0">
            <a:spAutoFit/>
          </a:bodyPr>
          <a:lstStyle/>
          <a:p>
            <a:pPr algn="ctr"/>
            <a:r>
              <a:rPr lang="en-US" sz="4000" b="1">
                <a:solidFill>
                  <a:schemeClr val="accent1"/>
                </a:solidFill>
                <a:latin typeface="Aptos" panose="020B0004020202020204" pitchFamily="34" charset="0"/>
              </a:rPr>
              <a:t>Data stories on major policy topics</a:t>
            </a:r>
          </a:p>
        </p:txBody>
      </p:sp>
    </p:spTree>
    <p:extLst>
      <p:ext uri="{BB962C8B-B14F-4D97-AF65-F5344CB8AC3E}">
        <p14:creationId xmlns:p14="http://schemas.microsoft.com/office/powerpoint/2010/main" val="2896894650"/>
      </p:ext>
    </p:extLst>
  </p:cSld>
  <p:clrMapOvr>
    <a:masterClrMapping/>
  </p:clrMapOvr>
</p:sld>
</file>

<file path=ppt/theme/theme1.xml><?xml version="1.0" encoding="utf-8"?>
<a:theme xmlns:a="http://schemas.openxmlformats.org/drawingml/2006/main" name="Office Theme">
  <a:themeElements>
    <a:clrScheme name="E2C">
      <a:dk1>
        <a:srgbClr val="000000"/>
      </a:dk1>
      <a:lt1>
        <a:srgbClr val="FFFFFF"/>
      </a:lt1>
      <a:dk2>
        <a:srgbClr val="44546A"/>
      </a:dk2>
      <a:lt2>
        <a:srgbClr val="E7E6E6"/>
      </a:lt2>
      <a:accent1>
        <a:srgbClr val="1781A9"/>
      </a:accent1>
      <a:accent2>
        <a:srgbClr val="68CACF"/>
      </a:accent2>
      <a:accent3>
        <a:srgbClr val="86CCB5"/>
      </a:accent3>
      <a:accent4>
        <a:srgbClr val="899897"/>
      </a:accent4>
      <a:accent5>
        <a:srgbClr val="5B9BD5"/>
      </a:accent5>
      <a:accent6>
        <a:srgbClr val="70AD47"/>
      </a:accent6>
      <a:hlink>
        <a:srgbClr val="0563C1"/>
      </a:hlink>
      <a:folHlink>
        <a:srgbClr val="954F72"/>
      </a:folHlink>
    </a:clrScheme>
    <a:fontScheme name="Custom 1">
      <a:majorFont>
        <a:latin typeface="Avenir Next LT Pro Ligh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4B2F43434AD48489DC7A3A83FD030F7" ma:contentTypeVersion="14" ma:contentTypeDescription="Create a new document." ma:contentTypeScope="" ma:versionID="096d19079d5570f54a0a6c373e6fd2de">
  <xsd:schema xmlns:xsd="http://www.w3.org/2001/XMLSchema" xmlns:xs="http://www.w3.org/2001/XMLSchema" xmlns:p="http://schemas.microsoft.com/office/2006/metadata/properties" xmlns:ns2="7d325074-d398-43b9-9fad-f1a483cc331c" xmlns:ns3="8df8dc5e-e5f0-476b-aed9-3b59e9fde311" targetNamespace="http://schemas.microsoft.com/office/2006/metadata/properties" ma:root="true" ma:fieldsID="21ed65967a814012e01c63fdaf06ba07" ns2:_="" ns3:_="">
    <xsd:import namespace="7d325074-d398-43b9-9fad-f1a483cc331c"/>
    <xsd:import namespace="8df8dc5e-e5f0-476b-aed9-3b59e9fde31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325074-d398-43b9-9fad-f1a483cc33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df8dc5e-e5f0-476b-aed9-3b59e9fde31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733855dd-dea8-4653-b025-39b559c9d459}" ma:internalName="TaxCatchAll" ma:showField="CatchAllData" ma:web="8df8dc5e-e5f0-476b-aed9-3b59e9fde31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d325074-d398-43b9-9fad-f1a483cc331c">
      <Terms xmlns="http://schemas.microsoft.com/office/infopath/2007/PartnerControls"/>
    </lcf76f155ced4ddcb4097134ff3c332f>
    <TaxCatchAll xmlns="8df8dc5e-e5f0-476b-aed9-3b59e9fde311" xsi:nil="true"/>
    <SharedWithUsers xmlns="8df8dc5e-e5f0-476b-aed9-3b59e9fde311">
      <UserInfo>
        <DisplayName>Middleton, Ofa Liz (DESE)</DisplayName>
        <AccountId>144</AccountId>
        <AccountType/>
      </UserInfo>
      <UserInfo>
        <DisplayName>Ribnick, Sam  (DESE)</DisplayName>
        <AccountId>27</AccountId>
        <AccountType/>
      </UserInfo>
      <UserInfo>
        <DisplayName>Zermani, Lauren  (DESE)</DisplayName>
        <AccountId>224</AccountId>
        <AccountType/>
      </UserInfo>
    </SharedWithUsers>
  </documentManagement>
</p:properties>
</file>

<file path=customXml/itemProps1.xml><?xml version="1.0" encoding="utf-8"?>
<ds:datastoreItem xmlns:ds="http://schemas.openxmlformats.org/officeDocument/2006/customXml" ds:itemID="{D4C95F0E-7743-4014-9E82-FE28F4B91870}">
  <ds:schemaRefs>
    <ds:schemaRef ds:uri="7d325074-d398-43b9-9fad-f1a483cc331c"/>
    <ds:schemaRef ds:uri="8df8dc5e-e5f0-476b-aed9-3b59e9fde31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909D26B-171F-4B19-825A-09744259DCDF}">
  <ds:schemaRefs>
    <ds:schemaRef ds:uri="http://schemas.microsoft.com/sharepoint/v3/contenttype/forms"/>
  </ds:schemaRefs>
</ds:datastoreItem>
</file>

<file path=customXml/itemProps3.xml><?xml version="1.0" encoding="utf-8"?>
<ds:datastoreItem xmlns:ds="http://schemas.openxmlformats.org/officeDocument/2006/customXml" ds:itemID="{D7930FDB-45EE-4FDA-8210-B891FA141FC2}">
  <ds:schemaRefs>
    <ds:schemaRef ds:uri="7d325074-d398-43b9-9fad-f1a483cc331c"/>
    <ds:schemaRef ds:uri="8df8dc5e-e5f0-476b-aed9-3b59e9fde31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17</Slides>
  <Notes>12</Notes>
  <HiddenSlides>0</HiddenSlide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E2C Hub Guiding Principles</vt:lpstr>
      <vt:lpstr>Governance and Decision-Making</vt:lpstr>
      <vt:lpstr>Sustainability for the future</vt:lpstr>
      <vt:lpstr>Sustainability for the future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Smith-Sparks, Julian C. (DESE)</dc:creator>
  <cp:revision>1</cp:revision>
  <dcterms:created xsi:type="dcterms:W3CDTF">2022-09-01T14:14:38Z</dcterms:created>
  <dcterms:modified xsi:type="dcterms:W3CDTF">2023-10-17T18:14:28Z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0x010100A4B2F43434AD48489DC7A3A83FD030F7</vt:lpwstr>
  </property>
  <property fmtid="{D5CDD505-2E9C-101B-9397-08002B2CF9AE}" pid="3" name="MediaServiceImageTags">
    <vt:lpwstr/>
  </property>
</Properties>
</file>